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77" r:id="rId6"/>
    <p:sldId id="278" r:id="rId7"/>
    <p:sldId id="279" r:id="rId8"/>
    <p:sldId id="280" r:id="rId9"/>
    <p:sldId id="291" r:id="rId10"/>
    <p:sldId id="292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4" r:id="rId20"/>
    <p:sldId id="293" r:id="rId21"/>
    <p:sldId id="290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5F4B-8CBF-4922-9CDA-57ECB9365B7A}" v="47" dt="2021-05-20T16:27:0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poudel" userId="912071831bdf0376" providerId="LiveId" clId="{8EC15F4B-8CBF-4922-9CDA-57ECB9365B7A}"/>
    <pc:docChg chg="undo custSel addSld delSld modSld sldOrd">
      <pc:chgData name="sagar poudel" userId="912071831bdf0376" providerId="LiveId" clId="{8EC15F4B-8CBF-4922-9CDA-57ECB9365B7A}" dt="2021-05-20T17:03:56.579" v="2922" actId="26606"/>
      <pc:docMkLst>
        <pc:docMk/>
      </pc:docMkLst>
      <pc:sldChg chg="modSp mod">
        <pc:chgData name="sagar poudel" userId="912071831bdf0376" providerId="LiveId" clId="{8EC15F4B-8CBF-4922-9CDA-57ECB9365B7A}" dt="2021-05-20T14:03:17.397" v="4" actId="1076"/>
        <pc:sldMkLst>
          <pc:docMk/>
          <pc:sldMk cId="1401741552" sldId="277"/>
        </pc:sldMkLst>
        <pc:spChg chg="mod">
          <ac:chgData name="sagar poudel" userId="912071831bdf0376" providerId="LiveId" clId="{8EC15F4B-8CBF-4922-9CDA-57ECB9365B7A}" dt="2021-05-20T14:03:17.397" v="4" actId="1076"/>
          <ac:spMkLst>
            <pc:docMk/>
            <pc:sldMk cId="1401741552" sldId="277"/>
            <ac:spMk id="6" creationId="{AA17B54F-C78E-4448-A61F-749EB0CAEBD7}"/>
          </ac:spMkLst>
        </pc:spChg>
        <pc:spChg chg="mod">
          <ac:chgData name="sagar poudel" userId="912071831bdf0376" providerId="LiveId" clId="{8EC15F4B-8CBF-4922-9CDA-57ECB9365B7A}" dt="2021-05-20T14:03:14.610" v="3" actId="1076"/>
          <ac:spMkLst>
            <pc:docMk/>
            <pc:sldMk cId="1401741552" sldId="277"/>
            <ac:spMk id="7" creationId="{4CB6A7D8-FFE2-4B7D-8206-AEA6A11E3CFF}"/>
          </ac:spMkLst>
        </pc:spChg>
        <pc:spChg chg="mod">
          <ac:chgData name="sagar poudel" userId="912071831bdf0376" providerId="LiveId" clId="{8EC15F4B-8CBF-4922-9CDA-57ECB9365B7A}" dt="2021-05-20T14:03:11.289" v="2" actId="1076"/>
          <ac:spMkLst>
            <pc:docMk/>
            <pc:sldMk cId="1401741552" sldId="277"/>
            <ac:spMk id="8" creationId="{D8406E0A-30ED-4CFD-87D9-0D5B94D91F7D}"/>
          </ac:spMkLst>
        </pc:spChg>
        <pc:graphicFrameChg chg="mod">
          <ac:chgData name="sagar poudel" userId="912071831bdf0376" providerId="LiveId" clId="{8EC15F4B-8CBF-4922-9CDA-57ECB9365B7A}" dt="2021-05-20T14:03:07.019" v="1" actId="1076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new mod">
        <pc:chgData name="sagar poudel" userId="912071831bdf0376" providerId="LiveId" clId="{8EC15F4B-8CBF-4922-9CDA-57ECB9365B7A}" dt="2021-05-20T14:14:51.646" v="464" actId="20577"/>
        <pc:sldMkLst>
          <pc:docMk/>
          <pc:sldMk cId="30065996" sldId="278"/>
        </pc:sldMkLst>
        <pc:spChg chg="mod">
          <ac:chgData name="sagar poudel" userId="912071831bdf0376" providerId="LiveId" clId="{8EC15F4B-8CBF-4922-9CDA-57ECB9365B7A}" dt="2021-05-20T14:05:53.608" v="108" actId="20577"/>
          <ac:spMkLst>
            <pc:docMk/>
            <pc:sldMk cId="30065996" sldId="278"/>
            <ac:spMk id="2" creationId="{427350AE-B89A-4597-85B2-7216432CADD4}"/>
          </ac:spMkLst>
        </pc:spChg>
        <pc:spChg chg="mod">
          <ac:chgData name="sagar poudel" userId="912071831bdf0376" providerId="LiveId" clId="{8EC15F4B-8CBF-4922-9CDA-57ECB9365B7A}" dt="2021-05-20T14:14:51.646" v="464" actId="20577"/>
          <ac:spMkLst>
            <pc:docMk/>
            <pc:sldMk cId="30065996" sldId="278"/>
            <ac:spMk id="3" creationId="{F195FA2F-66A7-4734-A689-F5D9945ED35E}"/>
          </ac:spMkLst>
        </pc:spChg>
      </pc:sldChg>
      <pc:sldChg chg="delSp modSp add del mod">
        <pc:chgData name="sagar poudel" userId="912071831bdf0376" providerId="LiveId" clId="{8EC15F4B-8CBF-4922-9CDA-57ECB9365B7A}" dt="2021-05-20T14:05:22.450" v="63" actId="47"/>
        <pc:sldMkLst>
          <pc:docMk/>
          <pc:sldMk cId="3566315742" sldId="278"/>
        </pc:sldMkLst>
        <pc:spChg chg="mod">
          <ac:chgData name="sagar poudel" userId="912071831bdf0376" providerId="LiveId" clId="{8EC15F4B-8CBF-4922-9CDA-57ECB9365B7A}" dt="2021-05-20T14:04:36.354" v="59" actId="20577"/>
          <ac:spMkLst>
            <pc:docMk/>
            <pc:sldMk cId="3566315742" sldId="278"/>
            <ac:spMk id="2" creationId="{7A4919D0-F177-4BBA-9A0B-DBA69E2ED764}"/>
          </ac:spMkLst>
        </pc:spChg>
        <pc:spChg chg="del">
          <ac:chgData name="sagar poudel" userId="912071831bdf0376" providerId="LiveId" clId="{8EC15F4B-8CBF-4922-9CDA-57ECB9365B7A}" dt="2021-05-20T14:04:51.495" v="60" actId="478"/>
          <ac:spMkLst>
            <pc:docMk/>
            <pc:sldMk cId="3566315742" sldId="278"/>
            <ac:spMk id="6" creationId="{AA17B54F-C78E-4448-A61F-749EB0CAEBD7}"/>
          </ac:spMkLst>
        </pc:spChg>
        <pc:graphicFrameChg chg="mod">
          <ac:chgData name="sagar poudel" userId="912071831bdf0376" providerId="LiveId" clId="{8EC15F4B-8CBF-4922-9CDA-57ECB9365B7A}" dt="2021-05-20T14:05:09.560" v="62" actId="12094"/>
          <ac:graphicFrameMkLst>
            <pc:docMk/>
            <pc:sldMk cId="3566315742" sldId="278"/>
            <ac:graphicFrameMk id="5" creationId="{91DB1382-7276-49FA-9632-38D558F457E3}"/>
          </ac:graphicFrameMkLst>
        </pc:graphicFrameChg>
      </pc:sldChg>
      <pc:sldChg chg="modSp new mod">
        <pc:chgData name="sagar poudel" userId="912071831bdf0376" providerId="LiveId" clId="{8EC15F4B-8CBF-4922-9CDA-57ECB9365B7A}" dt="2021-05-20T14:21:23.215" v="663" actId="20577"/>
        <pc:sldMkLst>
          <pc:docMk/>
          <pc:sldMk cId="1987547659" sldId="279"/>
        </pc:sldMkLst>
        <pc:spChg chg="mod">
          <ac:chgData name="sagar poudel" userId="912071831bdf0376" providerId="LiveId" clId="{8EC15F4B-8CBF-4922-9CDA-57ECB9365B7A}" dt="2021-05-20T14:16:19.314" v="484" actId="5793"/>
          <ac:spMkLst>
            <pc:docMk/>
            <pc:sldMk cId="1987547659" sldId="279"/>
            <ac:spMk id="2" creationId="{61333112-A173-4080-93B0-0F02DAB306B6}"/>
          </ac:spMkLst>
        </pc:spChg>
        <pc:spChg chg="mod">
          <ac:chgData name="sagar poudel" userId="912071831bdf0376" providerId="LiveId" clId="{8EC15F4B-8CBF-4922-9CDA-57ECB9365B7A}" dt="2021-05-20T14:21:23.215" v="663" actId="20577"/>
          <ac:spMkLst>
            <pc:docMk/>
            <pc:sldMk cId="1987547659" sldId="279"/>
            <ac:spMk id="3" creationId="{1D69F466-211B-4D58-9635-506E4AECE4B0}"/>
          </ac:spMkLst>
        </pc:spChg>
      </pc:sldChg>
      <pc:sldChg chg="modSp new mod">
        <pc:chgData name="sagar poudel" userId="912071831bdf0376" providerId="LiveId" clId="{8EC15F4B-8CBF-4922-9CDA-57ECB9365B7A}" dt="2021-05-20T14:35:25.516" v="1034" actId="20577"/>
        <pc:sldMkLst>
          <pc:docMk/>
          <pc:sldMk cId="3155787706" sldId="280"/>
        </pc:sldMkLst>
        <pc:spChg chg="mod">
          <ac:chgData name="sagar poudel" userId="912071831bdf0376" providerId="LiveId" clId="{8EC15F4B-8CBF-4922-9CDA-57ECB9365B7A}" dt="2021-05-20T14:30:30.665" v="716" actId="20577"/>
          <ac:spMkLst>
            <pc:docMk/>
            <pc:sldMk cId="3155787706" sldId="280"/>
            <ac:spMk id="2" creationId="{4F0B18A3-00A6-4D4D-A73C-A372BE9BDD06}"/>
          </ac:spMkLst>
        </pc:spChg>
        <pc:spChg chg="mod">
          <ac:chgData name="sagar poudel" userId="912071831bdf0376" providerId="LiveId" clId="{8EC15F4B-8CBF-4922-9CDA-57ECB9365B7A}" dt="2021-05-20T14:35:25.516" v="1034" actId="20577"/>
          <ac:spMkLst>
            <pc:docMk/>
            <pc:sldMk cId="3155787706" sldId="280"/>
            <ac:spMk id="3" creationId="{23BB1F37-E679-4605-8562-D26CAFC2CDDC}"/>
          </ac:spMkLst>
        </pc:spChg>
      </pc:sldChg>
      <pc:sldChg chg="addSp delSp modSp new mod setBg">
        <pc:chgData name="sagar poudel" userId="912071831bdf0376" providerId="LiveId" clId="{8EC15F4B-8CBF-4922-9CDA-57ECB9365B7A}" dt="2021-05-20T14:39:48.067" v="1130" actId="1076"/>
        <pc:sldMkLst>
          <pc:docMk/>
          <pc:sldMk cId="708025207" sldId="281"/>
        </pc:sldMkLst>
        <pc:spChg chg="mod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3" creationId="{5CFA6DD0-1331-4F8A-B5AD-12A056F24D79}"/>
          </ac:spMkLst>
        </pc:spChg>
        <pc:spChg chg="add del">
          <ac:chgData name="sagar poudel" userId="912071831bdf0376" providerId="LiveId" clId="{8EC15F4B-8CBF-4922-9CDA-57ECB9365B7A}" dt="2021-05-20T14:38:42.339" v="1115" actId="26606"/>
          <ac:spMkLst>
            <pc:docMk/>
            <pc:sldMk cId="708025207" sldId="281"/>
            <ac:spMk id="10" creationId="{8CD2B798-7994-4548-A2BE-4AEF9C1A5FAE}"/>
          </ac:spMkLst>
        </pc:spChg>
        <pc:spChg chg="add del">
          <ac:chgData name="sagar poudel" userId="912071831bdf0376" providerId="LiveId" clId="{8EC15F4B-8CBF-4922-9CDA-57ECB9365B7A}" dt="2021-05-20T14:38:42.339" v="1115" actId="26606"/>
          <ac:spMkLst>
            <pc:docMk/>
            <pc:sldMk cId="708025207" sldId="281"/>
            <ac:spMk id="12" creationId="{E6162320-3B67-42BB-AF9D-939326E6489E}"/>
          </ac:spMkLst>
        </pc:spChg>
        <pc:spChg chg="add del">
          <ac:chgData name="sagar poudel" userId="912071831bdf0376" providerId="LiveId" clId="{8EC15F4B-8CBF-4922-9CDA-57ECB9365B7A}" dt="2021-05-20T14:38:42.339" v="1115" actId="26606"/>
          <ac:spMkLst>
            <pc:docMk/>
            <pc:sldMk cId="708025207" sldId="281"/>
            <ac:spMk id="16" creationId="{2FDF0794-1B86-42B2-B8C7-F60123E638ED}"/>
          </ac:spMkLst>
        </pc:spChg>
        <pc:spChg chg="add del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20" creationId="{4FAE1107-CEC3-4041-8BAA-CDB6F6759B35}"/>
          </ac:spMkLst>
        </pc:spChg>
        <pc:spChg chg="add del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26" creationId="{6AB9711F-9D4F-49B4-892B-FEF66AA2FA95}"/>
          </ac:spMkLst>
        </pc:spChg>
        <pc:spChg chg="add del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28" creationId="{3A32867E-64D3-4B51-85AC-D771EA43C320}"/>
          </ac:spMkLst>
        </pc:spChg>
        <pc:spChg chg="add del">
          <ac:chgData name="sagar poudel" userId="912071831bdf0376" providerId="LiveId" clId="{8EC15F4B-8CBF-4922-9CDA-57ECB9365B7A}" dt="2021-05-20T14:39:44.452" v="1129" actId="26606"/>
          <ac:spMkLst>
            <pc:docMk/>
            <pc:sldMk cId="708025207" sldId="281"/>
            <ac:spMk id="32" creationId="{363104CD-8037-4022-8EEC-A32EDF6154AC}"/>
          </ac:spMkLst>
        </pc:spChg>
        <pc:picChg chg="add mod">
          <ac:chgData name="sagar poudel" userId="912071831bdf0376" providerId="LiveId" clId="{8EC15F4B-8CBF-4922-9CDA-57ECB9365B7A}" dt="2021-05-20T14:39:44.452" v="1129" actId="26606"/>
          <ac:picMkLst>
            <pc:docMk/>
            <pc:sldMk cId="708025207" sldId="281"/>
            <ac:picMk id="5" creationId="{208DF0BE-70A4-4A34-94DA-5CE18405275E}"/>
          </ac:picMkLst>
        </pc:picChg>
        <pc:picChg chg="add mod">
          <ac:chgData name="sagar poudel" userId="912071831bdf0376" providerId="LiveId" clId="{8EC15F4B-8CBF-4922-9CDA-57ECB9365B7A}" dt="2021-05-20T14:39:48.067" v="1130" actId="1076"/>
          <ac:picMkLst>
            <pc:docMk/>
            <pc:sldMk cId="708025207" sldId="281"/>
            <ac:picMk id="7" creationId="{2379A5CE-8403-4AD4-9DA4-AC19DB2EC94C}"/>
          </ac:picMkLst>
        </pc:picChg>
        <pc:cxnChg chg="add del">
          <ac:chgData name="sagar poudel" userId="912071831bdf0376" providerId="LiveId" clId="{8EC15F4B-8CBF-4922-9CDA-57ECB9365B7A}" dt="2021-05-20T14:38:42.339" v="1115" actId="26606"/>
          <ac:cxnSpMkLst>
            <pc:docMk/>
            <pc:sldMk cId="708025207" sldId="281"/>
            <ac:cxnSpMk id="14" creationId="{6722E143-84C1-4F95-937C-78B92D2811CF}"/>
          </ac:cxnSpMkLst>
        </pc:cxnChg>
        <pc:cxnChg chg="add del">
          <ac:chgData name="sagar poudel" userId="912071831bdf0376" providerId="LiveId" clId="{8EC15F4B-8CBF-4922-9CDA-57ECB9365B7A}" dt="2021-05-20T14:38:42.339" v="1115" actId="26606"/>
          <ac:cxnSpMkLst>
            <pc:docMk/>
            <pc:sldMk cId="708025207" sldId="281"/>
            <ac:cxnSpMk id="18" creationId="{96D07482-83A3-4451-943C-B46961082957}"/>
          </ac:cxnSpMkLst>
        </pc:cxnChg>
        <pc:cxnChg chg="add del">
          <ac:chgData name="sagar poudel" userId="912071831bdf0376" providerId="LiveId" clId="{8EC15F4B-8CBF-4922-9CDA-57ECB9365B7A}" dt="2021-05-20T14:39:44.452" v="1129" actId="26606"/>
          <ac:cxnSpMkLst>
            <pc:docMk/>
            <pc:sldMk cId="708025207" sldId="281"/>
            <ac:cxnSpMk id="21" creationId="{1AEA88FB-F5DD-45CE-AAE1-7B33D0ABDD25}"/>
          </ac:cxnSpMkLst>
        </pc:cxnChg>
        <pc:cxnChg chg="add del">
          <ac:chgData name="sagar poudel" userId="912071831bdf0376" providerId="LiveId" clId="{8EC15F4B-8CBF-4922-9CDA-57ECB9365B7A}" dt="2021-05-20T14:39:44.452" v="1129" actId="26606"/>
          <ac:cxnSpMkLst>
            <pc:docMk/>
            <pc:sldMk cId="708025207" sldId="281"/>
            <ac:cxnSpMk id="30" creationId="{AFD44988-8DFE-46FC-967A-F6DB265384B1}"/>
          </ac:cxnSpMkLst>
        </pc:cxnChg>
        <pc:cxnChg chg="add del">
          <ac:chgData name="sagar poudel" userId="912071831bdf0376" providerId="LiveId" clId="{8EC15F4B-8CBF-4922-9CDA-57ECB9365B7A}" dt="2021-05-20T14:39:44.452" v="1129" actId="26606"/>
          <ac:cxnSpMkLst>
            <pc:docMk/>
            <pc:sldMk cId="708025207" sldId="281"/>
            <ac:cxnSpMk id="34" creationId="{33CBC29A-1047-453C-84AD-4E4EB59EEEC3}"/>
          </ac:cxnSpMkLst>
        </pc:cxnChg>
      </pc:sldChg>
      <pc:sldChg chg="new del">
        <pc:chgData name="sagar poudel" userId="912071831bdf0376" providerId="LiveId" clId="{8EC15F4B-8CBF-4922-9CDA-57ECB9365B7A}" dt="2021-05-20T15:49:04.471" v="1361" actId="47"/>
        <pc:sldMkLst>
          <pc:docMk/>
          <pc:sldMk cId="428528198" sldId="282"/>
        </pc:sldMkLst>
      </pc:sldChg>
      <pc:sldChg chg="addSp delSp modSp add mod">
        <pc:chgData name="sagar poudel" userId="912071831bdf0376" providerId="LiveId" clId="{8EC15F4B-8CBF-4922-9CDA-57ECB9365B7A}" dt="2021-05-20T14:40:51.341" v="1142" actId="1076"/>
        <pc:sldMkLst>
          <pc:docMk/>
          <pc:sldMk cId="1091175025" sldId="283"/>
        </pc:sldMkLst>
        <pc:picChg chg="del">
          <ac:chgData name="sagar poudel" userId="912071831bdf0376" providerId="LiveId" clId="{8EC15F4B-8CBF-4922-9CDA-57ECB9365B7A}" dt="2021-05-20T14:40:29.305" v="1135" actId="478"/>
          <ac:picMkLst>
            <pc:docMk/>
            <pc:sldMk cId="1091175025" sldId="283"/>
            <ac:picMk id="5" creationId="{208DF0BE-70A4-4A34-94DA-5CE18405275E}"/>
          </ac:picMkLst>
        </pc:picChg>
        <pc:picChg chg="add mod">
          <ac:chgData name="sagar poudel" userId="912071831bdf0376" providerId="LiveId" clId="{8EC15F4B-8CBF-4922-9CDA-57ECB9365B7A}" dt="2021-05-20T14:40:51.341" v="1142" actId="1076"/>
          <ac:picMkLst>
            <pc:docMk/>
            <pc:sldMk cId="1091175025" sldId="283"/>
            <ac:picMk id="6" creationId="{C3F373B5-1319-411B-8A20-2CF2C507C21B}"/>
          </ac:picMkLst>
        </pc:picChg>
        <pc:picChg chg="del">
          <ac:chgData name="sagar poudel" userId="912071831bdf0376" providerId="LiveId" clId="{8EC15F4B-8CBF-4922-9CDA-57ECB9365B7A}" dt="2021-05-20T14:40:21.712" v="1134" actId="478"/>
          <ac:picMkLst>
            <pc:docMk/>
            <pc:sldMk cId="1091175025" sldId="283"/>
            <ac:picMk id="7" creationId="{2379A5CE-8403-4AD4-9DA4-AC19DB2EC94C}"/>
          </ac:picMkLst>
        </pc:picChg>
      </pc:sldChg>
      <pc:sldChg chg="new del">
        <pc:chgData name="sagar poudel" userId="912071831bdf0376" providerId="LiveId" clId="{8EC15F4B-8CBF-4922-9CDA-57ECB9365B7A}" dt="2021-05-20T14:40:16.059" v="1132" actId="680"/>
        <pc:sldMkLst>
          <pc:docMk/>
          <pc:sldMk cId="1536132654" sldId="283"/>
        </pc:sldMkLst>
      </pc:sldChg>
      <pc:sldChg chg="addSp delSp modSp add mod">
        <pc:chgData name="sagar poudel" userId="912071831bdf0376" providerId="LiveId" clId="{8EC15F4B-8CBF-4922-9CDA-57ECB9365B7A}" dt="2021-05-20T15:32:46.743" v="1189" actId="1076"/>
        <pc:sldMkLst>
          <pc:docMk/>
          <pc:sldMk cId="2644724298" sldId="284"/>
        </pc:sldMkLst>
        <pc:spChg chg="mod">
          <ac:chgData name="sagar poudel" userId="912071831bdf0376" providerId="LiveId" clId="{8EC15F4B-8CBF-4922-9CDA-57ECB9365B7A}" dt="2021-05-20T15:31:32.542" v="1145" actId="20577"/>
          <ac:spMkLst>
            <pc:docMk/>
            <pc:sldMk cId="2644724298" sldId="284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5:31:40.610" v="1174" actId="20577"/>
          <ac:spMkLst>
            <pc:docMk/>
            <pc:sldMk cId="2644724298" sldId="284"/>
            <ac:spMk id="3" creationId="{5CFA6DD0-1331-4F8A-B5AD-12A056F24D79}"/>
          </ac:spMkLst>
        </pc:spChg>
        <pc:picChg chg="add mod">
          <ac:chgData name="sagar poudel" userId="912071831bdf0376" providerId="LiveId" clId="{8EC15F4B-8CBF-4922-9CDA-57ECB9365B7A}" dt="2021-05-20T15:32:16.084" v="1182" actId="1076"/>
          <ac:picMkLst>
            <pc:docMk/>
            <pc:sldMk cId="2644724298" sldId="284"/>
            <ac:picMk id="5" creationId="{FDBC2A68-EFC3-40CC-8EDD-8E26B20191AA}"/>
          </ac:picMkLst>
        </pc:picChg>
        <pc:picChg chg="del">
          <ac:chgData name="sagar poudel" userId="912071831bdf0376" providerId="LiveId" clId="{8EC15F4B-8CBF-4922-9CDA-57ECB9365B7A}" dt="2021-05-20T15:31:48.780" v="1175" actId="478"/>
          <ac:picMkLst>
            <pc:docMk/>
            <pc:sldMk cId="2644724298" sldId="284"/>
            <ac:picMk id="6" creationId="{C3F373B5-1319-411B-8A20-2CF2C507C21B}"/>
          </ac:picMkLst>
        </pc:picChg>
        <pc:picChg chg="add mod">
          <ac:chgData name="sagar poudel" userId="912071831bdf0376" providerId="LiveId" clId="{8EC15F4B-8CBF-4922-9CDA-57ECB9365B7A}" dt="2021-05-20T15:32:46.743" v="1189" actId="1076"/>
          <ac:picMkLst>
            <pc:docMk/>
            <pc:sldMk cId="2644724298" sldId="284"/>
            <ac:picMk id="8" creationId="{C3F9D63E-302C-401E-B935-A78EB448B76A}"/>
          </ac:picMkLst>
        </pc:picChg>
      </pc:sldChg>
      <pc:sldChg chg="addSp delSp modSp add mod">
        <pc:chgData name="sagar poudel" userId="912071831bdf0376" providerId="LiveId" clId="{8EC15F4B-8CBF-4922-9CDA-57ECB9365B7A}" dt="2021-05-20T15:33:09.732" v="1195" actId="1076"/>
        <pc:sldMkLst>
          <pc:docMk/>
          <pc:sldMk cId="3210914363" sldId="285"/>
        </pc:sldMkLst>
        <pc:picChg chg="del">
          <ac:chgData name="sagar poudel" userId="912071831bdf0376" providerId="LiveId" clId="{8EC15F4B-8CBF-4922-9CDA-57ECB9365B7A}" dt="2021-05-20T15:32:54.704" v="1191" actId="478"/>
          <ac:picMkLst>
            <pc:docMk/>
            <pc:sldMk cId="3210914363" sldId="285"/>
            <ac:picMk id="5" creationId="{FDBC2A68-EFC3-40CC-8EDD-8E26B20191AA}"/>
          </ac:picMkLst>
        </pc:picChg>
        <pc:picChg chg="add mod">
          <ac:chgData name="sagar poudel" userId="912071831bdf0376" providerId="LiveId" clId="{8EC15F4B-8CBF-4922-9CDA-57ECB9365B7A}" dt="2021-05-20T15:33:09.732" v="1195" actId="1076"/>
          <ac:picMkLst>
            <pc:docMk/>
            <pc:sldMk cId="3210914363" sldId="285"/>
            <ac:picMk id="6" creationId="{71F5CE6F-7042-4E52-BD92-7356A18C7BE2}"/>
          </ac:picMkLst>
        </pc:picChg>
        <pc:picChg chg="del">
          <ac:chgData name="sagar poudel" userId="912071831bdf0376" providerId="LiveId" clId="{8EC15F4B-8CBF-4922-9CDA-57ECB9365B7A}" dt="2021-05-20T15:32:56.001" v="1192" actId="478"/>
          <ac:picMkLst>
            <pc:docMk/>
            <pc:sldMk cId="3210914363" sldId="285"/>
            <ac:picMk id="8" creationId="{C3F9D63E-302C-401E-B935-A78EB448B76A}"/>
          </ac:picMkLst>
        </pc:picChg>
      </pc:sldChg>
      <pc:sldChg chg="addSp delSp modSp add mod">
        <pc:chgData name="sagar poudel" userId="912071831bdf0376" providerId="LiveId" clId="{8EC15F4B-8CBF-4922-9CDA-57ECB9365B7A}" dt="2021-05-20T15:37:38.856" v="1219" actId="313"/>
        <pc:sldMkLst>
          <pc:docMk/>
          <pc:sldMk cId="3510243988" sldId="286"/>
        </pc:sldMkLst>
        <pc:spChg chg="mod">
          <ac:chgData name="sagar poudel" userId="912071831bdf0376" providerId="LiveId" clId="{8EC15F4B-8CBF-4922-9CDA-57ECB9365B7A}" dt="2021-05-20T15:33:22.649" v="1198" actId="20577"/>
          <ac:spMkLst>
            <pc:docMk/>
            <pc:sldMk cId="3510243988" sldId="286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5:37:38.856" v="1219" actId="313"/>
          <ac:spMkLst>
            <pc:docMk/>
            <pc:sldMk cId="3510243988" sldId="286"/>
            <ac:spMk id="3" creationId="{5CFA6DD0-1331-4F8A-B5AD-12A056F24D79}"/>
          </ac:spMkLst>
        </pc:spChg>
        <pc:picChg chg="add mod">
          <ac:chgData name="sagar poudel" userId="912071831bdf0376" providerId="LiveId" clId="{8EC15F4B-8CBF-4922-9CDA-57ECB9365B7A}" dt="2021-05-20T15:35:02.358" v="1218" actId="1076"/>
          <ac:picMkLst>
            <pc:docMk/>
            <pc:sldMk cId="3510243988" sldId="286"/>
            <ac:picMk id="4" creationId="{E98B1DD4-3009-41F6-A69C-4E0E43AC058D}"/>
          </ac:picMkLst>
        </pc:picChg>
        <pc:picChg chg="del">
          <ac:chgData name="sagar poudel" userId="912071831bdf0376" providerId="LiveId" clId="{8EC15F4B-8CBF-4922-9CDA-57ECB9365B7A}" dt="2021-05-20T15:34:56.314" v="1216" actId="478"/>
          <ac:picMkLst>
            <pc:docMk/>
            <pc:sldMk cId="3510243988" sldId="286"/>
            <ac:picMk id="6" creationId="{71F5CE6F-7042-4E52-BD92-7356A18C7BE2}"/>
          </ac:picMkLst>
        </pc:picChg>
      </pc:sldChg>
      <pc:sldChg chg="addSp delSp modSp add mod">
        <pc:chgData name="sagar poudel" userId="912071831bdf0376" providerId="LiveId" clId="{8EC15F4B-8CBF-4922-9CDA-57ECB9365B7A}" dt="2021-05-20T15:40:48.429" v="1291" actId="26606"/>
        <pc:sldMkLst>
          <pc:docMk/>
          <pc:sldMk cId="1767278639" sldId="287"/>
        </pc:sldMkLst>
        <pc:spChg chg="mo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3" creationId="{5CFA6DD0-1331-4F8A-B5AD-12A056F24D79}"/>
          </ac:spMkLst>
        </pc:spChg>
        <pc:spChg chg="del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20" creationId="{4FAE1107-CEC3-4041-8BAA-CDB6F6759B35}"/>
          </ac:spMkLst>
        </pc:spChg>
        <pc:spChg chg="ad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26" creationId="{AB832D16-7558-4209-B5E6-60CFB7383EB6}"/>
          </ac:spMkLst>
        </pc:spChg>
        <pc:spChg chg="ad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28" creationId="{0B201792-59B9-4FE8-9B2A-7F7A5AED030D}"/>
          </ac:spMkLst>
        </pc:spChg>
        <pc:spChg chg="ad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32" creationId="{D045426A-326D-4262-A31E-8C4D4221167D}"/>
          </ac:spMkLst>
        </pc:spChg>
        <pc:spChg chg="add">
          <ac:chgData name="sagar poudel" userId="912071831bdf0376" providerId="LiveId" clId="{8EC15F4B-8CBF-4922-9CDA-57ECB9365B7A}" dt="2021-05-20T15:40:48.429" v="1291" actId="26606"/>
          <ac:spMkLst>
            <pc:docMk/>
            <pc:sldMk cId="1767278639" sldId="287"/>
            <ac:spMk id="34" creationId="{8BD0C197-6F97-4148-BD9F-3BC50E46A47D}"/>
          </ac:spMkLst>
        </pc:spChg>
        <pc:picChg chg="del">
          <ac:chgData name="sagar poudel" userId="912071831bdf0376" providerId="LiveId" clId="{8EC15F4B-8CBF-4922-9CDA-57ECB9365B7A}" dt="2021-05-20T15:38:05.295" v="1243" actId="478"/>
          <ac:picMkLst>
            <pc:docMk/>
            <pc:sldMk cId="1767278639" sldId="287"/>
            <ac:picMk id="4" creationId="{E98B1DD4-3009-41F6-A69C-4E0E43AC058D}"/>
          </ac:picMkLst>
        </pc:picChg>
        <pc:picChg chg="add mod">
          <ac:chgData name="sagar poudel" userId="912071831bdf0376" providerId="LiveId" clId="{8EC15F4B-8CBF-4922-9CDA-57ECB9365B7A}" dt="2021-05-20T15:40:48.429" v="1291" actId="26606"/>
          <ac:picMkLst>
            <pc:docMk/>
            <pc:sldMk cId="1767278639" sldId="287"/>
            <ac:picMk id="6" creationId="{43322D7F-499D-409C-8E1D-FA105DEAEF57}"/>
          </ac:picMkLst>
        </pc:picChg>
        <pc:picChg chg="add mod">
          <ac:chgData name="sagar poudel" userId="912071831bdf0376" providerId="LiveId" clId="{8EC15F4B-8CBF-4922-9CDA-57ECB9365B7A}" dt="2021-05-20T15:40:48.429" v="1291" actId="26606"/>
          <ac:picMkLst>
            <pc:docMk/>
            <pc:sldMk cId="1767278639" sldId="287"/>
            <ac:picMk id="8" creationId="{C27C9BB2-BB95-4CEC-A508-9003FA68D3F5}"/>
          </ac:picMkLst>
        </pc:picChg>
        <pc:picChg chg="add mod">
          <ac:chgData name="sagar poudel" userId="912071831bdf0376" providerId="LiveId" clId="{8EC15F4B-8CBF-4922-9CDA-57ECB9365B7A}" dt="2021-05-20T15:40:48.429" v="1291" actId="26606"/>
          <ac:picMkLst>
            <pc:docMk/>
            <pc:sldMk cId="1767278639" sldId="287"/>
            <ac:picMk id="10" creationId="{D95B1C74-9674-4566-98AF-685BCA871514}"/>
          </ac:picMkLst>
        </pc:picChg>
        <pc:picChg chg="add del mod">
          <ac:chgData name="sagar poudel" userId="912071831bdf0376" providerId="LiveId" clId="{8EC15F4B-8CBF-4922-9CDA-57ECB9365B7A}" dt="2021-05-20T15:40:19.758" v="1287" actId="478"/>
          <ac:picMkLst>
            <pc:docMk/>
            <pc:sldMk cId="1767278639" sldId="287"/>
            <ac:picMk id="12" creationId="{317B75CB-DE96-4C59-BA66-3A78EB51B13E}"/>
          </ac:picMkLst>
        </pc:picChg>
        <pc:cxnChg chg="del">
          <ac:chgData name="sagar poudel" userId="912071831bdf0376" providerId="LiveId" clId="{8EC15F4B-8CBF-4922-9CDA-57ECB9365B7A}" dt="2021-05-20T15:40:48.429" v="1291" actId="26606"/>
          <ac:cxnSpMkLst>
            <pc:docMk/>
            <pc:sldMk cId="1767278639" sldId="287"/>
            <ac:cxnSpMk id="21" creationId="{1AEA88FB-F5DD-45CE-AAE1-7B33D0ABDD25}"/>
          </ac:cxnSpMkLst>
        </pc:cxnChg>
        <pc:cxnChg chg="add">
          <ac:chgData name="sagar poudel" userId="912071831bdf0376" providerId="LiveId" clId="{8EC15F4B-8CBF-4922-9CDA-57ECB9365B7A}" dt="2021-05-20T15:40:48.429" v="1291" actId="26606"/>
          <ac:cxnSpMkLst>
            <pc:docMk/>
            <pc:sldMk cId="1767278639" sldId="287"/>
            <ac:cxnSpMk id="30" creationId="{461931C1-E9DE-4D66-831E-9ABDF1574871}"/>
          </ac:cxnSpMkLst>
        </pc:cxnChg>
        <pc:cxnChg chg="add">
          <ac:chgData name="sagar poudel" userId="912071831bdf0376" providerId="LiveId" clId="{8EC15F4B-8CBF-4922-9CDA-57ECB9365B7A}" dt="2021-05-20T15:40:48.429" v="1291" actId="26606"/>
          <ac:cxnSpMkLst>
            <pc:docMk/>
            <pc:sldMk cId="1767278639" sldId="287"/>
            <ac:cxnSpMk id="36" creationId="{6F6FDB19-8C2A-48D0-8728-5987EDF371EF}"/>
          </ac:cxnSpMkLst>
        </pc:cxnChg>
        <pc:cxnChg chg="add">
          <ac:chgData name="sagar poudel" userId="912071831bdf0376" providerId="LiveId" clId="{8EC15F4B-8CBF-4922-9CDA-57ECB9365B7A}" dt="2021-05-20T15:40:48.429" v="1291" actId="26606"/>
          <ac:cxnSpMkLst>
            <pc:docMk/>
            <pc:sldMk cId="1767278639" sldId="287"/>
            <ac:cxnSpMk id="38" creationId="{F09B89FA-8981-4C79-AEA8-92BBDEB74217}"/>
          </ac:cxnSpMkLst>
        </pc:cxnChg>
        <pc:cxnChg chg="add">
          <ac:chgData name="sagar poudel" userId="912071831bdf0376" providerId="LiveId" clId="{8EC15F4B-8CBF-4922-9CDA-57ECB9365B7A}" dt="2021-05-20T15:40:48.429" v="1291" actId="26606"/>
          <ac:cxnSpMkLst>
            <pc:docMk/>
            <pc:sldMk cId="1767278639" sldId="287"/>
            <ac:cxnSpMk id="40" creationId="{0F5E87B5-6250-4AF5-88E7-E1D9745E7C6E}"/>
          </ac:cxnSpMkLst>
        </pc:cxnChg>
      </pc:sldChg>
      <pc:sldChg chg="addSp delSp modSp add mod">
        <pc:chgData name="sagar poudel" userId="912071831bdf0376" providerId="LiveId" clId="{8EC15F4B-8CBF-4922-9CDA-57ECB9365B7A}" dt="2021-05-20T15:42:26.352" v="1321" actId="14100"/>
        <pc:sldMkLst>
          <pc:docMk/>
          <pc:sldMk cId="3706628281" sldId="288"/>
        </pc:sldMkLst>
        <pc:picChg chg="add mod">
          <ac:chgData name="sagar poudel" userId="912071831bdf0376" providerId="LiveId" clId="{8EC15F4B-8CBF-4922-9CDA-57ECB9365B7A}" dt="2021-05-20T15:41:44.053" v="1305" actId="14100"/>
          <ac:picMkLst>
            <pc:docMk/>
            <pc:sldMk cId="3706628281" sldId="288"/>
            <ac:picMk id="5" creationId="{46131E39-7FCE-4370-9A7F-4854FDB7E547}"/>
          </ac:picMkLst>
        </pc:picChg>
        <pc:picChg chg="del">
          <ac:chgData name="sagar poudel" userId="912071831bdf0376" providerId="LiveId" clId="{8EC15F4B-8CBF-4922-9CDA-57ECB9365B7A}" dt="2021-05-20T15:41:19.945" v="1293" actId="478"/>
          <ac:picMkLst>
            <pc:docMk/>
            <pc:sldMk cId="3706628281" sldId="288"/>
            <ac:picMk id="6" creationId="{43322D7F-499D-409C-8E1D-FA105DEAEF57}"/>
          </ac:picMkLst>
        </pc:picChg>
        <pc:picChg chg="del">
          <ac:chgData name="sagar poudel" userId="912071831bdf0376" providerId="LiveId" clId="{8EC15F4B-8CBF-4922-9CDA-57ECB9365B7A}" dt="2021-05-20T15:41:21.228" v="1294" actId="478"/>
          <ac:picMkLst>
            <pc:docMk/>
            <pc:sldMk cId="3706628281" sldId="288"/>
            <ac:picMk id="8" creationId="{C27C9BB2-BB95-4CEC-A508-9003FA68D3F5}"/>
          </ac:picMkLst>
        </pc:picChg>
        <pc:picChg chg="add mod">
          <ac:chgData name="sagar poudel" userId="912071831bdf0376" providerId="LiveId" clId="{8EC15F4B-8CBF-4922-9CDA-57ECB9365B7A}" dt="2021-05-20T15:41:56.625" v="1311" actId="14100"/>
          <ac:picMkLst>
            <pc:docMk/>
            <pc:sldMk cId="3706628281" sldId="288"/>
            <ac:picMk id="9" creationId="{655D7CAF-3333-4451-AE65-621CC79E7574}"/>
          </ac:picMkLst>
        </pc:picChg>
        <pc:picChg chg="del">
          <ac:chgData name="sagar poudel" userId="912071831bdf0376" providerId="LiveId" clId="{8EC15F4B-8CBF-4922-9CDA-57ECB9365B7A}" dt="2021-05-20T15:41:22.809" v="1295" actId="478"/>
          <ac:picMkLst>
            <pc:docMk/>
            <pc:sldMk cId="3706628281" sldId="288"/>
            <ac:picMk id="10" creationId="{D95B1C74-9674-4566-98AF-685BCA871514}"/>
          </ac:picMkLst>
        </pc:picChg>
        <pc:picChg chg="add mod">
          <ac:chgData name="sagar poudel" userId="912071831bdf0376" providerId="LiveId" clId="{8EC15F4B-8CBF-4922-9CDA-57ECB9365B7A}" dt="2021-05-20T15:42:26.352" v="1321" actId="14100"/>
          <ac:picMkLst>
            <pc:docMk/>
            <pc:sldMk cId="3706628281" sldId="288"/>
            <ac:picMk id="12" creationId="{4DF92C37-F04F-4458-9C27-D5B4068F45C1}"/>
          </ac:picMkLst>
        </pc:picChg>
      </pc:sldChg>
      <pc:sldChg chg="addSp delSp modSp add mod">
        <pc:chgData name="sagar poudel" userId="912071831bdf0376" providerId="LiveId" clId="{8EC15F4B-8CBF-4922-9CDA-57ECB9365B7A}" dt="2021-05-20T15:43:00.501" v="1335" actId="1076"/>
        <pc:sldMkLst>
          <pc:docMk/>
          <pc:sldMk cId="2132496303" sldId="289"/>
        </pc:sldMkLst>
        <pc:spChg chg="del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26" creationId="{AB832D16-7558-4209-B5E6-60CFB7383EB6}"/>
          </ac:spMkLst>
        </pc:spChg>
        <pc:spChg chg="del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28" creationId="{0B201792-59B9-4FE8-9B2A-7F7A5AED030D}"/>
          </ac:spMkLst>
        </pc:spChg>
        <pc:spChg chg="del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32" creationId="{D045426A-326D-4262-A31E-8C4D4221167D}"/>
          </ac:spMkLst>
        </pc:spChg>
        <pc:spChg chg="del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34" creationId="{8BD0C197-6F97-4148-BD9F-3BC50E46A47D}"/>
          </ac:spMkLst>
        </pc:spChg>
        <pc:spChg chg="add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45" creationId="{AB832D16-7558-4209-B5E6-60CFB7383EB6}"/>
          </ac:spMkLst>
        </pc:spChg>
        <pc:spChg chg="add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47" creationId="{0B201792-59B9-4FE8-9B2A-7F7A5AED030D}"/>
          </ac:spMkLst>
        </pc:spChg>
        <pc:spChg chg="add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51" creationId="{D045426A-326D-4262-A31E-8C4D4221167D}"/>
          </ac:spMkLst>
        </pc:spChg>
        <pc:spChg chg="add">
          <ac:chgData name="sagar poudel" userId="912071831bdf0376" providerId="LiveId" clId="{8EC15F4B-8CBF-4922-9CDA-57ECB9365B7A}" dt="2021-05-20T15:42:51.434" v="1333" actId="26606"/>
          <ac:spMkLst>
            <pc:docMk/>
            <pc:sldMk cId="2132496303" sldId="289"/>
            <ac:spMk id="53" creationId="{8BD0C197-6F97-4148-BD9F-3BC50E46A47D}"/>
          </ac:spMkLst>
        </pc:spChg>
        <pc:picChg chg="del">
          <ac:chgData name="sagar poudel" userId="912071831bdf0376" providerId="LiveId" clId="{8EC15F4B-8CBF-4922-9CDA-57ECB9365B7A}" dt="2021-05-20T15:42:37.297" v="1323" actId="478"/>
          <ac:picMkLst>
            <pc:docMk/>
            <pc:sldMk cId="2132496303" sldId="289"/>
            <ac:picMk id="5" creationId="{46131E39-7FCE-4370-9A7F-4854FDB7E547}"/>
          </ac:picMkLst>
        </pc:picChg>
        <pc:picChg chg="add mod ord">
          <ac:chgData name="sagar poudel" userId="912071831bdf0376" providerId="LiveId" clId="{8EC15F4B-8CBF-4922-9CDA-57ECB9365B7A}" dt="2021-05-20T15:43:00.501" v="1335" actId="1076"/>
          <ac:picMkLst>
            <pc:docMk/>
            <pc:sldMk cId="2132496303" sldId="289"/>
            <ac:picMk id="6" creationId="{5CF8469B-D2E3-439C-B78A-C08AF7368D8C}"/>
          </ac:picMkLst>
        </pc:picChg>
        <pc:picChg chg="add mod">
          <ac:chgData name="sagar poudel" userId="912071831bdf0376" providerId="LiveId" clId="{8EC15F4B-8CBF-4922-9CDA-57ECB9365B7A}" dt="2021-05-20T15:42:57.311" v="1334" actId="1076"/>
          <ac:picMkLst>
            <pc:docMk/>
            <pc:sldMk cId="2132496303" sldId="289"/>
            <ac:picMk id="8" creationId="{4F36657E-21BC-4871-8F07-F4B14C28DD4A}"/>
          </ac:picMkLst>
        </pc:picChg>
        <pc:picChg chg="del">
          <ac:chgData name="sagar poudel" userId="912071831bdf0376" providerId="LiveId" clId="{8EC15F4B-8CBF-4922-9CDA-57ECB9365B7A}" dt="2021-05-20T15:42:38.677" v="1324" actId="478"/>
          <ac:picMkLst>
            <pc:docMk/>
            <pc:sldMk cId="2132496303" sldId="289"/>
            <ac:picMk id="9" creationId="{655D7CAF-3333-4451-AE65-621CC79E7574}"/>
          </ac:picMkLst>
        </pc:picChg>
        <pc:picChg chg="add mod">
          <ac:chgData name="sagar poudel" userId="912071831bdf0376" providerId="LiveId" clId="{8EC15F4B-8CBF-4922-9CDA-57ECB9365B7A}" dt="2021-05-20T15:42:51.434" v="1333" actId="26606"/>
          <ac:picMkLst>
            <pc:docMk/>
            <pc:sldMk cId="2132496303" sldId="289"/>
            <ac:picMk id="11" creationId="{704353CE-B46F-467F-A237-C0A7631E4A1C}"/>
          </ac:picMkLst>
        </pc:picChg>
        <pc:picChg chg="del">
          <ac:chgData name="sagar poudel" userId="912071831bdf0376" providerId="LiveId" clId="{8EC15F4B-8CBF-4922-9CDA-57ECB9365B7A}" dt="2021-05-20T15:42:40.123" v="1325" actId="478"/>
          <ac:picMkLst>
            <pc:docMk/>
            <pc:sldMk cId="2132496303" sldId="289"/>
            <ac:picMk id="12" creationId="{4DF92C37-F04F-4458-9C27-D5B4068F45C1}"/>
          </ac:picMkLst>
        </pc:picChg>
        <pc:cxnChg chg="del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30" creationId="{461931C1-E9DE-4D66-831E-9ABDF1574871}"/>
          </ac:cxnSpMkLst>
        </pc:cxnChg>
        <pc:cxnChg chg="del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36" creationId="{6F6FDB19-8C2A-48D0-8728-5987EDF371EF}"/>
          </ac:cxnSpMkLst>
        </pc:cxnChg>
        <pc:cxnChg chg="del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38" creationId="{F09B89FA-8981-4C79-AEA8-92BBDEB74217}"/>
          </ac:cxnSpMkLst>
        </pc:cxnChg>
        <pc:cxnChg chg="del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40" creationId="{0F5E87B5-6250-4AF5-88E7-E1D9745E7C6E}"/>
          </ac:cxnSpMkLst>
        </pc:cxnChg>
        <pc:cxnChg chg="add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49" creationId="{461931C1-E9DE-4D66-831E-9ABDF1574871}"/>
          </ac:cxnSpMkLst>
        </pc:cxnChg>
        <pc:cxnChg chg="add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55" creationId="{6F6FDB19-8C2A-48D0-8728-5987EDF371EF}"/>
          </ac:cxnSpMkLst>
        </pc:cxnChg>
        <pc:cxnChg chg="add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57" creationId="{F09B89FA-8981-4C79-AEA8-92BBDEB74217}"/>
          </ac:cxnSpMkLst>
        </pc:cxnChg>
        <pc:cxnChg chg="add">
          <ac:chgData name="sagar poudel" userId="912071831bdf0376" providerId="LiveId" clId="{8EC15F4B-8CBF-4922-9CDA-57ECB9365B7A}" dt="2021-05-20T15:42:51.434" v="1333" actId="26606"/>
          <ac:cxnSpMkLst>
            <pc:docMk/>
            <pc:sldMk cId="2132496303" sldId="289"/>
            <ac:cxnSpMk id="59" creationId="{0F5E87B5-6250-4AF5-88E7-E1D9745E7C6E}"/>
          </ac:cxnSpMkLst>
        </pc:cxnChg>
      </pc:sldChg>
      <pc:sldChg chg="modSp new mod ord">
        <pc:chgData name="sagar poudel" userId="912071831bdf0376" providerId="LiveId" clId="{8EC15F4B-8CBF-4922-9CDA-57ECB9365B7A}" dt="2021-05-20T17:02:48.035" v="2911" actId="33524"/>
        <pc:sldMkLst>
          <pc:docMk/>
          <pc:sldMk cId="4226595904" sldId="290"/>
        </pc:sldMkLst>
        <pc:spChg chg="mod">
          <ac:chgData name="sagar poudel" userId="912071831bdf0376" providerId="LiveId" clId="{8EC15F4B-8CBF-4922-9CDA-57ECB9365B7A}" dt="2021-05-20T15:48:05.862" v="1359" actId="20577"/>
          <ac:spMkLst>
            <pc:docMk/>
            <pc:sldMk cId="4226595904" sldId="290"/>
            <ac:spMk id="2" creationId="{4A33C485-A9CF-4BF6-9C88-4DFCACD572A1}"/>
          </ac:spMkLst>
        </pc:spChg>
        <pc:spChg chg="mod">
          <ac:chgData name="sagar poudel" userId="912071831bdf0376" providerId="LiveId" clId="{8EC15F4B-8CBF-4922-9CDA-57ECB9365B7A}" dt="2021-05-20T17:02:48.035" v="2911" actId="33524"/>
          <ac:spMkLst>
            <pc:docMk/>
            <pc:sldMk cId="4226595904" sldId="290"/>
            <ac:spMk id="3" creationId="{A5526765-408C-435A-B846-580151183177}"/>
          </ac:spMkLst>
        </pc:spChg>
      </pc:sldChg>
      <pc:sldChg chg="addSp delSp modSp add mod ord">
        <pc:chgData name="sagar poudel" userId="912071831bdf0376" providerId="LiveId" clId="{8EC15F4B-8CBF-4922-9CDA-57ECB9365B7A}" dt="2021-05-20T15:51:53.703" v="1418" actId="20577"/>
        <pc:sldMkLst>
          <pc:docMk/>
          <pc:sldMk cId="2339269171" sldId="291"/>
        </pc:sldMkLst>
        <pc:spChg chg="mod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5:51:53.703" v="1418" actId="20577"/>
          <ac:spMkLst>
            <pc:docMk/>
            <pc:sldMk cId="2339269171" sldId="291"/>
            <ac:spMk id="3" creationId="{5CFA6DD0-1331-4F8A-B5AD-12A056F24D79}"/>
          </ac:spMkLst>
        </pc:spChg>
        <pc:spChg chg="add del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20" creationId="{4FAE1107-CEC3-4041-8BAA-CDB6F6759B35}"/>
          </ac:spMkLst>
        </pc:spChg>
        <pc:spChg chg="add del">
          <ac:chgData name="sagar poudel" userId="912071831bdf0376" providerId="LiveId" clId="{8EC15F4B-8CBF-4922-9CDA-57ECB9365B7A}" dt="2021-05-20T15:51:42.032" v="1414" actId="26606"/>
          <ac:spMkLst>
            <pc:docMk/>
            <pc:sldMk cId="2339269171" sldId="291"/>
            <ac:spMk id="26" creationId="{3CAF01F4-43BC-4C8D-B3E7-889AD234BB3D}"/>
          </ac:spMkLst>
        </pc:spChg>
        <pc:spChg chg="add del">
          <ac:chgData name="sagar poudel" userId="912071831bdf0376" providerId="LiveId" clId="{8EC15F4B-8CBF-4922-9CDA-57ECB9365B7A}" dt="2021-05-20T15:51:42.032" v="1414" actId="26606"/>
          <ac:spMkLst>
            <pc:docMk/>
            <pc:sldMk cId="2339269171" sldId="291"/>
            <ac:spMk id="28" creationId="{06CA1EFD-9858-44D0-91BA-87238CF94A39}"/>
          </ac:spMkLst>
        </pc:spChg>
        <pc:spChg chg="add del">
          <ac:chgData name="sagar poudel" userId="912071831bdf0376" providerId="LiveId" clId="{8EC15F4B-8CBF-4922-9CDA-57ECB9365B7A}" dt="2021-05-20T15:51:42.032" v="1414" actId="26606"/>
          <ac:spMkLst>
            <pc:docMk/>
            <pc:sldMk cId="2339269171" sldId="291"/>
            <ac:spMk id="32" creationId="{8075DF9C-FBFA-4852-9E97-463CCCDEE9DA}"/>
          </ac:spMkLst>
        </pc:spChg>
        <pc:spChg chg="add del">
          <ac:chgData name="sagar poudel" userId="912071831bdf0376" providerId="LiveId" clId="{8EC15F4B-8CBF-4922-9CDA-57ECB9365B7A}" dt="2021-05-20T15:51:42.032" v="1414" actId="26606"/>
          <ac:spMkLst>
            <pc:docMk/>
            <pc:sldMk cId="2339269171" sldId="291"/>
            <ac:spMk id="34" creationId="{EE8C26B4-C16C-4C86-8146-C48FAC987F23}"/>
          </ac:spMkLst>
        </pc:spChg>
        <pc:spChg chg="add del">
          <ac:chgData name="sagar poudel" userId="912071831bdf0376" providerId="LiveId" clId="{8EC15F4B-8CBF-4922-9CDA-57ECB9365B7A}" dt="2021-05-20T15:51:47.903" v="1416" actId="26606"/>
          <ac:spMkLst>
            <pc:docMk/>
            <pc:sldMk cId="2339269171" sldId="291"/>
            <ac:spMk id="38" creationId="{D57B7E56-630C-4F8E-9323-83CEA472CA48}"/>
          </ac:spMkLst>
        </pc:spChg>
        <pc:spChg chg="add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41" creationId="{3CAF01F4-43BC-4C8D-B3E7-889AD234BB3D}"/>
          </ac:spMkLst>
        </pc:spChg>
        <pc:spChg chg="add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42" creationId="{06CA1EFD-9858-44D0-91BA-87238CF94A39}"/>
          </ac:spMkLst>
        </pc:spChg>
        <pc:spChg chg="add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44" creationId="{8075DF9C-FBFA-4852-9E97-463CCCDEE9DA}"/>
          </ac:spMkLst>
        </pc:spChg>
        <pc:spChg chg="add">
          <ac:chgData name="sagar poudel" userId="912071831bdf0376" providerId="LiveId" clId="{8EC15F4B-8CBF-4922-9CDA-57ECB9365B7A}" dt="2021-05-20T15:51:47.929" v="1417" actId="26606"/>
          <ac:spMkLst>
            <pc:docMk/>
            <pc:sldMk cId="2339269171" sldId="291"/>
            <ac:spMk id="45" creationId="{EE8C26B4-C16C-4C86-8146-C48FAC987F23}"/>
          </ac:spMkLst>
        </pc:spChg>
        <pc:picChg chg="del">
          <ac:chgData name="sagar poudel" userId="912071831bdf0376" providerId="LiveId" clId="{8EC15F4B-8CBF-4922-9CDA-57ECB9365B7A}" dt="2021-05-20T15:49:19.908" v="1368" actId="478"/>
          <ac:picMkLst>
            <pc:docMk/>
            <pc:sldMk cId="2339269171" sldId="291"/>
            <ac:picMk id="5" creationId="{208DF0BE-70A4-4A34-94DA-5CE18405275E}"/>
          </ac:picMkLst>
        </pc:picChg>
        <pc:picChg chg="add mod ord">
          <ac:chgData name="sagar poudel" userId="912071831bdf0376" providerId="LiveId" clId="{8EC15F4B-8CBF-4922-9CDA-57ECB9365B7A}" dt="2021-05-20T15:51:47.929" v="1417" actId="26606"/>
          <ac:picMkLst>
            <pc:docMk/>
            <pc:sldMk cId="2339269171" sldId="291"/>
            <ac:picMk id="6" creationId="{94ED9072-598F-4576-8757-CF66AE7197EC}"/>
          </ac:picMkLst>
        </pc:picChg>
        <pc:picChg chg="del">
          <ac:chgData name="sagar poudel" userId="912071831bdf0376" providerId="LiveId" clId="{8EC15F4B-8CBF-4922-9CDA-57ECB9365B7A}" dt="2021-05-20T15:49:18.459" v="1367" actId="478"/>
          <ac:picMkLst>
            <pc:docMk/>
            <pc:sldMk cId="2339269171" sldId="291"/>
            <ac:picMk id="7" creationId="{2379A5CE-8403-4AD4-9DA4-AC19DB2EC94C}"/>
          </ac:picMkLst>
        </pc:picChg>
        <pc:picChg chg="add mod ord">
          <ac:chgData name="sagar poudel" userId="912071831bdf0376" providerId="LiveId" clId="{8EC15F4B-8CBF-4922-9CDA-57ECB9365B7A}" dt="2021-05-20T15:51:47.929" v="1417" actId="26606"/>
          <ac:picMkLst>
            <pc:docMk/>
            <pc:sldMk cId="2339269171" sldId="291"/>
            <ac:picMk id="9" creationId="{07AD9EE8-B918-450F-92A2-58D0C93384D5}"/>
          </ac:picMkLst>
        </pc:picChg>
        <pc:picChg chg="add mod ord">
          <ac:chgData name="sagar poudel" userId="912071831bdf0376" providerId="LiveId" clId="{8EC15F4B-8CBF-4922-9CDA-57ECB9365B7A}" dt="2021-05-20T15:51:47.929" v="1417" actId="26606"/>
          <ac:picMkLst>
            <pc:docMk/>
            <pc:sldMk cId="2339269171" sldId="291"/>
            <ac:picMk id="11" creationId="{9F0FED5C-CC05-4393-BF00-680DAD642E46}"/>
          </ac:picMkLst>
        </pc:picChg>
        <pc:picChg chg="add mod ord">
          <ac:chgData name="sagar poudel" userId="912071831bdf0376" providerId="LiveId" clId="{8EC15F4B-8CBF-4922-9CDA-57ECB9365B7A}" dt="2021-05-20T15:51:47.929" v="1417" actId="26606"/>
          <ac:picMkLst>
            <pc:docMk/>
            <pc:sldMk cId="2339269171" sldId="291"/>
            <ac:picMk id="13" creationId="{FD67294C-18B3-4292-A311-A35A94320BFC}"/>
          </ac:picMkLst>
        </pc:picChg>
        <pc:picChg chg="add del mod">
          <ac:chgData name="sagar poudel" userId="912071831bdf0376" providerId="LiveId" clId="{8EC15F4B-8CBF-4922-9CDA-57ECB9365B7A}" dt="2021-05-20T15:51:01.276" v="1412" actId="478"/>
          <ac:picMkLst>
            <pc:docMk/>
            <pc:sldMk cId="2339269171" sldId="291"/>
            <ac:picMk id="15" creationId="{F581BFF1-07E0-4D8F-8E3D-496F7F9E2BEC}"/>
          </ac:picMkLst>
        </pc:picChg>
        <pc:picChg chg="add del mod">
          <ac:chgData name="sagar poudel" userId="912071831bdf0376" providerId="LiveId" clId="{8EC15F4B-8CBF-4922-9CDA-57ECB9365B7A}" dt="2021-05-20T15:50:58.930" v="1411" actId="478"/>
          <ac:picMkLst>
            <pc:docMk/>
            <pc:sldMk cId="2339269171" sldId="291"/>
            <ac:picMk id="17" creationId="{42A2B960-513F-46EE-8B31-F529C238A5C0}"/>
          </ac:picMkLst>
        </pc:picChg>
        <pc:cxnChg chg="add del">
          <ac:chgData name="sagar poudel" userId="912071831bdf0376" providerId="LiveId" clId="{8EC15F4B-8CBF-4922-9CDA-57ECB9365B7A}" dt="2021-05-20T15:51:47.929" v="1417" actId="26606"/>
          <ac:cxnSpMkLst>
            <pc:docMk/>
            <pc:sldMk cId="2339269171" sldId="291"/>
            <ac:cxnSpMk id="21" creationId="{1AEA88FB-F5DD-45CE-AAE1-7B33D0ABDD25}"/>
          </ac:cxnSpMkLst>
        </pc:cxnChg>
        <pc:cxnChg chg="add del">
          <ac:chgData name="sagar poudel" userId="912071831bdf0376" providerId="LiveId" clId="{8EC15F4B-8CBF-4922-9CDA-57ECB9365B7A}" dt="2021-05-20T15:51:42.032" v="1414" actId="26606"/>
          <ac:cxnSpMkLst>
            <pc:docMk/>
            <pc:sldMk cId="2339269171" sldId="291"/>
            <ac:cxnSpMk id="30" creationId="{D35323DC-C2C7-41A7-92D3-2AF72E7E96DF}"/>
          </ac:cxnSpMkLst>
        </pc:cxnChg>
        <pc:cxnChg chg="add del">
          <ac:chgData name="sagar poudel" userId="912071831bdf0376" providerId="LiveId" clId="{8EC15F4B-8CBF-4922-9CDA-57ECB9365B7A}" dt="2021-05-20T15:51:42.032" v="1414" actId="26606"/>
          <ac:cxnSpMkLst>
            <pc:docMk/>
            <pc:sldMk cId="2339269171" sldId="291"/>
            <ac:cxnSpMk id="36" creationId="{C7451CD4-E661-4A39-B545-79A6C6273666}"/>
          </ac:cxnSpMkLst>
        </pc:cxnChg>
        <pc:cxnChg chg="add del">
          <ac:chgData name="sagar poudel" userId="912071831bdf0376" providerId="LiveId" clId="{8EC15F4B-8CBF-4922-9CDA-57ECB9365B7A}" dt="2021-05-20T15:51:47.903" v="1416" actId="26606"/>
          <ac:cxnSpMkLst>
            <pc:docMk/>
            <pc:sldMk cId="2339269171" sldId="291"/>
            <ac:cxnSpMk id="39" creationId="{53529160-B48D-4DE7-8F8C-EDDD1609662E}"/>
          </ac:cxnSpMkLst>
        </pc:cxnChg>
        <pc:cxnChg chg="add">
          <ac:chgData name="sagar poudel" userId="912071831bdf0376" providerId="LiveId" clId="{8EC15F4B-8CBF-4922-9CDA-57ECB9365B7A}" dt="2021-05-20T15:51:47.929" v="1417" actId="26606"/>
          <ac:cxnSpMkLst>
            <pc:docMk/>
            <pc:sldMk cId="2339269171" sldId="291"/>
            <ac:cxnSpMk id="43" creationId="{D35323DC-C2C7-41A7-92D3-2AF72E7E96DF}"/>
          </ac:cxnSpMkLst>
        </pc:cxnChg>
        <pc:cxnChg chg="add">
          <ac:chgData name="sagar poudel" userId="912071831bdf0376" providerId="LiveId" clId="{8EC15F4B-8CBF-4922-9CDA-57ECB9365B7A}" dt="2021-05-20T15:51:47.929" v="1417" actId="26606"/>
          <ac:cxnSpMkLst>
            <pc:docMk/>
            <pc:sldMk cId="2339269171" sldId="291"/>
            <ac:cxnSpMk id="46" creationId="{C7451CD4-E661-4A39-B545-79A6C6273666}"/>
          </ac:cxnSpMkLst>
        </pc:cxnChg>
      </pc:sldChg>
      <pc:sldChg chg="addSp delSp modSp add mod">
        <pc:chgData name="sagar poudel" userId="912071831bdf0376" providerId="LiveId" clId="{8EC15F4B-8CBF-4922-9CDA-57ECB9365B7A}" dt="2021-05-20T15:56:58.388" v="1490" actId="20577"/>
        <pc:sldMkLst>
          <pc:docMk/>
          <pc:sldMk cId="4276924010" sldId="292"/>
        </pc:sldMkLst>
        <pc:spChg chg="mod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2" creationId="{61359215-197F-446D-8918-E7E0C40B2CC1}"/>
          </ac:spMkLst>
        </pc:spChg>
        <pc:spChg chg="mod ord">
          <ac:chgData name="sagar poudel" userId="912071831bdf0376" providerId="LiveId" clId="{8EC15F4B-8CBF-4922-9CDA-57ECB9365B7A}" dt="2021-05-20T15:56:58.388" v="1490" actId="20577"/>
          <ac:spMkLst>
            <pc:docMk/>
            <pc:sldMk cId="4276924010" sldId="292"/>
            <ac:spMk id="3" creationId="{5CFA6DD0-1331-4F8A-B5AD-12A056F24D79}"/>
          </ac:spMkLst>
        </pc:spChg>
        <pc:spChg chg="add del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41" creationId="{3CAF01F4-43BC-4C8D-B3E7-889AD234BB3D}"/>
          </ac:spMkLst>
        </pc:spChg>
        <pc:spChg chg="add del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42" creationId="{06CA1EFD-9858-44D0-91BA-87238CF94A39}"/>
          </ac:spMkLst>
        </pc:spChg>
        <pc:spChg chg="add del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44" creationId="{8075DF9C-FBFA-4852-9E97-463CCCDEE9DA}"/>
          </ac:spMkLst>
        </pc:spChg>
        <pc:spChg chg="add del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45" creationId="{EE8C26B4-C16C-4C86-8146-C48FAC987F23}"/>
          </ac:spMkLst>
        </pc:spChg>
        <pc:spChg chg="add del">
          <ac:chgData name="sagar poudel" userId="912071831bdf0376" providerId="LiveId" clId="{8EC15F4B-8CBF-4922-9CDA-57ECB9365B7A}" dt="2021-05-20T15:56:18.289" v="1459" actId="26606"/>
          <ac:spMkLst>
            <pc:docMk/>
            <pc:sldMk cId="4276924010" sldId="292"/>
            <ac:spMk id="51" creationId="{AB832D16-7558-4209-B5E6-60CFB7383EB6}"/>
          </ac:spMkLst>
        </pc:spChg>
        <pc:spChg chg="add del">
          <ac:chgData name="sagar poudel" userId="912071831bdf0376" providerId="LiveId" clId="{8EC15F4B-8CBF-4922-9CDA-57ECB9365B7A}" dt="2021-05-20T15:56:18.289" v="1459" actId="26606"/>
          <ac:spMkLst>
            <pc:docMk/>
            <pc:sldMk cId="4276924010" sldId="292"/>
            <ac:spMk id="53" creationId="{0B201792-59B9-4FE8-9B2A-7F7A5AED030D}"/>
          </ac:spMkLst>
        </pc:spChg>
        <pc:spChg chg="add del">
          <ac:chgData name="sagar poudel" userId="912071831bdf0376" providerId="LiveId" clId="{8EC15F4B-8CBF-4922-9CDA-57ECB9365B7A}" dt="2021-05-20T15:56:18.289" v="1459" actId="26606"/>
          <ac:spMkLst>
            <pc:docMk/>
            <pc:sldMk cId="4276924010" sldId="292"/>
            <ac:spMk id="57" creationId="{FA4CECB3-C22E-4C8B-BAF3-FF4CF5B40DBA}"/>
          </ac:spMkLst>
        </pc:spChg>
        <pc:spChg chg="add del">
          <ac:chgData name="sagar poudel" userId="912071831bdf0376" providerId="LiveId" clId="{8EC15F4B-8CBF-4922-9CDA-57ECB9365B7A}" dt="2021-05-20T15:56:18.289" v="1459" actId="26606"/>
          <ac:spMkLst>
            <pc:docMk/>
            <pc:sldMk cId="4276924010" sldId="292"/>
            <ac:spMk id="59" creationId="{B267D0C5-73F7-42FF-B095-8F1E57AD9568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67" creationId="{52DAF072-1ECB-46A3-A543-C9CCBE397F91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68" creationId="{AB832D16-7558-4209-B5E6-60CFB7383EB6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69" creationId="{0B201792-59B9-4FE8-9B2A-7F7A5AED030D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71" creationId="{94C60BCF-5D8E-4CDE-A6AF-4B396F6007A7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72" creationId="{066677E7-851D-4817-9157-8BAD95BAFB65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74" creationId="{71A26A80-8386-4EED-B04B-8586F6C7AFE9}"/>
          </ac:spMkLst>
        </pc:spChg>
        <pc:spChg chg="add del">
          <ac:chgData name="sagar poudel" userId="912071831bdf0376" providerId="LiveId" clId="{8EC15F4B-8CBF-4922-9CDA-57ECB9365B7A}" dt="2021-05-20T15:56:25.247" v="1461" actId="26606"/>
          <ac:spMkLst>
            <pc:docMk/>
            <pc:sldMk cId="4276924010" sldId="292"/>
            <ac:spMk id="75" creationId="{8E17E5F5-9768-4CF6-B0E1-6DE2A502C9BA}"/>
          </ac:spMkLst>
        </pc:spChg>
        <pc:spChg chg="add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79" creationId="{AB832D16-7558-4209-B5E6-60CFB7383EB6}"/>
          </ac:spMkLst>
        </pc:spChg>
        <pc:spChg chg="add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80" creationId="{0B201792-59B9-4FE8-9B2A-7F7A5AED030D}"/>
          </ac:spMkLst>
        </pc:spChg>
        <pc:spChg chg="add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82" creationId="{D045426A-326D-4262-A31E-8C4D4221167D}"/>
          </ac:spMkLst>
        </pc:spChg>
        <pc:spChg chg="add">
          <ac:chgData name="sagar poudel" userId="912071831bdf0376" providerId="LiveId" clId="{8EC15F4B-8CBF-4922-9CDA-57ECB9365B7A}" dt="2021-05-20T15:56:29.839" v="1464" actId="26606"/>
          <ac:spMkLst>
            <pc:docMk/>
            <pc:sldMk cId="4276924010" sldId="292"/>
            <ac:spMk id="83" creationId="{8BD0C197-6F97-4148-BD9F-3BC50E46A47D}"/>
          </ac:spMkLst>
        </pc:spChg>
        <pc:picChg chg="add mod ord">
          <ac:chgData name="sagar poudel" userId="912071831bdf0376" providerId="LiveId" clId="{8EC15F4B-8CBF-4922-9CDA-57ECB9365B7A}" dt="2021-05-20T15:56:29.839" v="1464" actId="26606"/>
          <ac:picMkLst>
            <pc:docMk/>
            <pc:sldMk cId="4276924010" sldId="292"/>
            <ac:picMk id="5" creationId="{FE90AAC2-9EF5-4C1C-A433-C55AC124BA5E}"/>
          </ac:picMkLst>
        </pc:picChg>
        <pc:picChg chg="del">
          <ac:chgData name="sagar poudel" userId="912071831bdf0376" providerId="LiveId" clId="{8EC15F4B-8CBF-4922-9CDA-57ECB9365B7A}" dt="2021-05-20T15:55:51.974" v="1447" actId="478"/>
          <ac:picMkLst>
            <pc:docMk/>
            <pc:sldMk cId="4276924010" sldId="292"/>
            <ac:picMk id="6" creationId="{94ED9072-598F-4576-8757-CF66AE7197EC}"/>
          </ac:picMkLst>
        </pc:picChg>
        <pc:picChg chg="add mod">
          <ac:chgData name="sagar poudel" userId="912071831bdf0376" providerId="LiveId" clId="{8EC15F4B-8CBF-4922-9CDA-57ECB9365B7A}" dt="2021-05-20T15:56:29.839" v="1464" actId="26606"/>
          <ac:picMkLst>
            <pc:docMk/>
            <pc:sldMk cId="4276924010" sldId="292"/>
            <ac:picMk id="8" creationId="{777B9C05-9A18-4FFA-B401-A5910E3AE110}"/>
          </ac:picMkLst>
        </pc:picChg>
        <pc:picChg chg="del">
          <ac:chgData name="sagar poudel" userId="912071831bdf0376" providerId="LiveId" clId="{8EC15F4B-8CBF-4922-9CDA-57ECB9365B7A}" dt="2021-05-20T15:55:54.688" v="1449" actId="478"/>
          <ac:picMkLst>
            <pc:docMk/>
            <pc:sldMk cId="4276924010" sldId="292"/>
            <ac:picMk id="9" creationId="{07AD9EE8-B918-450F-92A2-58D0C93384D5}"/>
          </ac:picMkLst>
        </pc:picChg>
        <pc:picChg chg="del">
          <ac:chgData name="sagar poudel" userId="912071831bdf0376" providerId="LiveId" clId="{8EC15F4B-8CBF-4922-9CDA-57ECB9365B7A}" dt="2021-05-20T15:55:55.888" v="1450" actId="478"/>
          <ac:picMkLst>
            <pc:docMk/>
            <pc:sldMk cId="4276924010" sldId="292"/>
            <ac:picMk id="11" creationId="{9F0FED5C-CC05-4393-BF00-680DAD642E46}"/>
          </ac:picMkLst>
        </pc:picChg>
        <pc:picChg chg="add mod ord">
          <ac:chgData name="sagar poudel" userId="912071831bdf0376" providerId="LiveId" clId="{8EC15F4B-8CBF-4922-9CDA-57ECB9365B7A}" dt="2021-05-20T15:56:29.839" v="1464" actId="26606"/>
          <ac:picMkLst>
            <pc:docMk/>
            <pc:sldMk cId="4276924010" sldId="292"/>
            <ac:picMk id="12" creationId="{55E2E635-E6B9-4A2F-90BD-1FCE3F5FE182}"/>
          </ac:picMkLst>
        </pc:picChg>
        <pc:picChg chg="del">
          <ac:chgData name="sagar poudel" userId="912071831bdf0376" providerId="LiveId" clId="{8EC15F4B-8CBF-4922-9CDA-57ECB9365B7A}" dt="2021-05-20T15:55:53.170" v="1448" actId="478"/>
          <ac:picMkLst>
            <pc:docMk/>
            <pc:sldMk cId="4276924010" sldId="292"/>
            <ac:picMk id="13" creationId="{FD67294C-18B3-4292-A311-A35A94320BFC}"/>
          </ac:picMkLst>
        </pc:picChg>
        <pc:cxnChg chg="add del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43" creationId="{D35323DC-C2C7-41A7-92D3-2AF72E7E96DF}"/>
          </ac:cxnSpMkLst>
        </pc:cxnChg>
        <pc:cxnChg chg="add del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46" creationId="{C7451CD4-E661-4A39-B545-79A6C6273666}"/>
          </ac:cxnSpMkLst>
        </pc:cxnChg>
        <pc:cxnChg chg="add del">
          <ac:chgData name="sagar poudel" userId="912071831bdf0376" providerId="LiveId" clId="{8EC15F4B-8CBF-4922-9CDA-57ECB9365B7A}" dt="2021-05-20T15:56:18.289" v="1459" actId="26606"/>
          <ac:cxnSpMkLst>
            <pc:docMk/>
            <pc:sldMk cId="4276924010" sldId="292"/>
            <ac:cxnSpMk id="55" creationId="{461931C1-E9DE-4D66-831E-9ABDF1574871}"/>
          </ac:cxnSpMkLst>
        </pc:cxnChg>
        <pc:cxnChg chg="add del">
          <ac:chgData name="sagar poudel" userId="912071831bdf0376" providerId="LiveId" clId="{8EC15F4B-8CBF-4922-9CDA-57ECB9365B7A}" dt="2021-05-20T15:56:18.289" v="1459" actId="26606"/>
          <ac:cxnSpMkLst>
            <pc:docMk/>
            <pc:sldMk cId="4276924010" sldId="292"/>
            <ac:cxnSpMk id="61" creationId="{8E17E5BA-9A68-4F5E-8C0E-C94E4402B23A}"/>
          </ac:cxnSpMkLst>
        </pc:cxnChg>
        <pc:cxnChg chg="add del">
          <ac:chgData name="sagar poudel" userId="912071831bdf0376" providerId="LiveId" clId="{8EC15F4B-8CBF-4922-9CDA-57ECB9365B7A}" dt="2021-05-20T15:56:18.289" v="1459" actId="26606"/>
          <ac:cxnSpMkLst>
            <pc:docMk/>
            <pc:sldMk cId="4276924010" sldId="292"/>
            <ac:cxnSpMk id="63" creationId="{214C73F2-6925-4D25-B019-A2AAF3B39FF8}"/>
          </ac:cxnSpMkLst>
        </pc:cxnChg>
        <pc:cxnChg chg="add del">
          <ac:chgData name="sagar poudel" userId="912071831bdf0376" providerId="LiveId" clId="{8EC15F4B-8CBF-4922-9CDA-57ECB9365B7A}" dt="2021-05-20T15:56:18.289" v="1459" actId="26606"/>
          <ac:cxnSpMkLst>
            <pc:docMk/>
            <pc:sldMk cId="4276924010" sldId="292"/>
            <ac:cxnSpMk id="65" creationId="{0F24C92C-BD4D-4E7A-A2A2-38D6CE2C9C59}"/>
          </ac:cxnSpMkLst>
        </pc:cxnChg>
        <pc:cxnChg chg="add del">
          <ac:chgData name="sagar poudel" userId="912071831bdf0376" providerId="LiveId" clId="{8EC15F4B-8CBF-4922-9CDA-57ECB9365B7A}" dt="2021-05-20T15:56:25.247" v="1461" actId="26606"/>
          <ac:cxnSpMkLst>
            <pc:docMk/>
            <pc:sldMk cId="4276924010" sldId="292"/>
            <ac:cxnSpMk id="70" creationId="{461931C1-E9DE-4D66-831E-9ABDF1574871}"/>
          </ac:cxnSpMkLst>
        </pc:cxnChg>
        <pc:cxnChg chg="add del">
          <ac:chgData name="sagar poudel" userId="912071831bdf0376" providerId="LiveId" clId="{8EC15F4B-8CBF-4922-9CDA-57ECB9365B7A}" dt="2021-05-20T15:56:25.247" v="1461" actId="26606"/>
          <ac:cxnSpMkLst>
            <pc:docMk/>
            <pc:sldMk cId="4276924010" sldId="292"/>
            <ac:cxnSpMk id="73" creationId="{01E38AF0-0D26-4C28-AEF4-7CC6F9EB87B3}"/>
          </ac:cxnSpMkLst>
        </pc:cxnChg>
        <pc:cxnChg chg="add del">
          <ac:chgData name="sagar poudel" userId="912071831bdf0376" providerId="LiveId" clId="{8EC15F4B-8CBF-4922-9CDA-57ECB9365B7A}" dt="2021-05-20T15:56:29.808" v="1463" actId="26606"/>
          <ac:cxnSpMkLst>
            <pc:docMk/>
            <pc:sldMk cId="4276924010" sldId="292"/>
            <ac:cxnSpMk id="77" creationId="{920FB216-68C6-4BA4-BE3A-D150792A21A0}"/>
          </ac:cxnSpMkLst>
        </pc:cxnChg>
        <pc:cxnChg chg="add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81" creationId="{461931C1-E9DE-4D66-831E-9ABDF1574871}"/>
          </ac:cxnSpMkLst>
        </pc:cxnChg>
        <pc:cxnChg chg="add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84" creationId="{6F6FDB19-8C2A-48D0-8728-5987EDF371EF}"/>
          </ac:cxnSpMkLst>
        </pc:cxnChg>
        <pc:cxnChg chg="add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85" creationId="{F09B89FA-8981-4C79-AEA8-92BBDEB74217}"/>
          </ac:cxnSpMkLst>
        </pc:cxnChg>
        <pc:cxnChg chg="add">
          <ac:chgData name="sagar poudel" userId="912071831bdf0376" providerId="LiveId" clId="{8EC15F4B-8CBF-4922-9CDA-57ECB9365B7A}" dt="2021-05-20T15:56:29.839" v="1464" actId="26606"/>
          <ac:cxnSpMkLst>
            <pc:docMk/>
            <pc:sldMk cId="4276924010" sldId="292"/>
            <ac:cxnSpMk id="86" creationId="{0F5E87B5-6250-4AF5-88E7-E1D9745E7C6E}"/>
          </ac:cxnSpMkLst>
        </pc:cxnChg>
      </pc:sldChg>
      <pc:sldChg chg="addSp delSp modSp add mod">
        <pc:chgData name="sagar poudel" userId="912071831bdf0376" providerId="LiveId" clId="{8EC15F4B-8CBF-4922-9CDA-57ECB9365B7A}" dt="2021-05-20T16:01:24.062" v="1603" actId="20577"/>
        <pc:sldMkLst>
          <pc:docMk/>
          <pc:sldMk cId="100927133" sldId="293"/>
        </pc:sldMkLst>
        <pc:spChg chg="mod">
          <ac:chgData name="sagar poudel" userId="912071831bdf0376" providerId="LiveId" clId="{8EC15F4B-8CBF-4922-9CDA-57ECB9365B7A}" dt="2021-05-20T15:58:24.232" v="1493" actId="20577"/>
          <ac:spMkLst>
            <pc:docMk/>
            <pc:sldMk cId="100927133" sldId="293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6:01:24.062" v="1603" actId="20577"/>
          <ac:spMkLst>
            <pc:docMk/>
            <pc:sldMk cId="100927133" sldId="293"/>
            <ac:spMk id="3" creationId="{5CFA6DD0-1331-4F8A-B5AD-12A056F24D79}"/>
          </ac:spMkLst>
        </pc:spChg>
        <pc:spChg chg="del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45" creationId="{AB832D16-7558-4209-B5E6-60CFB7383EB6}"/>
          </ac:spMkLst>
        </pc:spChg>
        <pc:spChg chg="del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47" creationId="{0B201792-59B9-4FE8-9B2A-7F7A5AED030D}"/>
          </ac:spMkLst>
        </pc:spChg>
        <pc:spChg chg="del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51" creationId="{D045426A-326D-4262-A31E-8C4D4221167D}"/>
          </ac:spMkLst>
        </pc:spChg>
        <pc:spChg chg="del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53" creationId="{8BD0C197-6F97-4148-BD9F-3BC50E46A47D}"/>
          </ac:spMkLst>
        </pc:spChg>
        <pc:spChg chg="add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64" creationId="{AB832D16-7558-4209-B5E6-60CFB7383EB6}"/>
          </ac:spMkLst>
        </pc:spChg>
        <pc:spChg chg="add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66" creationId="{0B201792-59B9-4FE8-9B2A-7F7A5AED030D}"/>
          </ac:spMkLst>
        </pc:spChg>
        <pc:spChg chg="add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70" creationId="{D045426A-326D-4262-A31E-8C4D4221167D}"/>
          </ac:spMkLst>
        </pc:spChg>
        <pc:spChg chg="add">
          <ac:chgData name="sagar poudel" userId="912071831bdf0376" providerId="LiveId" clId="{8EC15F4B-8CBF-4922-9CDA-57ECB9365B7A}" dt="2021-05-20T16:01:00.250" v="1547" actId="26606"/>
          <ac:spMkLst>
            <pc:docMk/>
            <pc:sldMk cId="100927133" sldId="293"/>
            <ac:spMk id="72" creationId="{8BD0C197-6F97-4148-BD9F-3BC50E46A47D}"/>
          </ac:spMkLst>
        </pc:spChg>
        <pc:picChg chg="add mod">
          <ac:chgData name="sagar poudel" userId="912071831bdf0376" providerId="LiveId" clId="{8EC15F4B-8CBF-4922-9CDA-57ECB9365B7A}" dt="2021-05-20T16:01:00.250" v="1547" actId="26606"/>
          <ac:picMkLst>
            <pc:docMk/>
            <pc:sldMk cId="100927133" sldId="293"/>
            <ac:picMk id="5" creationId="{2883DA57-5BDD-4F36-9F06-3441A5374B05}"/>
          </ac:picMkLst>
        </pc:picChg>
        <pc:picChg chg="del">
          <ac:chgData name="sagar poudel" userId="912071831bdf0376" providerId="LiveId" clId="{8EC15F4B-8CBF-4922-9CDA-57ECB9365B7A}" dt="2021-05-20T15:58:50.540" v="1537" actId="478"/>
          <ac:picMkLst>
            <pc:docMk/>
            <pc:sldMk cId="100927133" sldId="293"/>
            <ac:picMk id="6" creationId="{5CF8469B-D2E3-439C-B78A-C08AF7368D8C}"/>
          </ac:picMkLst>
        </pc:picChg>
        <pc:picChg chg="del">
          <ac:chgData name="sagar poudel" userId="912071831bdf0376" providerId="LiveId" clId="{8EC15F4B-8CBF-4922-9CDA-57ECB9365B7A}" dt="2021-05-20T15:58:51.825" v="1538" actId="478"/>
          <ac:picMkLst>
            <pc:docMk/>
            <pc:sldMk cId="100927133" sldId="293"/>
            <ac:picMk id="8" creationId="{4F36657E-21BC-4871-8F07-F4B14C28DD4A}"/>
          </ac:picMkLst>
        </pc:picChg>
        <pc:picChg chg="add mod ord">
          <ac:chgData name="sagar poudel" userId="912071831bdf0376" providerId="LiveId" clId="{8EC15F4B-8CBF-4922-9CDA-57ECB9365B7A}" dt="2021-05-20T16:01:00.250" v="1547" actId="26606"/>
          <ac:picMkLst>
            <pc:docMk/>
            <pc:sldMk cId="100927133" sldId="293"/>
            <ac:picMk id="9" creationId="{D58B6EDE-D12A-4920-BCFE-463856366CE8}"/>
          </ac:picMkLst>
        </pc:picChg>
        <pc:picChg chg="del">
          <ac:chgData name="sagar poudel" userId="912071831bdf0376" providerId="LiveId" clId="{8EC15F4B-8CBF-4922-9CDA-57ECB9365B7A}" dt="2021-05-20T15:58:53.318" v="1539" actId="478"/>
          <ac:picMkLst>
            <pc:docMk/>
            <pc:sldMk cId="100927133" sldId="293"/>
            <ac:picMk id="11" creationId="{704353CE-B46F-467F-A237-C0A7631E4A1C}"/>
          </ac:picMkLst>
        </pc:picChg>
        <pc:picChg chg="add mod">
          <ac:chgData name="sagar poudel" userId="912071831bdf0376" providerId="LiveId" clId="{8EC15F4B-8CBF-4922-9CDA-57ECB9365B7A}" dt="2021-05-20T16:01:00.250" v="1547" actId="26606"/>
          <ac:picMkLst>
            <pc:docMk/>
            <pc:sldMk cId="100927133" sldId="293"/>
            <ac:picMk id="12" creationId="{0585833A-C5AB-4178-9AE7-3D386575B5AC}"/>
          </ac:picMkLst>
        </pc:picChg>
        <pc:cxnChg chg="del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49" creationId="{461931C1-E9DE-4D66-831E-9ABDF1574871}"/>
          </ac:cxnSpMkLst>
        </pc:cxnChg>
        <pc:cxnChg chg="del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55" creationId="{6F6FDB19-8C2A-48D0-8728-5987EDF371EF}"/>
          </ac:cxnSpMkLst>
        </pc:cxnChg>
        <pc:cxnChg chg="del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57" creationId="{F09B89FA-8981-4C79-AEA8-92BBDEB74217}"/>
          </ac:cxnSpMkLst>
        </pc:cxnChg>
        <pc:cxnChg chg="del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59" creationId="{0F5E87B5-6250-4AF5-88E7-E1D9745E7C6E}"/>
          </ac:cxnSpMkLst>
        </pc:cxnChg>
        <pc:cxnChg chg="add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68" creationId="{461931C1-E9DE-4D66-831E-9ABDF1574871}"/>
          </ac:cxnSpMkLst>
        </pc:cxnChg>
        <pc:cxnChg chg="add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74" creationId="{6F6FDB19-8C2A-48D0-8728-5987EDF371EF}"/>
          </ac:cxnSpMkLst>
        </pc:cxnChg>
        <pc:cxnChg chg="add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76" creationId="{F09B89FA-8981-4C79-AEA8-92BBDEB74217}"/>
          </ac:cxnSpMkLst>
        </pc:cxnChg>
        <pc:cxnChg chg="add">
          <ac:chgData name="sagar poudel" userId="912071831bdf0376" providerId="LiveId" clId="{8EC15F4B-8CBF-4922-9CDA-57ECB9365B7A}" dt="2021-05-20T16:01:00.250" v="1547" actId="26606"/>
          <ac:cxnSpMkLst>
            <pc:docMk/>
            <pc:sldMk cId="100927133" sldId="293"/>
            <ac:cxnSpMk id="78" creationId="{0F5E87B5-6250-4AF5-88E7-E1D9745E7C6E}"/>
          </ac:cxnSpMkLst>
        </pc:cxnChg>
      </pc:sldChg>
      <pc:sldChg chg="addSp delSp modSp add mod">
        <pc:chgData name="sagar poudel" userId="912071831bdf0376" providerId="LiveId" clId="{8EC15F4B-8CBF-4922-9CDA-57ECB9365B7A}" dt="2021-05-20T16:25:39.745" v="1678" actId="26606"/>
        <pc:sldMkLst>
          <pc:docMk/>
          <pc:sldMk cId="2306290343" sldId="294"/>
        </pc:sldMkLst>
        <pc:spChg chg="mod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2" creationId="{61359215-197F-446D-8918-E7E0C40B2CC1}"/>
          </ac:spMkLst>
        </pc:spChg>
        <pc:spChg chg="mod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3" creationId="{5CFA6DD0-1331-4F8A-B5AD-12A056F24D79}"/>
          </ac:spMkLst>
        </pc:spChg>
        <pc:spChg chg="del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45" creationId="{AB832D16-7558-4209-B5E6-60CFB7383EB6}"/>
          </ac:spMkLst>
        </pc:spChg>
        <pc:spChg chg="del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47" creationId="{0B201792-59B9-4FE8-9B2A-7F7A5AED030D}"/>
          </ac:spMkLst>
        </pc:spChg>
        <pc:spChg chg="del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51" creationId="{D045426A-326D-4262-A31E-8C4D4221167D}"/>
          </ac:spMkLst>
        </pc:spChg>
        <pc:spChg chg="del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53" creationId="{8BD0C197-6F97-4148-BD9F-3BC50E46A47D}"/>
          </ac:spMkLst>
        </pc:spChg>
        <pc:spChg chg="add">
          <ac:chgData name="sagar poudel" userId="912071831bdf0376" providerId="LiveId" clId="{8EC15F4B-8CBF-4922-9CDA-57ECB9365B7A}" dt="2021-05-20T16:25:39.745" v="1678" actId="26606"/>
          <ac:spMkLst>
            <pc:docMk/>
            <pc:sldMk cId="2306290343" sldId="294"/>
            <ac:spMk id="64" creationId="{4FAE1107-CEC3-4041-8BAA-CDB6F6759B35}"/>
          </ac:spMkLst>
        </pc:spChg>
        <pc:picChg chg="add mod">
          <ac:chgData name="sagar poudel" userId="912071831bdf0376" providerId="LiveId" clId="{8EC15F4B-8CBF-4922-9CDA-57ECB9365B7A}" dt="2021-05-20T16:25:39.745" v="1678" actId="26606"/>
          <ac:picMkLst>
            <pc:docMk/>
            <pc:sldMk cId="2306290343" sldId="294"/>
            <ac:picMk id="5" creationId="{0D06E905-8521-4CBC-918B-F9A889F27746}"/>
          </ac:picMkLst>
        </pc:picChg>
        <pc:picChg chg="del">
          <ac:chgData name="sagar poudel" userId="912071831bdf0376" providerId="LiveId" clId="{8EC15F4B-8CBF-4922-9CDA-57ECB9365B7A}" dt="2021-05-20T16:25:18.754" v="1672" actId="478"/>
          <ac:picMkLst>
            <pc:docMk/>
            <pc:sldMk cId="2306290343" sldId="294"/>
            <ac:picMk id="6" creationId="{5CF8469B-D2E3-439C-B78A-C08AF7368D8C}"/>
          </ac:picMkLst>
        </pc:picChg>
        <pc:picChg chg="del">
          <ac:chgData name="sagar poudel" userId="912071831bdf0376" providerId="LiveId" clId="{8EC15F4B-8CBF-4922-9CDA-57ECB9365B7A}" dt="2021-05-20T16:25:20.237" v="1673" actId="478"/>
          <ac:picMkLst>
            <pc:docMk/>
            <pc:sldMk cId="2306290343" sldId="294"/>
            <ac:picMk id="8" creationId="{4F36657E-21BC-4871-8F07-F4B14C28DD4A}"/>
          </ac:picMkLst>
        </pc:picChg>
        <pc:picChg chg="del">
          <ac:chgData name="sagar poudel" userId="912071831bdf0376" providerId="LiveId" clId="{8EC15F4B-8CBF-4922-9CDA-57ECB9365B7A}" dt="2021-05-20T16:25:21.707" v="1674" actId="478"/>
          <ac:picMkLst>
            <pc:docMk/>
            <pc:sldMk cId="2306290343" sldId="294"/>
            <ac:picMk id="11" creationId="{704353CE-B46F-467F-A237-C0A7631E4A1C}"/>
          </ac:picMkLst>
        </pc:picChg>
        <pc:cxnChg chg="del">
          <ac:chgData name="sagar poudel" userId="912071831bdf0376" providerId="LiveId" clId="{8EC15F4B-8CBF-4922-9CDA-57ECB9365B7A}" dt="2021-05-20T16:25:39.745" v="1678" actId="26606"/>
          <ac:cxnSpMkLst>
            <pc:docMk/>
            <pc:sldMk cId="2306290343" sldId="294"/>
            <ac:cxnSpMk id="49" creationId="{461931C1-E9DE-4D66-831E-9ABDF1574871}"/>
          </ac:cxnSpMkLst>
        </pc:cxnChg>
        <pc:cxnChg chg="del">
          <ac:chgData name="sagar poudel" userId="912071831bdf0376" providerId="LiveId" clId="{8EC15F4B-8CBF-4922-9CDA-57ECB9365B7A}" dt="2021-05-20T16:25:39.745" v="1678" actId="26606"/>
          <ac:cxnSpMkLst>
            <pc:docMk/>
            <pc:sldMk cId="2306290343" sldId="294"/>
            <ac:cxnSpMk id="55" creationId="{6F6FDB19-8C2A-48D0-8728-5987EDF371EF}"/>
          </ac:cxnSpMkLst>
        </pc:cxnChg>
        <pc:cxnChg chg="del">
          <ac:chgData name="sagar poudel" userId="912071831bdf0376" providerId="LiveId" clId="{8EC15F4B-8CBF-4922-9CDA-57ECB9365B7A}" dt="2021-05-20T16:25:39.745" v="1678" actId="26606"/>
          <ac:cxnSpMkLst>
            <pc:docMk/>
            <pc:sldMk cId="2306290343" sldId="294"/>
            <ac:cxnSpMk id="57" creationId="{F09B89FA-8981-4C79-AEA8-92BBDEB74217}"/>
          </ac:cxnSpMkLst>
        </pc:cxnChg>
        <pc:cxnChg chg="del">
          <ac:chgData name="sagar poudel" userId="912071831bdf0376" providerId="LiveId" clId="{8EC15F4B-8CBF-4922-9CDA-57ECB9365B7A}" dt="2021-05-20T16:25:39.745" v="1678" actId="26606"/>
          <ac:cxnSpMkLst>
            <pc:docMk/>
            <pc:sldMk cId="2306290343" sldId="294"/>
            <ac:cxnSpMk id="59" creationId="{0F5E87B5-6250-4AF5-88E7-E1D9745E7C6E}"/>
          </ac:cxnSpMkLst>
        </pc:cxnChg>
        <pc:cxnChg chg="add">
          <ac:chgData name="sagar poudel" userId="912071831bdf0376" providerId="LiveId" clId="{8EC15F4B-8CBF-4922-9CDA-57ECB9365B7A}" dt="2021-05-20T16:25:39.745" v="1678" actId="26606"/>
          <ac:cxnSpMkLst>
            <pc:docMk/>
            <pc:sldMk cId="2306290343" sldId="294"/>
            <ac:cxnSpMk id="66" creationId="{1AEA88FB-F5DD-45CE-AAE1-7B33D0ABDD25}"/>
          </ac:cxnSpMkLst>
        </pc:cxnChg>
      </pc:sldChg>
      <pc:sldChg chg="modSp add mod">
        <pc:chgData name="sagar poudel" userId="912071831bdf0376" providerId="LiveId" clId="{8EC15F4B-8CBF-4922-9CDA-57ECB9365B7A}" dt="2021-05-20T16:40:48.252" v="2092" actId="20577"/>
        <pc:sldMkLst>
          <pc:docMk/>
          <pc:sldMk cId="231118976" sldId="295"/>
        </pc:sldMkLst>
        <pc:spChg chg="mod">
          <ac:chgData name="sagar poudel" userId="912071831bdf0376" providerId="LiveId" clId="{8EC15F4B-8CBF-4922-9CDA-57ECB9365B7A}" dt="2021-05-20T16:26:59.803" v="1725" actId="20577"/>
          <ac:spMkLst>
            <pc:docMk/>
            <pc:sldMk cId="231118976" sldId="295"/>
            <ac:spMk id="2" creationId="{4A33C485-A9CF-4BF6-9C88-4DFCACD572A1}"/>
          </ac:spMkLst>
        </pc:spChg>
        <pc:spChg chg="mod">
          <ac:chgData name="sagar poudel" userId="912071831bdf0376" providerId="LiveId" clId="{8EC15F4B-8CBF-4922-9CDA-57ECB9365B7A}" dt="2021-05-20T16:40:48.252" v="2092" actId="20577"/>
          <ac:spMkLst>
            <pc:docMk/>
            <pc:sldMk cId="231118976" sldId="295"/>
            <ac:spMk id="3" creationId="{A5526765-408C-435A-B846-580151183177}"/>
          </ac:spMkLst>
        </pc:spChg>
      </pc:sldChg>
      <pc:sldChg chg="modSp add mod">
        <pc:chgData name="sagar poudel" userId="912071831bdf0376" providerId="LiveId" clId="{8EC15F4B-8CBF-4922-9CDA-57ECB9365B7A}" dt="2021-05-20T16:43:51.379" v="2393" actId="20577"/>
        <pc:sldMkLst>
          <pc:docMk/>
          <pc:sldMk cId="679845410" sldId="296"/>
        </pc:sldMkLst>
        <pc:spChg chg="mod">
          <ac:chgData name="sagar poudel" userId="912071831bdf0376" providerId="LiveId" clId="{8EC15F4B-8CBF-4922-9CDA-57ECB9365B7A}" dt="2021-05-20T16:41:07.769" v="2096" actId="33524"/>
          <ac:spMkLst>
            <pc:docMk/>
            <pc:sldMk cId="679845410" sldId="296"/>
            <ac:spMk id="2" creationId="{4A33C485-A9CF-4BF6-9C88-4DFCACD572A1}"/>
          </ac:spMkLst>
        </pc:spChg>
        <pc:spChg chg="mod">
          <ac:chgData name="sagar poudel" userId="912071831bdf0376" providerId="LiveId" clId="{8EC15F4B-8CBF-4922-9CDA-57ECB9365B7A}" dt="2021-05-20T16:43:51.379" v="2393" actId="20577"/>
          <ac:spMkLst>
            <pc:docMk/>
            <pc:sldMk cId="679845410" sldId="296"/>
            <ac:spMk id="3" creationId="{A5526765-408C-435A-B846-580151183177}"/>
          </ac:spMkLst>
        </pc:spChg>
      </pc:sldChg>
      <pc:sldChg chg="addSp delSp modSp new mod setBg">
        <pc:chgData name="sagar poudel" userId="912071831bdf0376" providerId="LiveId" clId="{8EC15F4B-8CBF-4922-9CDA-57ECB9365B7A}" dt="2021-05-20T17:03:56.579" v="2922" actId="26606"/>
        <pc:sldMkLst>
          <pc:docMk/>
          <pc:sldMk cId="1711819646" sldId="297"/>
        </pc:sldMkLst>
        <pc:spChg chg="mod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2" creationId="{2177F2EC-3702-4490-9486-42A1C63026DC}"/>
          </ac:spMkLst>
        </pc:spChg>
        <pc:spChg chg="del mod">
          <ac:chgData name="sagar poudel" userId="912071831bdf0376" providerId="LiveId" clId="{8EC15F4B-8CBF-4922-9CDA-57ECB9365B7A}" dt="2021-05-20T17:03:44.637" v="2920" actId="478"/>
          <ac:spMkLst>
            <pc:docMk/>
            <pc:sldMk cId="1711819646" sldId="297"/>
            <ac:spMk id="3" creationId="{AB90AFCE-0195-4248-8D02-846E2F6BBA40}"/>
          </ac:spMkLst>
        </pc:spChg>
        <pc:spChg chg="add del">
          <ac:chgData name="sagar poudel" userId="912071831bdf0376" providerId="LiveId" clId="{8EC15F4B-8CBF-4922-9CDA-57ECB9365B7A}" dt="2021-05-20T17:03:37.948" v="2918" actId="26606"/>
          <ac:spMkLst>
            <pc:docMk/>
            <pc:sldMk cId="1711819646" sldId="297"/>
            <ac:spMk id="10" creationId="{4FAE1107-CEC3-4041-8BAA-CDB6F6759B35}"/>
          </ac:spMkLst>
        </pc:spChg>
        <pc:spChg chg="add del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14" creationId="{4FAE1107-CEC3-4041-8BAA-CDB6F6759B35}"/>
          </ac:spMkLst>
        </pc:spChg>
        <pc:spChg chg="add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21" creationId="{8CD2B798-7994-4548-A2BE-4AEF9C1A5FAE}"/>
          </ac:spMkLst>
        </pc:spChg>
        <pc:spChg chg="add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23" creationId="{E6162320-3B67-42BB-AF9D-939326E6489E}"/>
          </ac:spMkLst>
        </pc:spChg>
        <pc:spChg chg="add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27" creationId="{2FDF0794-1B86-42B2-B8C7-F60123E638ED}"/>
          </ac:spMkLst>
        </pc:spChg>
        <pc:spChg chg="add">
          <ac:chgData name="sagar poudel" userId="912071831bdf0376" providerId="LiveId" clId="{8EC15F4B-8CBF-4922-9CDA-57ECB9365B7A}" dt="2021-05-20T17:03:56.579" v="2922" actId="26606"/>
          <ac:spMkLst>
            <pc:docMk/>
            <pc:sldMk cId="1711819646" sldId="297"/>
            <ac:spMk id="29" creationId="{EAA48FC5-3C83-4F1B-BC33-DF0B588F8317}"/>
          </ac:spMkLst>
        </pc:spChg>
        <pc:picChg chg="add del">
          <ac:chgData name="sagar poudel" userId="912071831bdf0376" providerId="LiveId" clId="{8EC15F4B-8CBF-4922-9CDA-57ECB9365B7A}" dt="2021-05-20T17:03:37.948" v="2918" actId="26606"/>
          <ac:picMkLst>
            <pc:docMk/>
            <pc:sldMk cId="1711819646" sldId="297"/>
            <ac:picMk id="7" creationId="{D51A0228-40E7-444A-8739-448FCF810989}"/>
          </ac:picMkLst>
        </pc:picChg>
        <pc:picChg chg="add del">
          <ac:chgData name="sagar poudel" userId="912071831bdf0376" providerId="LiveId" clId="{8EC15F4B-8CBF-4922-9CDA-57ECB9365B7A}" dt="2021-05-20T17:03:51.978" v="2921" actId="478"/>
          <ac:picMkLst>
            <pc:docMk/>
            <pc:sldMk cId="1711819646" sldId="297"/>
            <ac:picMk id="16" creationId="{597C0721-46C1-44A6-A5BF-4989D2D45E55}"/>
          </ac:picMkLst>
        </pc:picChg>
        <pc:picChg chg="add">
          <ac:chgData name="sagar poudel" userId="912071831bdf0376" providerId="LiveId" clId="{8EC15F4B-8CBF-4922-9CDA-57ECB9365B7A}" dt="2021-05-20T17:03:56.579" v="2922" actId="26606"/>
          <ac:picMkLst>
            <pc:docMk/>
            <pc:sldMk cId="1711819646" sldId="297"/>
            <ac:picMk id="17" creationId="{18CC67A3-DF3A-4ECA-9C48-D524DE81EC7E}"/>
          </ac:picMkLst>
        </pc:picChg>
        <pc:cxnChg chg="add del">
          <ac:chgData name="sagar poudel" userId="912071831bdf0376" providerId="LiveId" clId="{8EC15F4B-8CBF-4922-9CDA-57ECB9365B7A}" dt="2021-05-20T17:03:37.948" v="2918" actId="26606"/>
          <ac:cxnSpMkLst>
            <pc:docMk/>
            <pc:sldMk cId="1711819646" sldId="297"/>
            <ac:cxnSpMk id="12" creationId="{1AEA88FB-F5DD-45CE-AAE1-7B33D0ABDD25}"/>
          </ac:cxnSpMkLst>
        </pc:cxnChg>
        <pc:cxnChg chg="add del">
          <ac:chgData name="sagar poudel" userId="912071831bdf0376" providerId="LiveId" clId="{8EC15F4B-8CBF-4922-9CDA-57ECB9365B7A}" dt="2021-05-20T17:03:56.579" v="2922" actId="26606"/>
          <ac:cxnSpMkLst>
            <pc:docMk/>
            <pc:sldMk cId="1711819646" sldId="297"/>
            <ac:cxnSpMk id="15" creationId="{1AEA88FB-F5DD-45CE-AAE1-7B33D0ABDD25}"/>
          </ac:cxnSpMkLst>
        </pc:cxnChg>
        <pc:cxnChg chg="add">
          <ac:chgData name="sagar poudel" userId="912071831bdf0376" providerId="LiveId" clId="{8EC15F4B-8CBF-4922-9CDA-57ECB9365B7A}" dt="2021-05-20T17:03:56.579" v="2922" actId="26606"/>
          <ac:cxnSpMkLst>
            <pc:docMk/>
            <pc:sldMk cId="1711819646" sldId="297"/>
            <ac:cxnSpMk id="25" creationId="{6722E143-84C1-4F95-937C-78B92D2811CF}"/>
          </ac:cxnSpMkLst>
        </pc:cxnChg>
        <pc:cxnChg chg="add">
          <ac:chgData name="sagar poudel" userId="912071831bdf0376" providerId="LiveId" clId="{8EC15F4B-8CBF-4922-9CDA-57ECB9365B7A}" dt="2021-05-20T17:03:56.579" v="2922" actId="26606"/>
          <ac:cxnSpMkLst>
            <pc:docMk/>
            <pc:sldMk cId="1711819646" sldId="297"/>
            <ac:cxnSpMk id="31" creationId="{62F01714-1A39-4194-BD47-8A9960C5998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Name:</a:t>
          </a:r>
          <a:r>
            <a:rPr lang="en-US" baseline="0" dirty="0"/>
            <a:t> Sagar Poudel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ID : 18030043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Supervisor Name: Ravi Chandra Gurung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Course: Work Related Learning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Name: Group Phoenix Pvt. Ltd.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Supervisor Name: Pradip </a:t>
          </a:r>
          <a:r>
            <a:rPr lang="en-US" dirty="0" err="1"/>
            <a:t>Pokhrel</a:t>
          </a: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Position: Organization </a:t>
          </a:r>
          <a:r>
            <a:rPr lang="en-US" dirty="0" err="1"/>
            <a:t>Incharge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0439" custLinFactNeighborY="-2031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NeighborX="-53221" custLinFactNeighborY="-5026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NeighborX="-4898" custLinFactNeighborY="-3911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Y="74811" custLinFactNeighborX="-3537" custLinFactNeighborY="-5026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0407" y="352336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08031" y="246646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1043" y="291136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Name:</a:t>
          </a:r>
          <a:r>
            <a:rPr lang="en-US" sz="1400" kern="1200" baseline="0" dirty="0"/>
            <a:t> Sagar Poudel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dirty="0"/>
            <a:t>ID : 18030043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/>
        </a:p>
      </dsp:txBody>
      <dsp:txXfrm>
        <a:off x="71043" y="2911362"/>
        <a:ext cx="3150000" cy="720000"/>
      </dsp:txXfrm>
    </dsp:sp>
    <dsp:sp modelId="{BCD8CDD9-0C56-4401-ADB1-8B48DAB2C96F}">
      <dsp:nvSpPr>
        <dsp:cNvPr id="0" name=""/>
        <dsp:cNvSpPr/>
      </dsp:nvSpPr>
      <dsp:spPr>
        <a:xfrm>
          <a:off x="4386543" y="391362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742042" y="36964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72293" y="291136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Supervisor Name: Ravi Chandra Gurung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Course: Work Related Learning</a:t>
          </a:r>
        </a:p>
      </dsp:txBody>
      <dsp:txXfrm>
        <a:off x="3772293" y="2911362"/>
        <a:ext cx="3150000" cy="720000"/>
      </dsp:txXfrm>
    </dsp:sp>
    <dsp:sp modelId="{FF93E135-77D6-48A0-8871-9BC93D705D06}">
      <dsp:nvSpPr>
        <dsp:cNvPr id="0" name=""/>
        <dsp:cNvSpPr/>
      </dsp:nvSpPr>
      <dsp:spPr>
        <a:xfrm>
          <a:off x="8087793" y="391362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458297" y="385501"/>
          <a:ext cx="1102500" cy="824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473543" y="291136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Name: Group Phoenix Pvt. Ltd.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Supervisor Name: Pradip </a:t>
          </a:r>
          <a:r>
            <a:rPr lang="en-US" sz="1400" kern="1200" dirty="0" err="1"/>
            <a:t>Pokhrel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Position: Organization </a:t>
          </a:r>
          <a:r>
            <a:rPr lang="en-US" sz="1400" kern="1200" dirty="0" err="1"/>
            <a:t>Incharge</a:t>
          </a:r>
          <a:endParaRPr lang="en-US" sz="1400" kern="1200" dirty="0"/>
        </a:p>
      </dsp:txBody>
      <dsp:txXfrm>
        <a:off x="7473543" y="2911362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Work related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Sagar Poudel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Sample Evidences for LO3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Screenshots of Wireframes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DBC2A68-EFC3-40CC-8EDD-8E26B201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24" y="336326"/>
            <a:ext cx="5407776" cy="330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9D63E-302C-401E-B935-A78EB448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24" y="3777722"/>
            <a:ext cx="4706547" cy="29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Sample Evidences for LO3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Screenshots of Wireframes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5CE6F-7042-4E52-BD92-7356A18C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48" y="1283524"/>
            <a:ext cx="4988120" cy="34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Sample Evidences for LO4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Teamwork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B1DD4-3009-41F6-A69C-4E0E43AC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71450"/>
            <a:ext cx="58959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Sample Evidences for LO5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Presentation Slides 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43322D7F-499D-409C-8E1D-FA105DEA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83343"/>
            <a:ext cx="3517119" cy="200475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27C9BB2-BB95-4CEC-A508-9003FA68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295266"/>
            <a:ext cx="3537345" cy="198091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table, website&#10;&#10;Description automatically generated">
            <a:extLst>
              <a:ext uri="{FF2B5EF4-FFF2-40B4-BE49-F238E27FC236}">
                <a16:creationId xmlns:a16="http://schemas.microsoft.com/office/drawing/2014/main" id="{D95B1C74-9674-4566-98AF-685BCA87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292136"/>
            <a:ext cx="3517120" cy="198717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Sample Evidences for LO5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Presentation Slides 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6131E39-7FCE-4370-9A7F-4854FDB7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3" y="1032196"/>
            <a:ext cx="3766147" cy="2716566"/>
          </a:xfrm>
          <a:prstGeom prst="rect">
            <a:avLst/>
          </a:prstGeom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55D7CAF-3333-4451-AE65-621CC79E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18" y="1122647"/>
            <a:ext cx="3647512" cy="235077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92C37-F04F-4458-9C27-D5B4068F4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130" y="1122646"/>
            <a:ext cx="4053626" cy="25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2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Sample Evidences for LO5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Presentation Slides </a:t>
            </a: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F36657E-21BC-4871-8F07-F4B14C28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39" y="1284779"/>
            <a:ext cx="3517119" cy="197837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CF8469B-D2E3-439C-B78A-C08AF736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1" y="1290844"/>
            <a:ext cx="3537345" cy="198975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hessman&#10;&#10;Description automatically generated">
            <a:extLst>
              <a:ext uri="{FF2B5EF4-FFF2-40B4-BE49-F238E27FC236}">
                <a16:creationId xmlns:a16="http://schemas.microsoft.com/office/drawing/2014/main" id="{704353CE-B46F-467F-A237-C0A7631E4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296532"/>
            <a:ext cx="3517120" cy="19783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300" spc="200">
                <a:solidFill>
                  <a:srgbClr val="FFFFFF"/>
                </a:solidFill>
              </a:rPr>
              <a:t>Sample Evidences for LO6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Screenshot of Implemented Idea(Restro Bill)</a:t>
            </a:r>
          </a:p>
        </p:txBody>
      </p:sp>
      <p:pic>
        <p:nvPicPr>
          <p:cNvPr id="5" name="Picture 4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0D06E905-8521-4CBC-918B-F9A889F2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793"/>
            <a:ext cx="5455921" cy="45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Sample Evidences for LO7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Screenshot of Code(Zoom in for Better View)</a:t>
            </a: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83DA57-5BDD-4F36-9F06-3441A537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48172"/>
            <a:ext cx="3517119" cy="207510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85833A-C5AB-4178-9AE7-3D386575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374857"/>
            <a:ext cx="3537345" cy="182173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8B6EDE-D12A-4920-BCFE-463856366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340496"/>
            <a:ext cx="3517120" cy="1890452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C485-A9CF-4BF6-9C88-4DFCACD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765-408C-435A-B846-5801511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Being Familiar to all colleague in short period was one of the difficulties for me.</a:t>
            </a:r>
          </a:p>
          <a:p>
            <a:r>
              <a:rPr lang="en-US" dirty="0"/>
              <a:t>2. Asking for help in project for first time from colleague was also a problem.</a:t>
            </a:r>
          </a:p>
          <a:p>
            <a:r>
              <a:rPr lang="en-US" dirty="0"/>
              <a:t>3. One of the main challenges I faced was in designing part as my design was rejected for several times.</a:t>
            </a:r>
          </a:p>
          <a:p>
            <a:r>
              <a:rPr lang="en-US" dirty="0"/>
              <a:t>4. Inserting Search Function in Items sales was also a burden for me as it was new to me, but my colleagues helped me out. </a:t>
            </a:r>
          </a:p>
        </p:txBody>
      </p:sp>
    </p:spTree>
    <p:extLst>
      <p:ext uri="{BB962C8B-B14F-4D97-AF65-F5344CB8AC3E}">
        <p14:creationId xmlns:p14="http://schemas.microsoft.com/office/powerpoint/2010/main" val="422659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C485-A9CF-4BF6-9C88-4DFCACD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enjoy?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765-408C-435A-B846-5801511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Working and Learning with Group Phoenix </a:t>
            </a:r>
          </a:p>
          <a:p>
            <a:r>
              <a:rPr lang="en-US" dirty="0"/>
              <a:t>2. Friendly colleagues who gave me valuable suggestions during my project development </a:t>
            </a:r>
          </a:p>
          <a:p>
            <a:r>
              <a:rPr lang="en-US" dirty="0"/>
              <a:t>3. Good mentorship by supervisor as he act as a mentor rather than supervisor which helped me a lot in boosting my enthusiasm and confidence.</a:t>
            </a:r>
          </a:p>
        </p:txBody>
      </p:sp>
    </p:spTree>
    <p:extLst>
      <p:ext uri="{BB962C8B-B14F-4D97-AF65-F5344CB8AC3E}">
        <p14:creationId xmlns:p14="http://schemas.microsoft.com/office/powerpoint/2010/main" val="23111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02947"/>
              </p:ext>
            </p:extLst>
          </p:nvPr>
        </p:nvGraphicFramePr>
        <p:xfrm>
          <a:off x="748707" y="1417637"/>
          <a:ext cx="1069458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7B54F-C78E-4448-A61F-749EB0CAEBD7}"/>
              </a:ext>
            </a:extLst>
          </p:cNvPr>
          <p:cNvSpPr txBox="1"/>
          <p:nvPr/>
        </p:nvSpPr>
        <p:spPr>
          <a:xfrm>
            <a:off x="1095148" y="2698878"/>
            <a:ext cx="16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6A7D8-FFE2-4B7D-8206-AEA6A11E3CFF}"/>
              </a:ext>
            </a:extLst>
          </p:cNvPr>
          <p:cNvSpPr txBox="1"/>
          <p:nvPr/>
        </p:nvSpPr>
        <p:spPr>
          <a:xfrm>
            <a:off x="5267535" y="2655643"/>
            <a:ext cx="16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Academic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06E0A-30ED-4CFD-87D9-0D5B94D91F7D}"/>
              </a:ext>
            </a:extLst>
          </p:cNvPr>
          <p:cNvSpPr txBox="1"/>
          <p:nvPr/>
        </p:nvSpPr>
        <p:spPr>
          <a:xfrm>
            <a:off x="9008968" y="2698878"/>
            <a:ext cx="16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Company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C485-A9CF-4BF6-9C88-4DFCACD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765-408C-435A-B846-5801511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To learn more about Laravel Framework </a:t>
            </a:r>
          </a:p>
          <a:p>
            <a:r>
              <a:rPr lang="en-US" dirty="0"/>
              <a:t>2. To make websites for small scale business in my locality </a:t>
            </a:r>
          </a:p>
          <a:p>
            <a:r>
              <a:rPr lang="en-US" dirty="0"/>
              <a:t>3. To make Student Management System using Laravel for my own institute in my hometown.</a:t>
            </a:r>
          </a:p>
          <a:p>
            <a:r>
              <a:rPr lang="en-US" dirty="0"/>
              <a:t>4. To start Blog site using HTML, CSS and JS as frontend and Laravel as backend.</a:t>
            </a:r>
          </a:p>
        </p:txBody>
      </p:sp>
    </p:spTree>
    <p:extLst>
      <p:ext uri="{BB962C8B-B14F-4D97-AF65-F5344CB8AC3E}">
        <p14:creationId xmlns:p14="http://schemas.microsoft.com/office/powerpoint/2010/main" val="67984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eckmate move on chessboard">
            <a:extLst>
              <a:ext uri="{FF2B5EF4-FFF2-40B4-BE49-F238E27FC236}">
                <a16:creationId xmlns:a16="http://schemas.microsoft.com/office/drawing/2014/main" id="{18CC67A3-DF3A-4ECA-9C48-D524DE81E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F2EC-3702-4490-9486-42A1C630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349" y="3429000"/>
            <a:ext cx="7501651" cy="1090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1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50AE-B89A-4597-85B2-7216432C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position and work in group phoenix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FA2F-66A7-4734-A689-F5D9945E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Role: Laravel Developer Intern 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Work: My supervisor had assigned me to complete a project like inventory system named as </a:t>
            </a:r>
            <a:r>
              <a:rPr lang="en-US" dirty="0" err="1"/>
              <a:t>Restro</a:t>
            </a:r>
            <a:r>
              <a:rPr lang="en-US" dirty="0"/>
              <a:t> Point of Sales system which has feature of Insertion, Deletion, Update of Customer and Item data along with additional feature of doing sales and printing bill.</a:t>
            </a:r>
          </a:p>
        </p:txBody>
      </p:sp>
    </p:spTree>
    <p:extLst>
      <p:ext uri="{BB962C8B-B14F-4D97-AF65-F5344CB8AC3E}">
        <p14:creationId xmlns:p14="http://schemas.microsoft.com/office/powerpoint/2010/main" val="3006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112-A173-4080-93B0-0F02DAB3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F466-211B-4D58-9635-506E4AEC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LO1 : Development of Web development Skill (Laravel)</a:t>
            </a:r>
          </a:p>
          <a:p>
            <a:r>
              <a:rPr lang="en-US" dirty="0"/>
              <a:t>LO2 : Enhancing research skills for Laravel</a:t>
            </a:r>
          </a:p>
          <a:p>
            <a:r>
              <a:rPr lang="en-US" dirty="0"/>
              <a:t>LO3 : Development of user interface designs</a:t>
            </a:r>
          </a:p>
          <a:p>
            <a:r>
              <a:rPr lang="en-US" dirty="0"/>
              <a:t>LO4 : Team Working Skill</a:t>
            </a:r>
          </a:p>
          <a:p>
            <a:r>
              <a:rPr lang="en-US" dirty="0"/>
              <a:t>LO5 : Development in Presentation Skill </a:t>
            </a:r>
          </a:p>
          <a:p>
            <a:r>
              <a:rPr lang="en-US" dirty="0"/>
              <a:t>LO6 : Discussing and generating new ideas along with implementing it. </a:t>
            </a:r>
          </a:p>
          <a:p>
            <a:r>
              <a:rPr lang="en-US" dirty="0"/>
              <a:t>LO7 : Getting knowledge of 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9875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18A3-00A6-4D4D-A73C-A372BE9B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achieved those learning outcomes?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1F37-E679-4605-8562-D26CAFC2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LO1 : Working on  project (</a:t>
            </a:r>
            <a:r>
              <a:rPr lang="en-US" dirty="0" err="1"/>
              <a:t>Restro</a:t>
            </a:r>
            <a:r>
              <a:rPr lang="en-US" dirty="0"/>
              <a:t> POS system) related to Laravel.</a:t>
            </a:r>
          </a:p>
          <a:p>
            <a:r>
              <a:rPr lang="en-US" dirty="0"/>
              <a:t>LO2 : Searching related research papers and websites.</a:t>
            </a:r>
          </a:p>
          <a:p>
            <a:r>
              <a:rPr lang="en-US" dirty="0"/>
              <a:t>LO3 : Designing UI for Project.</a:t>
            </a:r>
          </a:p>
          <a:p>
            <a:r>
              <a:rPr lang="en-US" dirty="0"/>
              <a:t>LO4 : Working in team while developing project.</a:t>
            </a:r>
          </a:p>
          <a:p>
            <a:r>
              <a:rPr lang="en-US" dirty="0"/>
              <a:t>LO5 : Presenting Project to supervisor.</a:t>
            </a:r>
          </a:p>
          <a:p>
            <a:r>
              <a:rPr lang="en-US" dirty="0"/>
              <a:t>LO6 : Discussing ideas and implementing ideas on project.</a:t>
            </a:r>
          </a:p>
          <a:p>
            <a:r>
              <a:rPr lang="en-US" dirty="0"/>
              <a:t>LO7 : Working on project related to HTML, CSS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31557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5">
            <a:extLst>
              <a:ext uri="{FF2B5EF4-FFF2-40B4-BE49-F238E27FC236}">
                <a16:creationId xmlns:a16="http://schemas.microsoft.com/office/drawing/2014/main" id="{3CAF01F4-43BC-4C8D-B3E7-889AD234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D35323DC-C2C7-41A7-92D3-2AF72E7E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8075DF9C-FBFA-4852-9E97-463CCCD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EE8C26B4-C16C-4C86-8146-C48FAC987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Sample Evidences for LO1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Screenshots of project 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4ED9072-598F-4576-8757-CF66AE71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57" y="1239503"/>
            <a:ext cx="3659111" cy="1765521"/>
          </a:xfrm>
          <a:prstGeom prst="rect">
            <a:avLst/>
          </a:prstGeom>
        </p:spPr>
      </p:pic>
      <p:pic>
        <p:nvPicPr>
          <p:cNvPr id="13" name="Picture 12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FD67294C-18B3-4292-A311-A35A9432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24" y="642381"/>
            <a:ext cx="3568754" cy="2962066"/>
          </a:xfrm>
          <a:prstGeom prst="rect">
            <a:avLst/>
          </a:prstGeom>
        </p:spPr>
      </p:pic>
      <p:cxnSp>
        <p:nvCxnSpPr>
          <p:cNvPr id="46" name="Straight Connector 35">
            <a:extLst>
              <a:ext uri="{FF2B5EF4-FFF2-40B4-BE49-F238E27FC236}">
                <a16:creationId xmlns:a16="http://schemas.microsoft.com/office/drawing/2014/main" id="{C7451CD4-E661-4A39-B545-79A6C627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7AD9EE8-B918-450F-92A2-58D0C9338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37" y="4305851"/>
            <a:ext cx="3648946" cy="1523434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0FED5C-CC05-4393-BF00-680DAD642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01" y="4336004"/>
            <a:ext cx="3657826" cy="14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5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5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56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Sample Evidences for LO1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Screenshots of code (Zoom in for clear view)</a:t>
            </a:r>
          </a:p>
        </p:txBody>
      </p:sp>
      <p:sp useBgFill="1">
        <p:nvSpPr>
          <p:cNvPr id="83" name="Rectangle 58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77B9C05-9A18-4FFA-B401-A5910E3A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782154"/>
            <a:ext cx="3517119" cy="3007136"/>
          </a:xfrm>
          <a:prstGeom prst="rect">
            <a:avLst/>
          </a:prstGeom>
        </p:spPr>
      </p:pic>
      <p:cxnSp>
        <p:nvCxnSpPr>
          <p:cNvPr id="84" name="Straight Connector 60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90AAC2-9EF5-4C1C-A433-C55AC124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268736"/>
            <a:ext cx="3537345" cy="2033973"/>
          </a:xfrm>
          <a:prstGeom prst="rect">
            <a:avLst/>
          </a:prstGeom>
        </p:spPr>
      </p:pic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5E2E635-E6B9-4A2F-90BD-1FCE3F5F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870082"/>
            <a:ext cx="3517120" cy="2831281"/>
          </a:xfrm>
          <a:prstGeom prst="rect">
            <a:avLst/>
          </a:prstGeom>
        </p:spPr>
      </p:pic>
      <p:cxnSp>
        <p:nvCxnSpPr>
          <p:cNvPr id="86" name="Straight Connector 64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2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Sample Evidences for LO2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Screenshots of researched websites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08DF0BE-70A4-4A34-94DA-5CE18405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79" y="147325"/>
            <a:ext cx="5455921" cy="255064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79A5CE-8403-4AD4-9DA4-AC19DB2E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9" y="3159398"/>
            <a:ext cx="5695467" cy="25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9215-197F-446D-8918-E7E0C40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Sample Evidences for LO2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DD0-1331-4F8A-B5AD-12A056F2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Screenshots of researched websites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F373B5-1319-411B-8A20-2CF2C507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6" y="1669559"/>
            <a:ext cx="5468548" cy="29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193</TotalTime>
  <Words>537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 3</vt:lpstr>
      <vt:lpstr>Integral</vt:lpstr>
      <vt:lpstr>Work related learning </vt:lpstr>
      <vt:lpstr>Introduction </vt:lpstr>
      <vt:lpstr>My position and work in group phoenix</vt:lpstr>
      <vt:lpstr>Learning Outcomes </vt:lpstr>
      <vt:lpstr>How I achieved those learning outcomes? </vt:lpstr>
      <vt:lpstr>Sample Evidences for LO1</vt:lpstr>
      <vt:lpstr>Sample Evidences for LO1</vt:lpstr>
      <vt:lpstr>Sample Evidences for LO2</vt:lpstr>
      <vt:lpstr>Sample Evidences for LO2</vt:lpstr>
      <vt:lpstr>Sample Evidences for LO3</vt:lpstr>
      <vt:lpstr>Sample Evidences for LO3</vt:lpstr>
      <vt:lpstr>Sample Evidences for LO4</vt:lpstr>
      <vt:lpstr>Sample Evidences for LO5</vt:lpstr>
      <vt:lpstr>Sample Evidences for LO5</vt:lpstr>
      <vt:lpstr>Sample Evidences for LO5</vt:lpstr>
      <vt:lpstr>Sample Evidences for LO6</vt:lpstr>
      <vt:lpstr>Sample Evidences for LO7</vt:lpstr>
      <vt:lpstr>Problems Encountered </vt:lpstr>
      <vt:lpstr>What did I enjoy? </vt:lpstr>
      <vt:lpstr>Future Plan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related learning </dc:title>
  <dc:creator>sagar poudel</dc:creator>
  <cp:lastModifiedBy>sagar poudel</cp:lastModifiedBy>
  <cp:revision>2</cp:revision>
  <dcterms:created xsi:type="dcterms:W3CDTF">2021-05-20T13:50:24Z</dcterms:created>
  <dcterms:modified xsi:type="dcterms:W3CDTF">2021-05-20T17:04:02Z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