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A638863-9189-42F2-BA03-38C73E56660D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3/23/21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73447D2-1F19-465E-A274-4ADF0EE5D90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PY SAGAR_TABLEAU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File created on: 23-03-2021 17:26:04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lide2" descr=""/>
          <p:cNvPicPr/>
          <p:nvPr/>
        </p:nvPicPr>
        <p:blipFill>
          <a:blip r:embed="rId1"/>
          <a:stretch/>
        </p:blipFill>
        <p:spPr>
          <a:xfrm>
            <a:off x="595440" y="609480"/>
            <a:ext cx="11000880" cy="563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lide3" descr=""/>
          <p:cNvPicPr/>
          <p:nvPr/>
        </p:nvPicPr>
        <p:blipFill>
          <a:blip r:embed="rId1"/>
          <a:stretch/>
        </p:blipFill>
        <p:spPr>
          <a:xfrm>
            <a:off x="595440" y="609480"/>
            <a:ext cx="11000880" cy="563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lide5" descr=""/>
          <p:cNvPicPr/>
          <p:nvPr/>
        </p:nvPicPr>
        <p:blipFill>
          <a:blip r:embed="rId1"/>
          <a:stretch/>
        </p:blipFill>
        <p:spPr>
          <a:xfrm>
            <a:off x="1181160" y="728640"/>
            <a:ext cx="9829440" cy="540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lide6" descr=""/>
          <p:cNvPicPr/>
          <p:nvPr/>
        </p:nvPicPr>
        <p:blipFill>
          <a:blip r:embed="rId1"/>
          <a:stretch/>
        </p:blipFill>
        <p:spPr>
          <a:xfrm>
            <a:off x="194760" y="0"/>
            <a:ext cx="118022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lide7" descr=""/>
          <p:cNvPicPr/>
          <p:nvPr/>
        </p:nvPicPr>
        <p:blipFill>
          <a:blip r:embed="rId1"/>
          <a:stretch/>
        </p:blipFill>
        <p:spPr>
          <a:xfrm>
            <a:off x="209520" y="0"/>
            <a:ext cx="1177308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  <Words>8</Words>
  <Paragraphs>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2021-03-23T11:56:06Z</dcterms:created>
  <dc:creator/>
  <dc:description/>
  <dc:language>en-US</dc:language>
  <cp:lastModifiedBy/>
  <dcterms:modified xsi:type="dcterms:W3CDTF">2021-03-23T17:38:42Z</dcterms:modified>
  <cp:revision>2</cp:revision>
  <dc:subject/>
  <dc:title>PY SAGAR_TABLEAU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