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4370"/>
            <a:ext cx="9144000" cy="5511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Customer ratings </a:t>
            </a:r>
            <a:r>
              <a:rPr 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analysis </a:t>
            </a:r>
            <a:r>
              <a:rPr 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and insights</a:t>
            </a:r>
            <a:r>
              <a:rPr lang="en-US" alt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of w</a:t>
            </a:r>
            <a:r>
              <a:rPr lang="en-US" alt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ebscraped data</a:t>
            </a:r>
            <a:endParaRPr lang="en-GB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GB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89" y="22416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5472430" y="5998845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25-08-2023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7210" y="285115"/>
            <a:ext cx="3476625" cy="702945"/>
          </a:xfrm>
        </p:spPr>
        <p:txBody>
          <a:bodyPr>
            <a:normAutofit fontScale="90000"/>
          </a:bodyPr>
          <a:p>
            <a:r>
              <a:rPr lang="en-US" b="1" u="sng">
                <a:latin typeface="Arial Rounded MT Bold" panose="020F0704030504030204" charset="0"/>
                <a:cs typeface="Arial Rounded MT Bold" panose="020F0704030504030204" charset="0"/>
              </a:rPr>
              <a:t>Insights</a:t>
            </a:r>
            <a:endParaRPr lang="en-US" b="1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23785" y="2372995"/>
            <a:ext cx="4274185" cy="3281045"/>
          </a:xfrm>
          <a:prstGeom prst="rect">
            <a:avLst/>
          </a:prstGeom>
        </p:spPr>
      </p:pic>
      <p:pic>
        <p:nvPicPr>
          <p:cNvPr id="5" name="Content Placeholder 4" descr="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373630"/>
            <a:ext cx="5894070" cy="33597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23785" y="5898515"/>
            <a:ext cx="3996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Word cloud of keywords used in reviews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38200" y="5898515"/>
            <a:ext cx="5760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Out of 1000 reviews, 420 were positive, 570 were negative </a:t>
            </a:r>
            <a:endParaRPr lang="en-US" b="1"/>
          </a:p>
          <a:p>
            <a:pPr algn="l"/>
            <a:r>
              <a:rPr lang="en-US" b="1"/>
              <a:t>and 10 were neutral.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838200" y="1049020"/>
            <a:ext cx="11783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- Dissatisfied by the </a:t>
            </a:r>
            <a:r>
              <a:rPr lang="en-US" i="1"/>
              <a:t>frequent flight delays</a:t>
            </a:r>
            <a:r>
              <a:rPr lang="en-US"/>
              <a:t>, </a:t>
            </a:r>
            <a:r>
              <a:rPr lang="en-US" i="1"/>
              <a:t>connecting flights</a:t>
            </a:r>
            <a:r>
              <a:rPr lang="en-US"/>
              <a:t>, and </a:t>
            </a:r>
            <a:r>
              <a:rPr lang="en-US" i="1"/>
              <a:t>flying hours</a:t>
            </a:r>
            <a:r>
              <a:rPr lang="en-US"/>
              <a:t>.</a:t>
            </a:r>
            <a:endParaRPr lang="en-US"/>
          </a:p>
          <a:p>
            <a:pPr algn="l"/>
            <a:r>
              <a:rPr lang="en-US"/>
              <a:t>- Other issues from the cloud image, like </a:t>
            </a:r>
            <a:r>
              <a:rPr lang="en-US" i="1"/>
              <a:t>crammed seats</a:t>
            </a:r>
            <a:r>
              <a:rPr lang="en-US"/>
              <a:t>, </a:t>
            </a:r>
            <a:r>
              <a:rPr lang="en-US" i="1"/>
              <a:t>misplaced bags</a:t>
            </a:r>
            <a:r>
              <a:rPr lang="en-US"/>
              <a:t> and </a:t>
            </a:r>
            <a:r>
              <a:rPr lang="en-US" i="1"/>
              <a:t>poor customer service</a:t>
            </a:r>
            <a:r>
              <a:rPr lang="en-US"/>
              <a:t>.</a:t>
            </a:r>
            <a:endParaRPr lang="en-US"/>
          </a:p>
          <a:p>
            <a:pPr algn="l"/>
            <a:r>
              <a:rPr lang="en-US"/>
              <a:t>- </a:t>
            </a:r>
            <a:r>
              <a:rPr lang="en-US" i="1"/>
              <a:t>Regular customers</a:t>
            </a:r>
            <a:r>
              <a:rPr lang="en-US"/>
              <a:t> appear to be unsatisfied, which raises the question of whether our service is </a:t>
            </a:r>
            <a:r>
              <a:rPr lang="en-US" i="1"/>
              <a:t>cost effective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Arial Black</vt:lpstr>
      <vt:lpstr>Arial Narrow</vt:lpstr>
      <vt:lpstr>Arial Rounded MT Bold</vt:lpstr>
      <vt:lpstr>Agency FB</vt:lpstr>
      <vt:lpstr>Algerian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Bahnschrift SemiBold SemiCondensed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Sagar Rajput</cp:lastModifiedBy>
  <cp:revision>2</cp:revision>
  <dcterms:created xsi:type="dcterms:W3CDTF">2022-12-06T11:13:00Z</dcterms:created>
  <dcterms:modified xsi:type="dcterms:W3CDTF">2023-08-25T14:20:05Z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59E5D7E9BB88442398DC827AD72D85EE</vt:lpwstr>
  </property>
  <property fmtid="{D5CDD505-2E9C-101B-9397-08002B2CF9AE}" pid="3" name="KSOProductBuildVer">
    <vt:lpwstr>1033-11.2.0.11219</vt:lpwstr>
  </property>
</Properties>
</file>