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4370"/>
            <a:ext cx="9144000" cy="55118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en-GB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Predicting </a:t>
            </a:r>
            <a:r>
              <a:rPr lang="en-GB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Customer </a:t>
            </a:r>
            <a:r>
              <a:rPr lang="en-US" altLang="en-GB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Buying Behaviour</a:t>
            </a:r>
            <a:endParaRPr lang="en-GB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GB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989" y="22416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/>
          <p:nvPr/>
        </p:nvSpPr>
        <p:spPr>
          <a:xfrm>
            <a:off x="5472430" y="5998845"/>
            <a:ext cx="1247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29-08-2023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7210" y="285115"/>
            <a:ext cx="3476625" cy="702945"/>
          </a:xfrm>
        </p:spPr>
        <p:txBody>
          <a:bodyPr>
            <a:normAutofit fontScale="90000"/>
          </a:bodyPr>
          <a:p>
            <a:r>
              <a:rPr lang="en-US" b="1" u="sng">
                <a:latin typeface="Arial Rounded MT Bold" panose="020F0704030504030204" charset="0"/>
                <a:cs typeface="Arial Rounded MT Bold" panose="020F0704030504030204" charset="0"/>
              </a:rPr>
              <a:t>Insights</a:t>
            </a:r>
            <a:endParaRPr lang="en-US" b="1" u="sng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250940" y="5556885"/>
            <a:ext cx="54013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sym typeface="+mn-ea"/>
              </a:rPr>
              <a:t>Feature Importance with respect to booking_complete </a:t>
            </a:r>
            <a:endParaRPr lang="en-US" b="1" dirty="0" smtClean="0">
              <a:solidFill>
                <a:schemeClr val="tx1">
                  <a:lumMod val="75000"/>
                </a:schemeClr>
              </a:solidFill>
              <a:sym typeface="+mn-ea"/>
            </a:endParaRPr>
          </a:p>
          <a:p>
            <a:pPr algn="l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sym typeface="+mn-ea"/>
              </a:rPr>
              <a:t>which indicates if the customer completed the booking</a:t>
            </a:r>
            <a:endParaRPr lang="en-US" b="1" dirty="0" smtClean="0">
              <a:solidFill>
                <a:schemeClr val="tx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" name="Content Placeholder 1"/>
          <p:cNvSpPr/>
          <p:nvPr>
            <p:ph sz="half" idx="1"/>
          </p:nvPr>
        </p:nvSpPr>
        <p:spPr>
          <a:xfrm>
            <a:off x="396875" y="1071245"/>
            <a:ext cx="5462905" cy="5336540"/>
          </a:xfrm>
        </p:spPr>
        <p:txBody>
          <a:bodyPr>
            <a:normAutofit fontScale="70000"/>
          </a:bodyPr>
          <a:p>
            <a:r>
              <a:rPr lang="en-US"/>
              <a:t>On weekends the number of passengers is less than on weekdays, but if we look at the average number of passengers, weekends have a higher value than weekdays, so it is suggested that we need see the number of flights from day to day increase at weekends.</a:t>
            </a:r>
            <a:endParaRPr lang="en-US"/>
          </a:p>
          <a:p>
            <a:r>
              <a:rPr lang="en-US"/>
              <a:t>Top flight routes must be given priorities especially at weekends. </a:t>
            </a:r>
            <a:endParaRPr lang="en-US"/>
          </a:p>
          <a:p>
            <a:r>
              <a:rPr lang="en-US"/>
              <a:t>We can see </a:t>
            </a:r>
            <a:r>
              <a:rPr lang="en-US" i="1"/>
              <a:t>length_of_stay</a:t>
            </a:r>
            <a:r>
              <a:rPr lang="en-US"/>
              <a:t>, </a:t>
            </a:r>
            <a:r>
              <a:rPr lang="en-US" i="1"/>
              <a:t>purchase_lead</a:t>
            </a:r>
            <a:r>
              <a:rPr lang="en-US"/>
              <a:t>, </a:t>
            </a:r>
            <a:r>
              <a:rPr lang="en-US" i="1"/>
              <a:t>flight_hour</a:t>
            </a:r>
            <a:r>
              <a:rPr lang="en-US"/>
              <a:t>, </a:t>
            </a:r>
            <a:r>
              <a:rPr lang="en-US" i="1"/>
              <a:t>num_passengers</a:t>
            </a:r>
            <a:r>
              <a:rPr lang="en-US"/>
              <a:t>, </a:t>
            </a:r>
            <a:r>
              <a:rPr lang="en-US" i="1"/>
              <a:t>flight_day</a:t>
            </a:r>
            <a:r>
              <a:rPr lang="en-US"/>
              <a:t>, </a:t>
            </a:r>
            <a:r>
              <a:rPr lang="en-US" i="1"/>
              <a:t>flight_duration</a:t>
            </a:r>
            <a:r>
              <a:rPr lang="en-US"/>
              <a:t> are the top features which are dependent with </a:t>
            </a:r>
            <a:r>
              <a:rPr lang="en-US" i="1"/>
              <a:t>booking_complete</a:t>
            </a:r>
            <a:r>
              <a:rPr lang="en-US"/>
              <a:t> feature that is to say these features could be the deciding factors for growth of customers booking our flights.</a:t>
            </a:r>
            <a:endParaRPr lang="en-US"/>
          </a:p>
          <a:p>
            <a:r>
              <a:rPr lang="en-US"/>
              <a:t>Accuracy score is 83.74 %</a:t>
            </a:r>
            <a:endParaRPr lang="en-US"/>
          </a:p>
          <a:p>
            <a:r>
              <a:rPr lang="en-US"/>
              <a:t>AUC score is 0.5914</a:t>
            </a:r>
            <a:endParaRPr lang="en-US"/>
          </a:p>
        </p:txBody>
      </p:sp>
      <p:pic>
        <p:nvPicPr>
          <p:cNvPr id="10" name="Content Placeholder 9" descr="Untitle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97830" y="1071245"/>
            <a:ext cx="6318250" cy="44240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WPS Presentation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 Rounded MT Bold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Insights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Sagar Rajput</cp:lastModifiedBy>
  <cp:revision>4</cp:revision>
  <dcterms:created xsi:type="dcterms:W3CDTF">2022-12-06T11:13:00Z</dcterms:created>
  <dcterms:modified xsi:type="dcterms:W3CDTF">2023-08-29T15:41:38Z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FD437BE6EA1F46DE8B3F26EEF66F95E5</vt:lpwstr>
  </property>
  <property fmtid="{D5CDD505-2E9C-101B-9397-08002B2CF9AE}" pid="3" name="KSOProductBuildVer">
    <vt:lpwstr>1033-11.2.0.11219</vt:lpwstr>
  </property>
</Properties>
</file>