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4BEFB-4A92-47D1-8E54-1A6DB8C512FE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ED266-4465-4221-81A5-6A02A47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71D2-FA63-4192-BABB-C82903D50115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092E-F116-44E6-AA03-EECA34F9745B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4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B99D-9145-459A-910F-E5D6BFFF8772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514-5ED6-42AA-897A-24E909764141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D8FC-9C2D-4C62-9231-93C33CCCFD02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3C3D-6CE4-41E7-88EA-2AE8E7A3C2F8}" type="datetime1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E7A7-2B48-41BA-9470-41F4E38D71EB}" type="datetime1">
              <a:rPr lang="en-US" smtClean="0"/>
              <a:t>09-Aug-17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A8DF-A179-4BA8-9F4B-FE8B33063FC8}" type="datetime1">
              <a:rPr lang="en-US" smtClean="0"/>
              <a:t>09-Aug-17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6F0C-56E9-42E0-89C5-50475F1AC702}" type="datetime1">
              <a:rPr lang="en-US" smtClean="0"/>
              <a:t>09-Aug-17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514-7A40-4CDE-B806-150F979C66C8}" type="datetime1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64A-AC32-4B8F-8EE5-EDC9B315D480}" type="datetime1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848E-AE40-483B-B0E2-60D570B2C63C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4555" y="1928669"/>
            <a:ext cx="7287905" cy="14286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2: Introduction to R and R-Studio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507" y="5790347"/>
            <a:ext cx="9144000" cy="47767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Sarveshwar Kumar Inani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37730" y="534537"/>
            <a:ext cx="8805079" cy="1062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/>
                </a:solidFill>
              </a:rPr>
              <a:t>Statistical Programming in 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mage result for Jindal global business schoo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81" y="3893237"/>
            <a:ext cx="49815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854-67B4-4C60-91FE-FAFA3073D99E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Recap…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 to the R and </a:t>
            </a:r>
            <a:r>
              <a:rPr lang="en-US" b="1" dirty="0" err="1"/>
              <a:t>RStudio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sz="2800" dirty="0"/>
              <a:t>The layout and the interface of </a:t>
            </a:r>
            <a:r>
              <a:rPr lang="en-US" sz="2800" dirty="0" err="1"/>
              <a:t>Rstudio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Types of data in R. Difference between vector, matrix, data frame, factor, and list objects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Generate variables in R.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Arithmetic and matrix operations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D543-A743-4219-8132-19523EA379B8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Agenda for this Class…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/>
              <a:t>and export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Working with data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basic functions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the help facility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D543-A743-4219-8132-19523EA379B8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and export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data</a:t>
            </a:r>
          </a:p>
          <a:p>
            <a:pPr lvl="1"/>
            <a:r>
              <a:rPr lang="en-US" dirty="0" err="1" smtClean="0"/>
              <a:t>Csv</a:t>
            </a:r>
            <a:r>
              <a:rPr lang="en-US" dirty="0" smtClean="0"/>
              <a:t>, </a:t>
            </a:r>
            <a:r>
              <a:rPr lang="en-US" dirty="0" err="1" smtClean="0"/>
              <a:t>xls</a:t>
            </a:r>
            <a:r>
              <a:rPr lang="en-US" dirty="0" smtClean="0"/>
              <a:t>, </a:t>
            </a:r>
            <a:r>
              <a:rPr lang="en-US" dirty="0" err="1" smtClean="0"/>
              <a:t>xlsx</a:t>
            </a:r>
            <a:r>
              <a:rPr lang="en-US" dirty="0" smtClean="0"/>
              <a:t>, txt (, or | delimited)</a:t>
            </a:r>
          </a:p>
          <a:p>
            <a:pPr lvl="1"/>
            <a:r>
              <a:rPr lang="en-US" dirty="0" smtClean="0"/>
              <a:t>One-by-one example</a:t>
            </a:r>
          </a:p>
          <a:p>
            <a:endParaRPr lang="en-US" dirty="0"/>
          </a:p>
          <a:p>
            <a:r>
              <a:rPr lang="en-US" dirty="0" smtClean="0"/>
              <a:t>Extracting data</a:t>
            </a:r>
          </a:p>
          <a:p>
            <a:endParaRPr lang="en-US" dirty="0"/>
          </a:p>
          <a:p>
            <a:r>
              <a:rPr lang="en-US" dirty="0" smtClean="0"/>
              <a:t>Export </a:t>
            </a:r>
            <a:r>
              <a:rPr lang="en-US" dirty="0"/>
              <a:t>data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514-5ED6-42AA-897A-24E909764141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basic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Minimum and Maximum (Range)</a:t>
            </a:r>
          </a:p>
          <a:p>
            <a:r>
              <a:rPr lang="en-US" dirty="0" smtClean="0"/>
              <a:t>Standard Deviation</a:t>
            </a:r>
          </a:p>
          <a:p>
            <a:r>
              <a:rPr lang="en-US" dirty="0" smtClean="0"/>
              <a:t>Variance</a:t>
            </a:r>
          </a:p>
          <a:p>
            <a:r>
              <a:rPr lang="en-US" dirty="0" smtClean="0"/>
              <a:t>Covariance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Quintile</a:t>
            </a:r>
          </a:p>
          <a:p>
            <a:r>
              <a:rPr lang="en-US" dirty="0" smtClean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514-5ED6-42AA-897A-24E909764141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?mean </a:t>
            </a:r>
            <a:r>
              <a:rPr lang="en-US" dirty="0" smtClean="0"/>
              <a:t>#Taking </a:t>
            </a:r>
            <a:r>
              <a:rPr lang="en-US" dirty="0"/>
              <a:t>help for a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help(mean)#</a:t>
            </a:r>
            <a:r>
              <a:rPr lang="en-US" dirty="0"/>
              <a:t>Taking help for a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example("mean")#</a:t>
            </a:r>
            <a:r>
              <a:rPr lang="en-US" dirty="0"/>
              <a:t>Taking help for a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??mean </a:t>
            </a:r>
            <a:r>
              <a:rPr lang="en-US" dirty="0"/>
              <a:t>#Search all packages for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514-5ED6-42AA-897A-24E909764141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5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Next Session…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data across data sources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Manipulation/Cleaning in R:</a:t>
            </a:r>
          </a:p>
          <a:p>
            <a:pPr lvl="1"/>
            <a:r>
              <a:rPr lang="en-US" dirty="0" err="1" smtClean="0"/>
              <a:t>Subsetting</a:t>
            </a:r>
            <a:endParaRPr lang="en-US" dirty="0"/>
          </a:p>
          <a:p>
            <a:pPr lvl="1"/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D543-A743-4219-8132-19523EA379B8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178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Session 2: Introduction to R and R-Studio</vt:lpstr>
      <vt:lpstr>Recap…</vt:lpstr>
      <vt:lpstr>Agenda for this Class…</vt:lpstr>
      <vt:lpstr>Import and export data</vt:lpstr>
      <vt:lpstr>Introduction to basic functions </vt:lpstr>
      <vt:lpstr>Help</vt:lpstr>
      <vt:lpstr>Next Session…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R-Studio</dc:title>
  <dc:creator>xyz</dc:creator>
  <cp:lastModifiedBy>xyz</cp:lastModifiedBy>
  <cp:revision>67</cp:revision>
  <dcterms:created xsi:type="dcterms:W3CDTF">2017-08-01T06:46:19Z</dcterms:created>
  <dcterms:modified xsi:type="dcterms:W3CDTF">2017-08-09T13:26:39Z</dcterms:modified>
</cp:coreProperties>
</file>