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4BEFB-4A92-47D1-8E54-1A6DB8C512FE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ED266-4465-4221-81A5-6A02A471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71D2-FA63-4192-BABB-C82903D50115}" type="datetime1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2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092E-F116-44E6-AA03-EECA34F9745B}" type="datetime1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4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B99D-9145-459A-910F-E5D6BFFF8772}" type="datetime1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514-5ED6-42AA-897A-24E909764141}" type="datetime1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5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D8FC-9C2D-4C62-9231-93C33CCCFD02}" type="datetime1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3C3D-6CE4-41E7-88EA-2AE8E7A3C2F8}" type="datetime1">
              <a:rPr lang="en-US" smtClean="0"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E7A7-2B48-41BA-9470-41F4E38D71EB}" type="datetime1">
              <a:rPr lang="en-US" smtClean="0"/>
              <a:t>09-Aug-17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A8DF-A179-4BA8-9F4B-FE8B33063FC8}" type="datetime1">
              <a:rPr lang="en-US" smtClean="0"/>
              <a:t>09-Aug-17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6F0C-56E9-42E0-89C5-50475F1AC702}" type="datetime1">
              <a:rPr lang="en-US" smtClean="0"/>
              <a:t>09-Aug-17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514-7A40-4CDE-B806-150F979C66C8}" type="datetime1">
              <a:rPr lang="en-US" smtClean="0"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64A-AC32-4B8F-8EE5-EDC9B315D480}" type="datetime1">
              <a:rPr lang="en-US" smtClean="0"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848E-AE40-483B-B0E2-60D570B2C63C}" type="datetime1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267" y="1928669"/>
            <a:ext cx="8019194" cy="14286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3: </a:t>
            </a:r>
            <a:r>
              <a:rPr lang="en-US" b="1" dirty="0"/>
              <a:t>Data Manipulation/Cleaning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507" y="5790347"/>
            <a:ext cx="9144000" cy="47767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Sarveshwar Kumar Inani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37730" y="534537"/>
            <a:ext cx="8805079" cy="1062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/>
                </a:solidFill>
              </a:rPr>
              <a:t>Statistical Programming in 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mage result for Jindal global business schoo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81" y="3893237"/>
            <a:ext cx="49815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854-67B4-4C60-91FE-FAFA3073D99E}" type="datetime1">
              <a:rPr lang="en-US" smtClean="0"/>
              <a:t>09-Aug-17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Recap…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/>
              <a:t>and export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Extract 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Introduction to basic </a:t>
            </a:r>
            <a:r>
              <a:rPr lang="en-US" dirty="0" smtClean="0"/>
              <a:t>statistical functions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the help facility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D543-A743-4219-8132-19523EA379B8}" type="datetime1">
              <a:rPr lang="en-US" smtClean="0"/>
              <a:t>09-Aug-17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Agenda for this Class…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data across data </a:t>
            </a:r>
            <a:r>
              <a:rPr lang="en-US" dirty="0" smtClean="0"/>
              <a:t>sources (</a:t>
            </a:r>
            <a:r>
              <a:rPr lang="en-US" dirty="0" err="1" smtClean="0"/>
              <a:t>Vlookup</a:t>
            </a:r>
            <a:r>
              <a:rPr lang="en-US" dirty="0" smtClean="0"/>
              <a:t> in R)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Data Manipulation/Cleaning in R:</a:t>
            </a:r>
          </a:p>
          <a:p>
            <a:pPr lvl="1"/>
            <a:r>
              <a:rPr lang="en-US" dirty="0" err="1" smtClean="0"/>
              <a:t>Subsetting</a:t>
            </a:r>
            <a:endParaRPr lang="en-US" dirty="0" smtClean="0"/>
          </a:p>
          <a:p>
            <a:pPr lvl="1"/>
            <a:r>
              <a:rPr lang="en-US" dirty="0" smtClean="0"/>
              <a:t>Sorting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D543-A743-4219-8132-19523EA379B8}" type="datetime1">
              <a:rPr lang="en-US" smtClean="0"/>
              <a:t>09-Aug-17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 across data </a:t>
            </a:r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Case 1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RELIANCE_close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price </a:t>
            </a:r>
            <a:r>
              <a:rPr lang="en-US" dirty="0" smtClean="0"/>
              <a:t>file contains daily closing prices for Reliance industries limited.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RELIANCE_number</a:t>
            </a:r>
            <a:r>
              <a:rPr lang="en-US" dirty="0">
                <a:solidFill>
                  <a:schemeClr val="accent1"/>
                </a:solidFill>
              </a:rPr>
              <a:t> of </a:t>
            </a:r>
            <a:r>
              <a:rPr lang="en-US" dirty="0" smtClean="0">
                <a:solidFill>
                  <a:schemeClr val="accent1"/>
                </a:solidFill>
              </a:rPr>
              <a:t>trades </a:t>
            </a:r>
            <a:r>
              <a:rPr lang="en-US" dirty="0"/>
              <a:t>file contains daily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trades for </a:t>
            </a:r>
            <a:r>
              <a:rPr lang="en-US" dirty="0"/>
              <a:t>Reliance industries limited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RELIANCE_trade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quantity </a:t>
            </a:r>
            <a:r>
              <a:rPr lang="en-US" dirty="0" smtClean="0"/>
              <a:t>file </a:t>
            </a:r>
            <a:r>
              <a:rPr lang="en-US" dirty="0"/>
              <a:t>contains daily </a:t>
            </a:r>
            <a:r>
              <a:rPr lang="en-US" dirty="0" smtClean="0"/>
              <a:t>trade quantity for </a:t>
            </a:r>
            <a:r>
              <a:rPr lang="en-US" dirty="0"/>
              <a:t>Reliance industries limited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Desired </a:t>
            </a:r>
            <a:r>
              <a:rPr lang="en-US" dirty="0" smtClean="0">
                <a:solidFill>
                  <a:srgbClr val="FF0000"/>
                </a:solidFill>
              </a:rPr>
              <a:t>output: </a:t>
            </a:r>
            <a:r>
              <a:rPr lang="en-US" dirty="0" smtClean="0"/>
              <a:t>make a file which contains all three items (date-wise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Case 2: Repeat </a:t>
            </a:r>
            <a:r>
              <a:rPr lang="en-US" b="1" dirty="0"/>
              <a:t>Case 1 after deleting some rows (dates) from input </a:t>
            </a:r>
            <a:r>
              <a:rPr lang="en-US" b="1" dirty="0" smtClean="0"/>
              <a:t>files</a:t>
            </a:r>
          </a:p>
          <a:p>
            <a:r>
              <a:rPr lang="en-US" b="1" dirty="0"/>
              <a:t>Case 3: </a:t>
            </a:r>
            <a:r>
              <a:rPr lang="en-US" b="1" dirty="0" smtClean="0"/>
              <a:t>Authors </a:t>
            </a:r>
            <a:r>
              <a:rPr lang="en-US" b="1" dirty="0"/>
              <a:t>and Books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514-5ED6-42AA-897A-24E909764141}" type="datetime1">
              <a:rPr lang="en-US" smtClean="0"/>
              <a:t>09-Aug-17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6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function is helpful to match/merge a certain column, not the entire </a:t>
            </a:r>
            <a:r>
              <a:rPr lang="en-US" dirty="0" smtClean="0"/>
              <a:t>database</a:t>
            </a:r>
          </a:p>
          <a:p>
            <a:endParaRPr lang="en-US" dirty="0" smtClean="0"/>
          </a:p>
          <a:p>
            <a:r>
              <a:rPr lang="en-US" dirty="0"/>
              <a:t>Case: Matching dates in spot and futures </a:t>
            </a:r>
            <a:r>
              <a:rPr lang="en-US" dirty="0" smtClean="0"/>
              <a:t>prices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514-5ED6-42AA-897A-24E909764141}" type="datetime1">
              <a:rPr lang="en-US" smtClean="0"/>
              <a:t>09-Aug-17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2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Manipulation/Cleaning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Subsetting</a:t>
            </a:r>
            <a:r>
              <a:rPr lang="en-US" dirty="0" smtClean="0"/>
              <a:t> in R</a:t>
            </a:r>
          </a:p>
          <a:p>
            <a:endParaRPr lang="en-US" dirty="0"/>
          </a:p>
          <a:p>
            <a:r>
              <a:rPr lang="en-US" b="1" dirty="0" smtClean="0"/>
              <a:t>Case: </a:t>
            </a:r>
            <a:br>
              <a:rPr lang="en-US" b="1" dirty="0" smtClean="0"/>
            </a:br>
            <a:r>
              <a:rPr lang="en-US" b="1" dirty="0" err="1" smtClean="0"/>
              <a:t>Bhavcopy</a:t>
            </a:r>
            <a:r>
              <a:rPr lang="en-US" b="1" dirty="0" smtClean="0"/>
              <a:t> of all Single Stock Futures (SSFs) for the period 2012-14</a:t>
            </a:r>
          </a:p>
          <a:p>
            <a:r>
              <a:rPr lang="en-US" dirty="0" smtClean="0"/>
              <a:t>Subset for a specific company</a:t>
            </a:r>
          </a:p>
          <a:p>
            <a:r>
              <a:rPr lang="en-US" dirty="0"/>
              <a:t>Subset for a specific </a:t>
            </a:r>
            <a:r>
              <a:rPr lang="en-US" dirty="0" smtClean="0"/>
              <a:t>date/expiry date</a:t>
            </a:r>
          </a:p>
          <a:p>
            <a:r>
              <a:rPr lang="en-US" dirty="0" smtClean="0"/>
              <a:t>Subset for two or more variables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514-5ED6-42AA-897A-24E909764141}" type="datetime1">
              <a:rPr lang="en-US" smtClean="0"/>
              <a:t>09-Aug-17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3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Case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 err="1"/>
              <a:t>Bhavcopy</a:t>
            </a:r>
            <a:r>
              <a:rPr lang="en-US" b="1" dirty="0"/>
              <a:t> of all Single Stock Futures (SSFs) for the period </a:t>
            </a:r>
            <a:r>
              <a:rPr lang="en-US" b="1" dirty="0" smtClean="0"/>
              <a:t>2012-14</a:t>
            </a:r>
          </a:p>
          <a:p>
            <a:r>
              <a:rPr lang="en-US" b="1" dirty="0" smtClean="0"/>
              <a:t>Sort, rank, order functions</a:t>
            </a:r>
            <a:endParaRPr lang="en-US" b="1" dirty="0"/>
          </a:p>
          <a:p>
            <a:r>
              <a:rPr lang="en-US" dirty="0" smtClean="0"/>
              <a:t>Sort is used to simple sorting of a vector (ascending)</a:t>
            </a:r>
          </a:p>
          <a:p>
            <a:r>
              <a:rPr lang="en-US" dirty="0" smtClean="0"/>
              <a:t>Rank is used to get ranks (positions)</a:t>
            </a:r>
          </a:p>
          <a:p>
            <a:r>
              <a:rPr lang="en-US" dirty="0" smtClean="0"/>
              <a:t>Order gives the positions of sorted values in a vector</a:t>
            </a:r>
            <a:endParaRPr lang="en-US" dirty="0"/>
          </a:p>
          <a:p>
            <a:r>
              <a:rPr lang="en-US" dirty="0" smtClean="0"/>
              <a:t>Order is used to sort the entire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514-5ED6-42AA-897A-24E909764141}" type="datetime1">
              <a:rPr lang="en-US" smtClean="0"/>
              <a:t>09-Aug-17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Next Session…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DPLYR package</a:t>
            </a:r>
          </a:p>
          <a:p>
            <a:endParaRPr lang="en-US" b="1" dirty="0"/>
          </a:p>
          <a:p>
            <a:r>
              <a:rPr lang="en-US" dirty="0"/>
              <a:t>Data Manipulation/Cleaning in R:</a:t>
            </a:r>
          </a:p>
          <a:p>
            <a:pPr lvl="1"/>
            <a:r>
              <a:rPr lang="en-US" dirty="0"/>
              <a:t>Apply functions</a:t>
            </a:r>
          </a:p>
          <a:p>
            <a:pPr lvl="1"/>
            <a:r>
              <a:rPr lang="en-US" dirty="0"/>
              <a:t>Data type conversion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D543-A743-4219-8132-19523EA379B8}" type="datetime1">
              <a:rPr lang="en-US" smtClean="0"/>
              <a:t>09-Aug-17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196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Session 3: Data Manipulation/Cleaning in R</vt:lpstr>
      <vt:lpstr>Recap…</vt:lpstr>
      <vt:lpstr>Agenda for this Class…</vt:lpstr>
      <vt:lpstr>Merging data across data sources</vt:lpstr>
      <vt:lpstr>Match function</vt:lpstr>
      <vt:lpstr>Data Manipulation/Cleaning in R</vt:lpstr>
      <vt:lpstr>Sorting in R</vt:lpstr>
      <vt:lpstr>Next Session…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and R-Studio</dc:title>
  <dc:creator>xyz</dc:creator>
  <cp:lastModifiedBy>xyz</cp:lastModifiedBy>
  <cp:revision>98</cp:revision>
  <dcterms:created xsi:type="dcterms:W3CDTF">2017-08-01T06:46:19Z</dcterms:created>
  <dcterms:modified xsi:type="dcterms:W3CDTF">2017-08-09T09:52:54Z</dcterms:modified>
</cp:coreProperties>
</file>