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5"/>
  </p:notesMasterIdLst>
  <p:sldIdLst>
    <p:sldId id="288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89" r:id="rId10"/>
    <p:sldId id="290" r:id="rId11"/>
    <p:sldId id="263" r:id="rId12"/>
    <p:sldId id="264" r:id="rId13"/>
    <p:sldId id="265" r:id="rId14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pala sagar" initials="rs" lastIdx="1" clrIdx="0">
    <p:extLst>
      <p:ext uri="{19B8F6BF-5375-455C-9EA6-DF929625EA0E}">
        <p15:presenceInfo xmlns:p15="http://schemas.microsoft.com/office/powerpoint/2012/main" userId="594f880d248b78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7" d="100"/>
          <a:sy n="107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pala sagar" userId="594f880d248b78d0" providerId="LiveId" clId="{727496E6-7604-4B14-A619-46E12F282231}"/>
    <pc:docChg chg="undo custSel addSld delSld modSld sldOrd">
      <pc:chgData name="repala sagar" userId="594f880d248b78d0" providerId="LiveId" clId="{727496E6-7604-4B14-A619-46E12F282231}" dt="2022-05-06T18:16:36.358" v="1243" actId="14100"/>
      <pc:docMkLst>
        <pc:docMk/>
      </pc:docMkLst>
      <pc:sldChg chg="modSp mod">
        <pc:chgData name="repala sagar" userId="594f880d248b78d0" providerId="LiveId" clId="{727496E6-7604-4B14-A619-46E12F282231}" dt="2022-05-06T05:51:54.208" v="7" actId="14100"/>
        <pc:sldMkLst>
          <pc:docMk/>
          <pc:sldMk cId="0" sldId="257"/>
        </pc:sldMkLst>
        <pc:picChg chg="mod">
          <ac:chgData name="repala sagar" userId="594f880d248b78d0" providerId="LiveId" clId="{727496E6-7604-4B14-A619-46E12F282231}" dt="2022-05-06T05:51:54.208" v="7" actId="14100"/>
          <ac:picMkLst>
            <pc:docMk/>
            <pc:sldMk cId="0" sldId="257"/>
            <ac:picMk id="2" creationId="{00000000-0000-0000-0000-000000000000}"/>
          </ac:picMkLst>
        </pc:picChg>
      </pc:sldChg>
      <pc:sldChg chg="modSp mod">
        <pc:chgData name="repala sagar" userId="594f880d248b78d0" providerId="LiveId" clId="{727496E6-7604-4B14-A619-46E12F282231}" dt="2022-05-06T18:16:36.358" v="1243" actId="14100"/>
        <pc:sldMkLst>
          <pc:docMk/>
          <pc:sldMk cId="0" sldId="258"/>
        </pc:sldMkLst>
        <pc:picChg chg="mod">
          <ac:chgData name="repala sagar" userId="594f880d248b78d0" providerId="LiveId" clId="{727496E6-7604-4B14-A619-46E12F282231}" dt="2022-05-06T18:16:36.358" v="1243" actId="14100"/>
          <ac:picMkLst>
            <pc:docMk/>
            <pc:sldMk cId="0" sldId="258"/>
            <ac:picMk id="2" creationId="{00000000-0000-0000-0000-000000000000}"/>
          </ac:picMkLst>
        </pc:picChg>
      </pc:sldChg>
      <pc:sldChg chg="modSp mod">
        <pc:chgData name="repala sagar" userId="594f880d248b78d0" providerId="LiveId" clId="{727496E6-7604-4B14-A619-46E12F282231}" dt="2022-05-06T05:52:46.039" v="16" actId="14100"/>
        <pc:sldMkLst>
          <pc:docMk/>
          <pc:sldMk cId="0" sldId="259"/>
        </pc:sldMkLst>
        <pc:picChg chg="mod">
          <ac:chgData name="repala sagar" userId="594f880d248b78d0" providerId="LiveId" clId="{727496E6-7604-4B14-A619-46E12F282231}" dt="2022-05-06T05:52:46.039" v="16" actId="14100"/>
          <ac:picMkLst>
            <pc:docMk/>
            <pc:sldMk cId="0" sldId="259"/>
            <ac:picMk id="2" creationId="{00000000-0000-0000-0000-000000000000}"/>
          </ac:picMkLst>
        </pc:picChg>
      </pc:sldChg>
      <pc:sldChg chg="modSp mod">
        <pc:chgData name="repala sagar" userId="594f880d248b78d0" providerId="LiveId" clId="{727496E6-7604-4B14-A619-46E12F282231}" dt="2022-05-06T05:53:02.003" v="19" actId="14100"/>
        <pc:sldMkLst>
          <pc:docMk/>
          <pc:sldMk cId="0" sldId="260"/>
        </pc:sldMkLst>
        <pc:picChg chg="mod">
          <ac:chgData name="repala sagar" userId="594f880d248b78d0" providerId="LiveId" clId="{727496E6-7604-4B14-A619-46E12F282231}" dt="2022-05-06T05:53:02.003" v="19" actId="14100"/>
          <ac:picMkLst>
            <pc:docMk/>
            <pc:sldMk cId="0" sldId="260"/>
            <ac:picMk id="2" creationId="{00000000-0000-0000-0000-000000000000}"/>
          </ac:picMkLst>
        </pc:picChg>
      </pc:sldChg>
      <pc:sldChg chg="modSp mod">
        <pc:chgData name="repala sagar" userId="594f880d248b78d0" providerId="LiveId" clId="{727496E6-7604-4B14-A619-46E12F282231}" dt="2022-05-06T05:53:24.148" v="22" actId="14100"/>
        <pc:sldMkLst>
          <pc:docMk/>
          <pc:sldMk cId="0" sldId="261"/>
        </pc:sldMkLst>
        <pc:picChg chg="mod">
          <ac:chgData name="repala sagar" userId="594f880d248b78d0" providerId="LiveId" clId="{727496E6-7604-4B14-A619-46E12F282231}" dt="2022-05-06T05:53:24.148" v="22" actId="14100"/>
          <ac:picMkLst>
            <pc:docMk/>
            <pc:sldMk cId="0" sldId="261"/>
            <ac:picMk id="2" creationId="{00000000-0000-0000-0000-000000000000}"/>
          </ac:picMkLst>
        </pc:picChg>
      </pc:sldChg>
      <pc:sldChg chg="modSp mod addCm">
        <pc:chgData name="repala sagar" userId="594f880d248b78d0" providerId="LiveId" clId="{727496E6-7604-4B14-A619-46E12F282231}" dt="2022-05-06T09:10:02.920" v="382" actId="1589"/>
        <pc:sldMkLst>
          <pc:docMk/>
          <pc:sldMk cId="0" sldId="262"/>
        </pc:sldMkLst>
        <pc:picChg chg="mod">
          <ac:chgData name="repala sagar" userId="594f880d248b78d0" providerId="LiveId" clId="{727496E6-7604-4B14-A619-46E12F282231}" dt="2022-05-06T05:53:42.792" v="26" actId="14100"/>
          <ac:picMkLst>
            <pc:docMk/>
            <pc:sldMk cId="0" sldId="262"/>
            <ac:picMk id="2" creationId="{00000000-0000-0000-0000-000000000000}"/>
          </ac:picMkLst>
        </pc:picChg>
      </pc:sldChg>
      <pc:sldChg chg="modSp mod">
        <pc:chgData name="repala sagar" userId="594f880d248b78d0" providerId="LiveId" clId="{727496E6-7604-4B14-A619-46E12F282231}" dt="2022-05-06T09:13:33.396" v="691" actId="14100"/>
        <pc:sldMkLst>
          <pc:docMk/>
          <pc:sldMk cId="0" sldId="263"/>
        </pc:sldMkLst>
        <pc:picChg chg="mod">
          <ac:chgData name="repala sagar" userId="594f880d248b78d0" providerId="LiveId" clId="{727496E6-7604-4B14-A619-46E12F282231}" dt="2022-05-06T09:13:33.396" v="691" actId="14100"/>
          <ac:picMkLst>
            <pc:docMk/>
            <pc:sldMk cId="0" sldId="263"/>
            <ac:picMk id="2" creationId="{00000000-0000-0000-0000-000000000000}"/>
          </ac:picMkLst>
        </pc:picChg>
      </pc:sldChg>
      <pc:sldChg chg="modSp mod">
        <pc:chgData name="repala sagar" userId="594f880d248b78d0" providerId="LiveId" clId="{727496E6-7604-4B14-A619-46E12F282231}" dt="2022-05-06T05:54:18.167" v="33" actId="14100"/>
        <pc:sldMkLst>
          <pc:docMk/>
          <pc:sldMk cId="0" sldId="264"/>
        </pc:sldMkLst>
        <pc:picChg chg="mod">
          <ac:chgData name="repala sagar" userId="594f880d248b78d0" providerId="LiveId" clId="{727496E6-7604-4B14-A619-46E12F282231}" dt="2022-05-06T05:54:18.167" v="33" actId="14100"/>
          <ac:picMkLst>
            <pc:docMk/>
            <pc:sldMk cId="0" sldId="264"/>
            <ac:picMk id="2" creationId="{00000000-0000-0000-0000-000000000000}"/>
          </ac:picMkLst>
        </pc:picChg>
      </pc:sldChg>
      <pc:sldChg chg="modSp mod">
        <pc:chgData name="repala sagar" userId="594f880d248b78d0" providerId="LiveId" clId="{727496E6-7604-4B14-A619-46E12F282231}" dt="2022-05-06T05:54:38.741" v="39" actId="14100"/>
        <pc:sldMkLst>
          <pc:docMk/>
          <pc:sldMk cId="0" sldId="265"/>
        </pc:sldMkLst>
        <pc:picChg chg="mod">
          <ac:chgData name="repala sagar" userId="594f880d248b78d0" providerId="LiveId" clId="{727496E6-7604-4B14-A619-46E12F282231}" dt="2022-05-06T05:54:38.741" v="39" actId="14100"/>
          <ac:picMkLst>
            <pc:docMk/>
            <pc:sldMk cId="0" sldId="265"/>
            <ac:picMk id="2" creationId="{00000000-0000-0000-0000-000000000000}"/>
          </ac:picMkLst>
        </pc:picChg>
      </pc:sldChg>
      <pc:sldChg chg="modSp mod ord">
        <pc:chgData name="repala sagar" userId="594f880d248b78d0" providerId="LiveId" clId="{727496E6-7604-4B14-A619-46E12F282231}" dt="2022-05-06T18:16:17.820" v="1242" actId="122"/>
        <pc:sldMkLst>
          <pc:docMk/>
          <pc:sldMk cId="1325853160" sldId="266"/>
        </pc:sldMkLst>
        <pc:spChg chg="mod">
          <ac:chgData name="repala sagar" userId="594f880d248b78d0" providerId="LiveId" clId="{727496E6-7604-4B14-A619-46E12F282231}" dt="2022-05-06T18:16:17.820" v="1242" actId="122"/>
          <ac:spMkLst>
            <pc:docMk/>
            <pc:sldMk cId="1325853160" sldId="266"/>
            <ac:spMk id="3" creationId="{CFDD239C-085C-053A-76ED-45F37CBFC9B8}"/>
          </ac:spMkLst>
        </pc:spChg>
      </pc:sldChg>
      <pc:sldChg chg="addSp delSp modSp new del mod">
        <pc:chgData name="repala sagar" userId="594f880d248b78d0" providerId="LiveId" clId="{727496E6-7604-4B14-A619-46E12F282231}" dt="2022-05-06T09:06:08.046" v="230" actId="2696"/>
        <pc:sldMkLst>
          <pc:docMk/>
          <pc:sldMk cId="185693067" sldId="267"/>
        </pc:sldMkLst>
        <pc:spChg chg="add del mod">
          <ac:chgData name="repala sagar" userId="594f880d248b78d0" providerId="LiveId" clId="{727496E6-7604-4B14-A619-46E12F282231}" dt="2022-05-06T07:04:44.176" v="97"/>
          <ac:spMkLst>
            <pc:docMk/>
            <pc:sldMk cId="185693067" sldId="267"/>
            <ac:spMk id="3" creationId="{8D9875F8-4F6C-C0A2-6D36-70160EA9701A}"/>
          </ac:spMkLst>
        </pc:spChg>
      </pc:sldChg>
      <pc:sldChg chg="modSp add mod ord setBg">
        <pc:chgData name="repala sagar" userId="594f880d248b78d0" providerId="LiveId" clId="{727496E6-7604-4B14-A619-46E12F282231}" dt="2022-05-06T18:14:29.954" v="1197"/>
        <pc:sldMkLst>
          <pc:docMk/>
          <pc:sldMk cId="456999824" sldId="288"/>
        </pc:sldMkLst>
        <pc:spChg chg="mod">
          <ac:chgData name="repala sagar" userId="594f880d248b78d0" providerId="LiveId" clId="{727496E6-7604-4B14-A619-46E12F282231}" dt="2022-05-06T18:14:17.348" v="1195" actId="20577"/>
          <ac:spMkLst>
            <pc:docMk/>
            <pc:sldMk cId="456999824" sldId="288"/>
            <ac:spMk id="2" creationId="{A820C3D0-C595-B3AE-B73A-3323641CA68F}"/>
          </ac:spMkLst>
        </pc:spChg>
        <pc:picChg chg="mod">
          <ac:chgData name="repala sagar" userId="594f880d248b78d0" providerId="LiveId" clId="{727496E6-7604-4B14-A619-46E12F282231}" dt="2022-05-06T08:59:56.636" v="113" actId="1076"/>
          <ac:picMkLst>
            <pc:docMk/>
            <pc:sldMk cId="456999824" sldId="288"/>
            <ac:picMk id="6" creationId="{4B23DD98-9DBD-FD73-70A9-6380CFEE9E92}"/>
          </ac:picMkLst>
        </pc:picChg>
        <pc:picChg chg="mod">
          <ac:chgData name="repala sagar" userId="594f880d248b78d0" providerId="LiveId" clId="{727496E6-7604-4B14-A619-46E12F282231}" dt="2022-05-06T09:00:00.431" v="115" actId="1076"/>
          <ac:picMkLst>
            <pc:docMk/>
            <pc:sldMk cId="456999824" sldId="288"/>
            <ac:picMk id="8" creationId="{D6FE9C3D-3460-1476-9B69-C0FDE41F047C}"/>
          </ac:picMkLst>
        </pc:picChg>
      </pc:sldChg>
      <pc:sldChg chg="new del">
        <pc:chgData name="repala sagar" userId="594f880d248b78d0" providerId="LiveId" clId="{727496E6-7604-4B14-A619-46E12F282231}" dt="2022-05-06T09:06:41.820" v="234" actId="680"/>
        <pc:sldMkLst>
          <pc:docMk/>
          <pc:sldMk cId="1663248524" sldId="289"/>
        </pc:sldMkLst>
      </pc:sldChg>
      <pc:sldChg chg="addSp modSp new mod modClrScheme chgLayout">
        <pc:chgData name="repala sagar" userId="594f880d248b78d0" providerId="LiveId" clId="{727496E6-7604-4B14-A619-46E12F282231}" dt="2022-05-06T09:18:36.552" v="1086" actId="12"/>
        <pc:sldMkLst>
          <pc:docMk/>
          <pc:sldMk cId="3076888137" sldId="289"/>
        </pc:sldMkLst>
        <pc:spChg chg="add mod">
          <ac:chgData name="repala sagar" userId="594f880d248b78d0" providerId="LiveId" clId="{727496E6-7604-4B14-A619-46E12F282231}" dt="2022-05-06T09:17:49.226" v="1075" actId="115"/>
          <ac:spMkLst>
            <pc:docMk/>
            <pc:sldMk cId="3076888137" sldId="289"/>
            <ac:spMk id="2" creationId="{4A7C7596-6137-F3F2-D27C-8BD0388BCD32}"/>
          </ac:spMkLst>
        </pc:spChg>
        <pc:spChg chg="add mod">
          <ac:chgData name="repala sagar" userId="594f880d248b78d0" providerId="LiveId" clId="{727496E6-7604-4B14-A619-46E12F282231}" dt="2022-05-06T09:18:36.552" v="1086" actId="12"/>
          <ac:spMkLst>
            <pc:docMk/>
            <pc:sldMk cId="3076888137" sldId="289"/>
            <ac:spMk id="3" creationId="{9859692F-B6AD-57C7-1BD3-B40A2D80EBF1}"/>
          </ac:spMkLst>
        </pc:spChg>
      </pc:sldChg>
      <pc:sldChg chg="modSp new mod">
        <pc:chgData name="repala sagar" userId="594f880d248b78d0" providerId="LiveId" clId="{727496E6-7604-4B14-A619-46E12F282231}" dt="2022-05-06T09:17:00.105" v="1045" actId="255"/>
        <pc:sldMkLst>
          <pc:docMk/>
          <pc:sldMk cId="618779558" sldId="290"/>
        </pc:sldMkLst>
        <pc:spChg chg="mod">
          <ac:chgData name="repala sagar" userId="594f880d248b78d0" providerId="LiveId" clId="{727496E6-7604-4B14-A619-46E12F282231}" dt="2022-05-06T09:17:00.105" v="1045" actId="255"/>
          <ac:spMkLst>
            <pc:docMk/>
            <pc:sldMk cId="618779558" sldId="290"/>
            <ac:spMk id="2" creationId="{35AE3F2D-1843-D5F3-D835-C5C4BFA05ED8}"/>
          </ac:spMkLst>
        </pc:spChg>
        <pc:spChg chg="mod">
          <ac:chgData name="repala sagar" userId="594f880d248b78d0" providerId="LiveId" clId="{727496E6-7604-4B14-A619-46E12F282231}" dt="2022-05-06T09:16:53.746" v="1044" actId="255"/>
          <ac:spMkLst>
            <pc:docMk/>
            <pc:sldMk cId="618779558" sldId="290"/>
            <ac:spMk id="3" creationId="{5B5FFCB8-E0C1-F3A4-1646-756FF38CF927}"/>
          </ac:spMkLst>
        </pc:spChg>
      </pc:sldChg>
      <pc:sldChg chg="add del">
        <pc:chgData name="repala sagar" userId="594f880d248b78d0" providerId="LiveId" clId="{727496E6-7604-4B14-A619-46E12F282231}" dt="2022-05-06T09:06:41.759" v="233"/>
        <pc:sldMkLst>
          <pc:docMk/>
          <pc:sldMk cId="1121285426" sldId="290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6T14:40:02.909" idx="1">
    <p:pos x="5760" y="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371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460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292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013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58050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747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250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627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7745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7231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07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699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964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375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32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471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681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662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64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C3D0-C595-B3AE-B73A-3323641C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2571750"/>
            <a:ext cx="7929563" cy="2514600"/>
          </a:xfrm>
        </p:spPr>
        <p:txBody>
          <a:bodyPr>
            <a:normAutofit fontScale="90000"/>
          </a:bodyPr>
          <a:lstStyle/>
          <a:p>
            <a:r>
              <a:rPr lang="en-IN" sz="28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Yu Gothic UI Semibold" panose="020B0700000000000000" pitchFamily="34" charset="-128"/>
              </a:rPr>
              <a:t>ARTIFICIAL INTELLIGENCE &amp;MACHINE LEARNING</a:t>
            </a:r>
            <a:br>
              <a:rPr lang="en-IN" sz="2800" b="1" u="sng" dirty="0"/>
            </a:br>
            <a:r>
              <a:rPr lang="en-IN" sz="28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RLVNSG SAGAR -    21BK5A6606</a:t>
            </a:r>
            <a:br>
              <a:rPr lang="en-IN" sz="28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AISHWARYA    -   21BK5A6601</a:t>
            </a:r>
            <a:br>
              <a:rPr lang="en-IN" sz="28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 BHUPATHI REDDY- 21BK5A6604</a:t>
            </a:r>
            <a:br>
              <a:rPr lang="en-IN" sz="28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VARSHITHA  -       20BK1A6651</a:t>
            </a:r>
            <a:br>
              <a:rPr lang="en-IN" sz="28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NIKHIL         -       21BK5A6605</a:t>
            </a:r>
            <a:br>
              <a:rPr lang="en-IN" sz="2100" dirty="0"/>
            </a:br>
            <a:endParaRPr lang="en-IN" sz="21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23DD98-9DBD-FD73-70A9-6380CFEE9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271710" cy="270708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FE9C3D-3460-1476-9B69-C0FDE41F0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0"/>
            <a:ext cx="3886200" cy="270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9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3F2D-1843-D5F3-D835-C5C4BFA0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Disadvantages:-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FCB8-E0C1-F3A4-1646-756FF38CF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The main disadvantage of this project is the current supply and the battery source In the project</a:t>
            </a:r>
          </a:p>
          <a:p>
            <a:r>
              <a:rPr lang="en-IN" sz="2800" dirty="0"/>
              <a:t>When we overcome this disadvantage the project is well and good widely useful for blind people</a:t>
            </a:r>
          </a:p>
        </p:txBody>
      </p:sp>
    </p:spTree>
    <p:extLst>
      <p:ext uri="{BB962C8B-B14F-4D97-AF65-F5344CB8AC3E}">
        <p14:creationId xmlns:p14="http://schemas.microsoft.com/office/powerpoint/2010/main" val="61877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42862"/>
            <a:ext cx="9144000" cy="56864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DD239C-085C-053A-76ED-45F37CBFC9B8}"/>
              </a:ext>
            </a:extLst>
          </p:cNvPr>
          <p:cNvSpPr txBox="1"/>
          <p:nvPr/>
        </p:nvSpPr>
        <p:spPr>
          <a:xfrm>
            <a:off x="1473200" y="1290320"/>
            <a:ext cx="626872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PROJECT EXPO</a:t>
            </a:r>
          </a:p>
          <a:p>
            <a:pPr algn="ctr"/>
            <a:r>
              <a:rPr lang="en-IN" sz="4000" b="1" dirty="0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 AQUILA 2022</a:t>
            </a:r>
            <a:r>
              <a:rPr lang="en-IN" sz="4000" dirty="0">
                <a:latin typeface="Book Antiqua" panose="02040602050305030304" pitchFamily="18" charset="0"/>
              </a:rPr>
              <a:t>:-</a:t>
            </a:r>
          </a:p>
          <a:p>
            <a:endParaRPr lang="en-IN" sz="4000" dirty="0">
              <a:latin typeface="Book Antiqua" panose="02040602050305030304" pitchFamily="18" charset="0"/>
            </a:endParaRPr>
          </a:p>
          <a:p>
            <a:r>
              <a:rPr lang="en-IN" sz="40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AI BASED VISION FOR BLIND PEOPLE</a:t>
            </a:r>
            <a:endParaRPr lang="en-IN" sz="40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585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07288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C7596-6137-F3F2-D27C-8BD0388BC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319" y="-158353"/>
            <a:ext cx="6593681" cy="1265634"/>
          </a:xfrm>
        </p:spPr>
        <p:txBody>
          <a:bodyPr/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9692F-B6AD-57C7-1BD3-B40A2D80E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544" y="1485899"/>
            <a:ext cx="7872412" cy="34004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cap="none" dirty="0"/>
              <a:t>The advantages of the AI based vision for blind people are can identify the object through its sensors and actuators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cap="none" dirty="0"/>
              <a:t>This project is not only helpful for blind people it is also can used by robots and security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cap="none" dirty="0"/>
              <a:t>The advantage  of this project is low cost and durable within its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cap="none" dirty="0"/>
              <a:t> These are the main advantages of AI Based vision for blind people</a:t>
            </a:r>
          </a:p>
        </p:txBody>
      </p:sp>
    </p:spTree>
    <p:extLst>
      <p:ext uri="{BB962C8B-B14F-4D97-AF65-F5344CB8AC3E}">
        <p14:creationId xmlns:p14="http://schemas.microsoft.com/office/powerpoint/2010/main" val="3076888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313</TotalTime>
  <Words>153</Words>
  <Application>Microsoft Office PowerPoint</Application>
  <PresentationFormat>On-screen Show (16:9)</PresentationFormat>
  <Paragraphs>22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 Antiqua</vt:lpstr>
      <vt:lpstr>Calibri</vt:lpstr>
      <vt:lpstr>Trebuchet MS</vt:lpstr>
      <vt:lpstr>Tw Cen MT</vt:lpstr>
      <vt:lpstr>Circuit</vt:lpstr>
      <vt:lpstr>ARTIFICIAL INTELLIGENCE &amp;MACHINE LEARNING RLVNSG SAGAR -    21BK5A6606 A AISHWARYA    -   21BK5A6601 K BHUPATHI REDDY- 21BK5A6604 P VARSHITHA  -       20BK1A6651 P NIKHIL         -       21BK5A6605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Disadvantages:-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repala sagar</cp:lastModifiedBy>
  <cp:revision>5</cp:revision>
  <dcterms:created xsi:type="dcterms:W3CDTF">2022-05-05T17:48:35Z</dcterms:created>
  <dcterms:modified xsi:type="dcterms:W3CDTF">2022-05-06T18:16:58Z</dcterms:modified>
</cp:coreProperties>
</file>