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4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R Garg" initials="SRG" lastIdx="1" clrIdx="0">
    <p:extLst>
      <p:ext uri="{19B8F6BF-5375-455C-9EA6-DF929625EA0E}">
        <p15:presenceInfo xmlns:p15="http://schemas.microsoft.com/office/powerpoint/2012/main" userId="d508d15bd872a9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blipFill rotWithShape="1">
            <a:blip xmlns:r="http://schemas.openxmlformats.org/officeDocument/2006/relationships" r:embed="rId1"/>
            <a:srcRect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tableStyles.xml.rels><?xml version="1.0" encoding="UTF-8" standalone="yes"?>
<Relationships xmlns="http://schemas.openxmlformats.org/package/2006/relationships"><Relationship Id="rId1" Type="http://schemas.openxmlformats.org/officeDocument/2006/relationships/image" Target="media/image2.png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3T23:32:23.34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3924" y="9258299"/>
            <a:ext cx="409652" cy="41910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200" i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 descr="chalk_line_box_10x7.png"/>
          <p:cNvPicPr>
            <a:picLocks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>
            <a:spLocks noGrp="1"/>
          </p:cNvSpPr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 descr="chalk_line_10x7.png"/>
          <p:cNvPicPr>
            <a:picLocks/>
          </p:cNvPicPr>
          <p:nvPr/>
        </p:nvPicPr>
        <p:blipFill>
          <a:blip r:embed="rId15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1" i="0" cap="all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webprojectvue.herokuapp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ok store"/>
          <p:cNvSpPr txBox="1">
            <a:spLocks noGrp="1"/>
          </p:cNvSpPr>
          <p:nvPr>
            <p:ph type="ctrTitle"/>
          </p:nvPr>
        </p:nvSpPr>
        <p:spPr>
          <a:xfrm>
            <a:off x="1028700" y="1053903"/>
            <a:ext cx="11201401" cy="1714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Books reviews</a:t>
            </a:r>
            <a:endParaRPr dirty="0"/>
          </a:p>
        </p:txBody>
      </p:sp>
      <p:sp>
        <p:nvSpPr>
          <p:cNvPr id="122" name="Books are a unique portable magic"/>
          <p:cNvSpPr txBox="1">
            <a:spLocks noGrp="1"/>
          </p:cNvSpPr>
          <p:nvPr>
            <p:ph type="subTitle" sz="quarter" idx="1"/>
          </p:nvPr>
        </p:nvSpPr>
        <p:spPr>
          <a:xfrm>
            <a:off x="1028700" y="2768404"/>
            <a:ext cx="11201400" cy="1536701"/>
          </a:xfrm>
          <a:prstGeom prst="rect">
            <a:avLst/>
          </a:prstGeom>
        </p:spPr>
        <p:txBody>
          <a:bodyPr/>
          <a:lstStyle>
            <a:lvl1pPr>
              <a:defRPr sz="1600" spc="128"/>
            </a:lvl1pPr>
          </a:lstStyle>
          <a:p>
            <a:r>
              <a:rPr dirty="0"/>
              <a:t>                                                 Books are a unique portable magic</a:t>
            </a:r>
          </a:p>
        </p:txBody>
      </p:sp>
      <p:pic>
        <p:nvPicPr>
          <p:cNvPr id="123" name="books-548x331.jpg" descr="books-548x331.jpg"/>
          <p:cNvPicPr>
            <a:picLocks noChangeAspect="1"/>
          </p:cNvPicPr>
          <p:nvPr/>
        </p:nvPicPr>
        <p:blipFill>
          <a:blip r:embed="rId2">
            <a:alphaModFix amt="44493"/>
            <a:extLst/>
          </a:blip>
          <a:stretch>
            <a:fillRect/>
          </a:stretch>
        </p:blipFill>
        <p:spPr>
          <a:xfrm>
            <a:off x="-1223405" y="-204537"/>
            <a:ext cx="16689693" cy="10080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HALLENGES"/>
          <p:cNvSpPr txBox="1">
            <a:spLocks noGrp="1"/>
          </p:cNvSpPr>
          <p:nvPr>
            <p:ph type="title"/>
          </p:nvPr>
        </p:nvSpPr>
        <p:spPr>
          <a:xfrm>
            <a:off x="3810000" y="641350"/>
            <a:ext cx="11201400" cy="1714500"/>
          </a:xfrm>
          <a:prstGeom prst="rect">
            <a:avLst/>
          </a:prstGeom>
        </p:spPr>
        <p:txBody>
          <a:bodyPr/>
          <a:lstStyle/>
          <a:p>
            <a:r>
              <a:rPr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6079" y="1402000"/>
            <a:ext cx="865786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We cam</a:t>
            </a:r>
            <a:r>
              <a:rPr lang="en-US" dirty="0"/>
              <a:t>e up with the following challenges:</a:t>
            </a:r>
            <a:endParaRPr kumimoji="0" lang="en-GB" sz="3200" b="0" i="1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548" y="2533176"/>
            <a:ext cx="10914927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First</a:t>
            </a:r>
            <a:r>
              <a:rPr kumimoji="0" lang="en-US" sz="24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 of all, making a login page and connecting it to </a:t>
            </a:r>
            <a:r>
              <a:rPr kumimoji="0" lang="en-US" sz="2400" b="0" i="1" u="none" strike="noStrike" cap="none" spc="0" normalizeH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django</a:t>
            </a:r>
            <a:r>
              <a:rPr kumimoji="0" lang="en-US" sz="24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 authorization was a difficult task(used </a:t>
            </a:r>
            <a:r>
              <a:rPr kumimoji="0" lang="en-US" sz="2400" b="0" i="1" u="none" strike="noStrike" cap="none" spc="0" normalizeH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restframework</a:t>
            </a:r>
            <a:r>
              <a:rPr kumimoji="0" lang="en-US" sz="24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 </a:t>
            </a:r>
            <a:r>
              <a:rPr lang="en-US" sz="2400" dirty="0"/>
              <a:t>and </a:t>
            </a:r>
            <a:r>
              <a:rPr lang="en-US" sz="2400" dirty="0" err="1"/>
              <a:t>jwt</a:t>
            </a:r>
            <a:r>
              <a:rPr lang="en-US" sz="2400" dirty="0"/>
              <a:t> </a:t>
            </a:r>
            <a:r>
              <a:rPr lang="en-US" sz="2400" dirty="0" err="1"/>
              <a:t>restframework</a:t>
            </a:r>
            <a:r>
              <a:rPr lang="en-US" sz="2400" dirty="0"/>
              <a:t>)(resolved)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</a:t>
            </a: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ignup form can’t be made as</a:t>
            </a:r>
            <a:r>
              <a:rPr kumimoji="0" lang="en-US" sz="24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 we were facing problems in saving it to Django database authorization.</a:t>
            </a:r>
            <a:r>
              <a:rPr lang="en-GB" sz="2400" dirty="0"/>
              <a:t>(unresolved)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V-loops, was a little bit difficult for the first time, but we got through this.(resolved).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Users have to manually enter their username in add a comment, section, (unresolved, due to not much knowledge of authorization process of Django.(unresolved)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At the starting, taking data from user , and sending it via </a:t>
            </a:r>
            <a:r>
              <a:rPr lang="en-US" sz="2400" dirty="0" err="1"/>
              <a:t>axios</a:t>
            </a:r>
            <a:r>
              <a:rPr lang="en-US" sz="2400" dirty="0"/>
              <a:t> without using </a:t>
            </a:r>
            <a:r>
              <a:rPr lang="en-US" sz="2400" dirty="0" err="1"/>
              <a:t>serializers</a:t>
            </a:r>
            <a:r>
              <a:rPr lang="en-US" sz="2400" dirty="0"/>
              <a:t> was giving us a bad request error.(resolved)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kumimoji="0" lang="en-US" sz="2400" b="0" i="1" u="none" strike="noStrike" cap="none" spc="0" normalizeH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ntact"/>
          <p:cNvSpPr txBox="1">
            <a:spLocks noGrp="1"/>
          </p:cNvSpPr>
          <p:nvPr>
            <p:ph type="title"/>
          </p:nvPr>
        </p:nvSpPr>
        <p:spPr>
          <a:xfrm>
            <a:off x="726971" y="290686"/>
            <a:ext cx="11201401" cy="19431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Contact </a:t>
            </a:r>
          </a:p>
        </p:txBody>
      </p:sp>
      <p:sp>
        <p:nvSpPr>
          <p:cNvPr id="144" name="Name : Pulleh Bhatia…"/>
          <p:cNvSpPr txBox="1"/>
          <p:nvPr/>
        </p:nvSpPr>
        <p:spPr>
          <a:xfrm>
            <a:off x="2316613" y="5448031"/>
            <a:ext cx="851451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Name</a:t>
            </a:r>
            <a:r>
              <a:rPr lang="en-US" b="1" dirty="0"/>
              <a:t>		</a:t>
            </a:r>
            <a:r>
              <a:rPr dirty="0"/>
              <a:t>:</a:t>
            </a:r>
            <a:r>
              <a:rPr lang="en-US" dirty="0"/>
              <a:t>	</a:t>
            </a:r>
            <a:r>
              <a:rPr dirty="0" err="1"/>
              <a:t>Pulleh</a:t>
            </a:r>
            <a:r>
              <a:rPr dirty="0"/>
              <a:t> Bhatia </a:t>
            </a:r>
            <a:endParaRPr lang="en-US" dirty="0"/>
          </a:p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SRN</a:t>
            </a:r>
            <a:r>
              <a:rPr lang="en-US" b="1" dirty="0"/>
              <a:t>		</a:t>
            </a:r>
            <a:r>
              <a:rPr dirty="0"/>
              <a:t>:</a:t>
            </a:r>
            <a:r>
              <a:rPr lang="en-US" dirty="0"/>
              <a:t>	</a:t>
            </a:r>
            <a:r>
              <a:rPr dirty="0"/>
              <a:t>PES1201700111</a:t>
            </a:r>
            <a:endParaRPr lang="en-US" dirty="0"/>
          </a:p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E-MAIL</a:t>
            </a:r>
            <a:r>
              <a:rPr lang="en-US" b="1" dirty="0"/>
              <a:t>	</a:t>
            </a:r>
            <a:r>
              <a:rPr dirty="0"/>
              <a:t>:</a:t>
            </a:r>
            <a:r>
              <a:rPr lang="en-US" dirty="0"/>
              <a:t>	</a:t>
            </a:r>
            <a:r>
              <a:rPr dirty="0"/>
              <a:t>pullehbhatia@gmail.com</a:t>
            </a:r>
          </a:p>
        </p:txBody>
      </p:sp>
      <p:sp>
        <p:nvSpPr>
          <p:cNvPr id="145" name="Name : Sagar Ratan Garg…"/>
          <p:cNvSpPr txBox="1"/>
          <p:nvPr/>
        </p:nvSpPr>
        <p:spPr>
          <a:xfrm>
            <a:off x="2316613" y="3050949"/>
            <a:ext cx="752289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Nam</a:t>
            </a:r>
            <a:r>
              <a:rPr lang="en-US" b="1" dirty="0"/>
              <a:t>e		 </a:t>
            </a:r>
            <a:r>
              <a:rPr dirty="0"/>
              <a:t>:</a:t>
            </a:r>
            <a:r>
              <a:rPr lang="en-US" dirty="0"/>
              <a:t>	</a:t>
            </a:r>
            <a:r>
              <a:rPr dirty="0"/>
              <a:t>Sagar </a:t>
            </a:r>
            <a:r>
              <a:rPr dirty="0" err="1"/>
              <a:t>Ratan</a:t>
            </a:r>
            <a:r>
              <a:rPr dirty="0"/>
              <a:t> Garg </a:t>
            </a:r>
            <a:endParaRPr lang="en-US" dirty="0"/>
          </a:p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SRN</a:t>
            </a:r>
            <a:r>
              <a:rPr lang="en-US" b="1" dirty="0"/>
              <a:t>	      </a:t>
            </a:r>
            <a:r>
              <a:rPr dirty="0"/>
              <a:t>:</a:t>
            </a:r>
            <a:r>
              <a:rPr lang="en-US" dirty="0"/>
              <a:t>	</a:t>
            </a:r>
            <a:r>
              <a:rPr dirty="0"/>
              <a:t>PES1201700111</a:t>
            </a:r>
            <a:endParaRPr lang="en-US" dirty="0"/>
          </a:p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E-MAIL</a:t>
            </a:r>
            <a:r>
              <a:rPr lang="en-US" b="1" dirty="0"/>
              <a:t>    </a:t>
            </a:r>
            <a:r>
              <a:rPr dirty="0"/>
              <a:t>:</a:t>
            </a:r>
            <a:r>
              <a:rPr lang="en-US" dirty="0"/>
              <a:t>	sagarratangarg</a:t>
            </a:r>
            <a:r>
              <a:rPr dirty="0"/>
              <a:t>@gmail.com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ESCRIPTION"/>
          <p:cNvSpPr txBox="1">
            <a:spLocks noGrp="1"/>
          </p:cNvSpPr>
          <p:nvPr>
            <p:ph type="title"/>
          </p:nvPr>
        </p:nvSpPr>
        <p:spPr>
          <a:xfrm>
            <a:off x="4021853" y="204638"/>
            <a:ext cx="11201401" cy="1943101"/>
          </a:xfrm>
          <a:prstGeom prst="rect">
            <a:avLst/>
          </a:prstGeom>
        </p:spPr>
        <p:txBody>
          <a:bodyPr/>
          <a:lstStyle/>
          <a:p>
            <a:r>
              <a:t>DESCRIPTION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309" y="2718958"/>
            <a:ext cx="11539960" cy="4626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Our website is based on books platform where a user can go through a lot of books and can read a small description of a particular book . Our website gives the platform to new authors who wants to publish his/her new book . If a user is a new reader and doesn’t know about different genres then the user can learn about all the genres under the genres tab . Apart from this every user can comment on particular book about the like, dislike etc. but only if the user has created an account .</a:t>
            </a:r>
            <a:endParaRPr kumimoji="0" lang="en-GB" sz="2800" b="0" i="1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K"/>
          <p:cNvSpPr txBox="1">
            <a:spLocks noGrp="1"/>
          </p:cNvSpPr>
          <p:nvPr>
            <p:ph type="title"/>
          </p:nvPr>
        </p:nvSpPr>
        <p:spPr>
          <a:xfrm>
            <a:off x="5219992" y="391847"/>
            <a:ext cx="11201401" cy="1943101"/>
          </a:xfrm>
          <a:prstGeom prst="rect">
            <a:avLst/>
          </a:prstGeom>
        </p:spPr>
        <p:txBody>
          <a:bodyPr/>
          <a:lstStyle/>
          <a:p>
            <a:r>
              <a:t>LINK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8880" y="3678386"/>
            <a:ext cx="92944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  <a:hlinkClick r:id="rId2"/>
              </a:rPr>
              <a:t>https://bookswebprojectvue.herokuapp.com</a:t>
            </a:r>
            <a:endParaRPr kumimoji="0" lang="en-GB" sz="3200" b="0" i="1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RIBUTION"/>
          <p:cNvSpPr txBox="1">
            <a:spLocks noGrp="1"/>
          </p:cNvSpPr>
          <p:nvPr>
            <p:ph type="title"/>
          </p:nvPr>
        </p:nvSpPr>
        <p:spPr>
          <a:xfrm>
            <a:off x="3390900" y="641350"/>
            <a:ext cx="11201400" cy="1714500"/>
          </a:xfrm>
          <a:prstGeom prst="rect">
            <a:avLst/>
          </a:prstGeom>
        </p:spPr>
        <p:txBody>
          <a:bodyPr/>
          <a:lstStyle/>
          <a:p>
            <a:r>
              <a:t>CONTRIBUTION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263" y="3996246"/>
            <a:ext cx="12317178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spc="0" normalizeH="0" baseline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Pulleh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Bhatia : I did most of the front-end, using </a:t>
            </a:r>
            <a:r>
              <a:rPr kumimoji="0" lang="en-US" sz="2800" b="0" i="1" u="none" strike="noStrike" cap="none" spc="0" normalizeH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Vue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, </a:t>
            </a:r>
            <a:r>
              <a:rPr kumimoji="0" lang="en-US" sz="2800" b="0" i="1" u="none" strike="noStrike" cap="none" spc="0" normalizeH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Vuetify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, </a:t>
            </a:r>
            <a:r>
              <a:rPr kumimoji="0" lang="en-US" sz="2800" b="0" i="1" u="none" strike="noStrike" cap="none" spc="0" normalizeH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Axios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.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/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Sagar </a:t>
            </a:r>
            <a:r>
              <a:rPr kumimoji="0" lang="en-US" sz="2800" b="0" i="1" u="none" strike="noStrike" cap="none" spc="0" normalizeH="0" baseline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Ratan</a:t>
            </a: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Garg : I did most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of </a:t>
            </a: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the back-end, using Django, 				rest-framework,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serializer</a:t>
            </a:r>
            <a:r>
              <a:rPr lang="en-US" sz="2800" dirty="0"/>
              <a:t> and permissions, </a:t>
            </a:r>
            <a:r>
              <a:rPr lang="en-US" sz="2800" dirty="0" err="1"/>
              <a:t>corsheader</a:t>
            </a:r>
            <a:r>
              <a:rPr lang="en-US" sz="2800" dirty="0"/>
              <a:t>.</a:t>
            </a:r>
            <a:endParaRPr kumimoji="0" lang="en-GB" sz="2800" b="0" i="1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REENSHOTS"/>
          <p:cNvSpPr txBox="1">
            <a:spLocks noGrp="1"/>
          </p:cNvSpPr>
          <p:nvPr>
            <p:ph type="title"/>
          </p:nvPr>
        </p:nvSpPr>
        <p:spPr>
          <a:xfrm>
            <a:off x="3841079" y="-71593"/>
            <a:ext cx="11201401" cy="1943101"/>
          </a:xfrm>
          <a:prstGeom prst="rect">
            <a:avLst/>
          </a:prstGeom>
        </p:spPr>
        <p:txBody>
          <a:bodyPr/>
          <a:lstStyle/>
          <a:p>
            <a:r>
              <a:t>SCREENSHOTS</a:t>
            </a:r>
          </a:p>
        </p:txBody>
      </p:sp>
      <p:pic>
        <p:nvPicPr>
          <p:cNvPr id="5" name="WhatsApp Image 2019-04-22 at 10.24.41 PM.jpeg" descr="WhatsApp Image 2019-04-22 at 10.24.41 PM.jpeg"/>
          <p:cNvPicPr>
            <a:picLocks noChangeAspect="1"/>
          </p:cNvPicPr>
          <p:nvPr/>
        </p:nvPicPr>
        <p:blipFill rotWithShape="1">
          <a:blip r:embed="rId2">
            <a:extLst/>
          </a:blip>
          <a:srcRect t="2504" r="-746"/>
          <a:stretch/>
        </p:blipFill>
        <p:spPr>
          <a:xfrm>
            <a:off x="3235215" y="1552074"/>
            <a:ext cx="6294808" cy="3426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33" r="-1327"/>
          <a:stretch/>
        </p:blipFill>
        <p:spPr>
          <a:xfrm>
            <a:off x="3198108" y="5522495"/>
            <a:ext cx="6369023" cy="34213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98" t="3264" r="1"/>
          <a:stretch/>
        </p:blipFill>
        <p:spPr>
          <a:xfrm>
            <a:off x="648182" y="833377"/>
            <a:ext cx="11896204" cy="64668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963" t="3356" r="1"/>
          <a:stretch/>
        </p:blipFill>
        <p:spPr>
          <a:xfrm>
            <a:off x="381965" y="1377387"/>
            <a:ext cx="12139271" cy="65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789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227" t="3178" r="198"/>
          <a:stretch/>
        </p:blipFill>
        <p:spPr>
          <a:xfrm>
            <a:off x="2812430" y="709864"/>
            <a:ext cx="6625675" cy="3607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30" t="2943" r="1"/>
          <a:stretch/>
        </p:blipFill>
        <p:spPr>
          <a:xfrm>
            <a:off x="2812430" y="5209490"/>
            <a:ext cx="6635759" cy="36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3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AKEAWAY"/>
          <p:cNvSpPr txBox="1">
            <a:spLocks noGrp="1"/>
          </p:cNvSpPr>
          <p:nvPr>
            <p:ph type="title"/>
          </p:nvPr>
        </p:nvSpPr>
        <p:spPr>
          <a:xfrm>
            <a:off x="4114800" y="641350"/>
            <a:ext cx="11201400" cy="1714500"/>
          </a:xfrm>
          <a:prstGeom prst="rect">
            <a:avLst/>
          </a:prstGeom>
        </p:spPr>
        <p:txBody>
          <a:bodyPr/>
          <a:lstStyle/>
          <a:p>
            <a:r>
              <a:t>TAKEAWAY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264" y="1671595"/>
            <a:ext cx="12031579" cy="67813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We learnt about the following frameworks and parts of Django and </a:t>
            </a:r>
            <a:r>
              <a:rPr lang="en-US" sz="2800" dirty="0"/>
              <a:t>V</a:t>
            </a: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ue :</a:t>
            </a:r>
          </a:p>
          <a:p>
            <a:pPr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/>
          </a:p>
          <a:p>
            <a:pPr marL="514350" marR="0" indent="-514350" algn="just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Django Rest Framework.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Axios (how to send and receive request using </a:t>
            </a:r>
            <a:r>
              <a:rPr lang="en-US" sz="2800" dirty="0" err="1"/>
              <a:t>axios</a:t>
            </a:r>
            <a:r>
              <a:rPr lang="en-US" sz="2800" dirty="0"/>
              <a:t>)</a:t>
            </a:r>
          </a:p>
          <a:p>
            <a:pPr marL="514350" marR="0" indent="-514350" algn="just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Rest Framework’s </a:t>
            </a:r>
            <a:r>
              <a:rPr lang="en-US" sz="2800" dirty="0"/>
              <a:t>S</a:t>
            </a: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erializer module, which helps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in basically translating Django modules into other formats.</a:t>
            </a:r>
          </a:p>
          <a:p>
            <a:pPr marL="514350" marR="0" indent="-514350" algn="just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Vuetify which is a bootstrap like framework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for Vue.</a:t>
            </a:r>
            <a:endParaRPr lang="en-US" sz="2800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Rest Framework’s generics and permissions module.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Got a very good hands on the Vue and Django and specially using them together using corsheader(cross platform origin, helps in integrating multiple platform)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369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</vt:lpstr>
      <vt:lpstr>Avenir Next Demi Bold</vt:lpstr>
      <vt:lpstr>Avenir Next Medium</vt:lpstr>
      <vt:lpstr>Helvetica Neue</vt:lpstr>
      <vt:lpstr>New_Template5</vt:lpstr>
      <vt:lpstr>Books reviews</vt:lpstr>
      <vt:lpstr>DESCRIPTION</vt:lpstr>
      <vt:lpstr>LINK</vt:lpstr>
      <vt:lpstr>CONTRIBUTION</vt:lpstr>
      <vt:lpstr>SCREENSHOTS</vt:lpstr>
      <vt:lpstr>PowerPoint Presentation</vt:lpstr>
      <vt:lpstr>PowerPoint Presentation</vt:lpstr>
      <vt:lpstr>PowerPoint Presentation</vt:lpstr>
      <vt:lpstr>TAKEAWAY</vt:lpstr>
      <vt:lpstr>CHALLENGES</vt:lpstr>
      <vt:lpstr>Contact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reviews</dc:title>
  <dc:creator>Sagar R Garg</dc:creator>
  <cp:lastModifiedBy>Sagar R Garg</cp:lastModifiedBy>
  <cp:revision>10</cp:revision>
  <dcterms:modified xsi:type="dcterms:W3CDTF">2019-04-23T18:27:39Z</dcterms:modified>
</cp:coreProperties>
</file>