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764" r:id="rId5"/>
  </p:sldMasterIdLst>
  <p:notesMasterIdLst>
    <p:notesMasterId r:id="rId40"/>
  </p:notesMasterIdLst>
  <p:handoutMasterIdLst>
    <p:handoutMasterId r:id="rId41"/>
  </p:handoutMasterIdLst>
  <p:sldIdLst>
    <p:sldId id="438" r:id="rId6"/>
    <p:sldId id="261" r:id="rId7"/>
    <p:sldId id="436" r:id="rId8"/>
    <p:sldId id="485" r:id="rId9"/>
    <p:sldId id="447" r:id="rId10"/>
    <p:sldId id="446" r:id="rId11"/>
    <p:sldId id="487" r:id="rId12"/>
    <p:sldId id="449" r:id="rId13"/>
    <p:sldId id="448" r:id="rId14"/>
    <p:sldId id="488" r:id="rId15"/>
    <p:sldId id="453" r:id="rId16"/>
    <p:sldId id="495" r:id="rId17"/>
    <p:sldId id="437" r:id="rId18"/>
    <p:sldId id="493" r:id="rId19"/>
    <p:sldId id="482" r:id="rId20"/>
    <p:sldId id="442" r:id="rId21"/>
    <p:sldId id="463" r:id="rId22"/>
    <p:sldId id="496" r:id="rId23"/>
    <p:sldId id="464" r:id="rId24"/>
    <p:sldId id="443" r:id="rId25"/>
    <p:sldId id="456" r:id="rId26"/>
    <p:sldId id="465" r:id="rId27"/>
    <p:sldId id="499" r:id="rId28"/>
    <p:sldId id="500" r:id="rId29"/>
    <p:sldId id="497" r:id="rId30"/>
    <p:sldId id="498" r:id="rId31"/>
    <p:sldId id="501" r:id="rId32"/>
    <p:sldId id="503" r:id="rId33"/>
    <p:sldId id="506" r:id="rId34"/>
    <p:sldId id="504" r:id="rId35"/>
    <p:sldId id="502" r:id="rId36"/>
    <p:sldId id="505" r:id="rId37"/>
    <p:sldId id="457" r:id="rId38"/>
    <p:sldId id="42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39E11A-6097-46D7-85E2-CF6423D81BBD}" v="385" dt="2023-02-28T11:18:14.386"/>
    <p1510:client id="{0C1660B7-44C0-4537-9464-0E33DDC27068}" v="8" dt="2023-02-28T09:49:08.184"/>
    <p1510:client id="{0DF096FF-B4EB-4A34-B7D0-5C33EBF37A3C}" v="445" dt="2023-03-14T11:29:33.588"/>
    <p1510:client id="{104A9EE9-0B17-4848-A091-6F2B42F5C97A}" v="6" dt="2023-02-28T10:52:56.365"/>
    <p1510:client id="{1077EC6B-6500-4C5E-B27A-63CC7DA12173}" v="267" dt="2023-03-03T09:21:51.077"/>
    <p1510:client id="{1E8B3A0A-FF17-445B-A4AD-367BE99E971F}" v="500" dt="2023-03-14T09:54:13.477"/>
    <p1510:client id="{1F0C089A-D7EE-40D0-8CF8-34F8F16F9874}" v="98" dt="2023-03-03T03:57:58.505"/>
    <p1510:client id="{2BA86710-57A0-4807-A256-0EBF4A2A55F7}" v="523" dt="2023-03-03T04:43:31.941"/>
    <p1510:client id="{2E7B52AA-8C55-415A-A3AE-901454670603}" v="47" dt="2023-03-03T08:53:24.343"/>
    <p1510:client id="{2ECEBF52-3AC4-4C85-A2DF-65BB2A004EEC}" v="11" dt="2023-03-03T01:57:33.626"/>
    <p1510:client id="{3CBE329B-C927-4DEA-812E-25F19A05BDC1}" v="115" dt="2023-03-03T05:04:52.416"/>
    <p1510:client id="{43979EEA-D6E1-4B0C-8397-EE298ACFA1D9}" v="74" dt="2023-03-04T09:04:04.913"/>
    <p1510:client id="{45487326-2875-45CD-9C7A-B9C5B56AC3E0}" v="87" dt="2023-03-01T11:17:39.570"/>
    <p1510:client id="{45E9EB14-D6FB-4C9E-8E26-A5AAEB9E0BAB}" v="15" dt="2023-02-28T10:00:39.997"/>
    <p1510:client id="{4813C727-C7A8-44ED-B735-C31F98610A7D}" v="1135" dt="2023-03-02T14:47:30.431"/>
    <p1510:client id="{4980281B-1B2C-462C-855E-5BA8CFD60126}" v="32" dt="2023-03-03T11:37:44.547"/>
    <p1510:client id="{49A49EC5-371E-4D58-8DEB-3D27C8CFF73A}" v="1260" dt="2023-02-28T18:24:48.651"/>
    <p1510:client id="{4AA66B23-79E2-48F5-A941-59DC8A50E66E}" v="57" dt="2023-02-28T10:57:13.214"/>
    <p1510:client id="{5843400D-09C7-4901-95A5-7B8E850342A8}" v="8" dt="2023-02-28T09:58:05.651"/>
    <p1510:client id="{6415D475-394B-4F20-AF77-5B61F1A887B5}" v="99" dt="2023-03-14T10:00:00"/>
    <p1510:client id="{69CBAE0F-EC56-4875-A738-52E6B6562036}" v="273" dt="2023-03-02T17:40:30.816"/>
    <p1510:client id="{7908BF57-EE20-45A8-A975-04AE79E725BD}" v="183" dt="2023-03-14T09:17:46.775"/>
    <p1510:client id="{911FD1FB-1211-43FE-BF6A-72958F5BDFE7}" v="16" dt="2023-03-04T08:59:36.768"/>
    <p1510:client id="{91391342-6E2E-4F91-8B5A-6E06B30DD2FE}" v="80" dt="2023-03-02T04:30:46.113"/>
    <p1510:client id="{94A65175-EE82-405E-82F6-811E8207231B}" v="7" dt="2023-02-28T18:27:05.167"/>
    <p1510:client id="{9BC24B3B-AF57-4B3C-871B-5CB608D76B43}" v="6" dt="2023-02-28T09:47:26.569"/>
    <p1510:client id="{A4049D70-9E00-4D36-BE0C-6A050412888F}" v="300" dt="2023-02-28T12:05:55.236"/>
    <p1510:client id="{AAB0B142-6496-474D-8A38-5FED41A8CE6C}" v="680" dt="2023-03-14T11:14:35.495"/>
    <p1510:client id="{B73C5AE3-6BF1-41FB-9E39-205E8828BB48}" v="631" dt="2023-03-03T11:50:37.054"/>
    <p1510:client id="{C774F25D-45FD-4DC8-9BC1-78A71CE871DE}" v="199" dt="2023-02-28T09:56:40.411"/>
    <p1510:client id="{C92E2AB9-9DED-4E36-B7C3-FC98EA9E1614}" v="11" dt="2023-03-02T04:16:06.877"/>
    <p1510:client id="{D3F03591-C831-483C-A7BC-5523258B1524}" v="619" dt="2023-03-02T18:25:04.226"/>
    <p1510:client id="{D6EDEC23-16B3-4DA5-8A09-1D22C9C4058E}" v="312" dt="2023-03-01T06:50:55.103"/>
    <p1510:client id="{DC4C1D61-5C1B-47EF-9C7D-D01DCAD4AAD0}" v="59" dt="2023-03-03T09:13:47.470"/>
    <p1510:client id="{E3E597A0-BCA6-4DFB-9A2C-999E5F31207F}" v="111" dt="2023-03-02T03:51:25.088"/>
    <p1510:client id="{E6C0F8EC-5B78-46A7-B4F5-EBD806D4AD43}" v="10" dt="2023-02-28T09:45:58.947"/>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gha Maria Joseph(UST,IN)" userId="S::245137@ust.com::bd4fcf81-3b12-476b-94f2-c6600c64fbf4" providerId="AD" clId="Web-{7908BF57-EE20-45A8-A975-04AE79E725BD}"/>
    <pc:docChg chg="addSld modSld">
      <pc:chgData name="Migha Maria Joseph(UST,IN)" userId="S::245137@ust.com::bd4fcf81-3b12-476b-94f2-c6600c64fbf4" providerId="AD" clId="Web-{7908BF57-EE20-45A8-A975-04AE79E725BD}" dt="2023-03-14T09:17:46.791" v="182" actId="20577"/>
      <pc:docMkLst>
        <pc:docMk/>
      </pc:docMkLst>
      <pc:sldChg chg="addSp delSp modSp mod modClrScheme chgLayout">
        <pc:chgData name="Migha Maria Joseph(UST,IN)" userId="S::245137@ust.com::bd4fcf81-3b12-476b-94f2-c6600c64fbf4" providerId="AD" clId="Web-{7908BF57-EE20-45A8-A975-04AE79E725BD}" dt="2023-03-14T09:15:48.943" v="160"/>
        <pc:sldMkLst>
          <pc:docMk/>
          <pc:sldMk cId="313684081" sldId="261"/>
        </pc:sldMkLst>
        <pc:spChg chg="mod">
          <ac:chgData name="Migha Maria Joseph(UST,IN)" userId="S::245137@ust.com::bd4fcf81-3b12-476b-94f2-c6600c64fbf4" providerId="AD" clId="Web-{7908BF57-EE20-45A8-A975-04AE79E725BD}" dt="2023-03-14T09:15:48.943" v="160"/>
          <ac:spMkLst>
            <pc:docMk/>
            <pc:sldMk cId="313684081" sldId="261"/>
            <ac:spMk id="2" creationId="{497B2FB9-6C51-1445-BC11-04883C367D48}"/>
          </ac:spMkLst>
        </pc:spChg>
        <pc:spChg chg="mod">
          <ac:chgData name="Migha Maria Joseph(UST,IN)" userId="S::245137@ust.com::bd4fcf81-3b12-476b-94f2-c6600c64fbf4" providerId="AD" clId="Web-{7908BF57-EE20-45A8-A975-04AE79E725BD}" dt="2023-03-14T09:15:48.943" v="160"/>
          <ac:spMkLst>
            <pc:docMk/>
            <pc:sldMk cId="313684081" sldId="261"/>
            <ac:spMk id="4" creationId="{7042B518-001F-14D6-A1FA-D06318ED7B2F}"/>
          </ac:spMkLst>
        </pc:spChg>
        <pc:spChg chg="add del mod">
          <ac:chgData name="Migha Maria Joseph(UST,IN)" userId="S::245137@ust.com::bd4fcf81-3b12-476b-94f2-c6600c64fbf4" providerId="AD" clId="Web-{7908BF57-EE20-45A8-A975-04AE79E725BD}" dt="2023-03-14T09:14:47.863" v="146"/>
          <ac:spMkLst>
            <pc:docMk/>
            <pc:sldMk cId="313684081" sldId="261"/>
            <ac:spMk id="9" creationId="{45157A6B-5FA0-4C1D-A6F6-B059512D0895}"/>
          </ac:spMkLst>
        </pc:spChg>
        <pc:spChg chg="add del mod">
          <ac:chgData name="Migha Maria Joseph(UST,IN)" userId="S::245137@ust.com::bd4fcf81-3b12-476b-94f2-c6600c64fbf4" providerId="AD" clId="Web-{7908BF57-EE20-45A8-A975-04AE79E725BD}" dt="2023-03-14T09:15:48.943" v="160"/>
          <ac:spMkLst>
            <pc:docMk/>
            <pc:sldMk cId="313684081" sldId="261"/>
            <ac:spMk id="11" creationId="{D9768AB4-2D86-58E7-997C-75A399EE3776}"/>
          </ac:spMkLst>
        </pc:spChg>
        <pc:spChg chg="add mod">
          <ac:chgData name="Migha Maria Joseph(UST,IN)" userId="S::245137@ust.com::bd4fcf81-3b12-476b-94f2-c6600c64fbf4" providerId="AD" clId="Web-{7908BF57-EE20-45A8-A975-04AE79E725BD}" dt="2023-03-14T09:15:48.943" v="160"/>
          <ac:spMkLst>
            <pc:docMk/>
            <pc:sldMk cId="313684081" sldId="261"/>
            <ac:spMk id="16" creationId="{C5BB48C3-38BA-1172-50B5-14A297DE1C3B}"/>
          </ac:spMkLst>
        </pc:spChg>
        <pc:picChg chg="del">
          <ac:chgData name="Migha Maria Joseph(UST,IN)" userId="S::245137@ust.com::bd4fcf81-3b12-476b-94f2-c6600c64fbf4" providerId="AD" clId="Web-{7908BF57-EE20-45A8-A975-04AE79E725BD}" dt="2023-03-14T09:08:32.632" v="53"/>
          <ac:picMkLst>
            <pc:docMk/>
            <pc:sldMk cId="313684081" sldId="261"/>
            <ac:picMk id="3" creationId="{9E5B7BD4-26CB-269E-52A7-3C43E133638C}"/>
          </ac:picMkLst>
        </pc:picChg>
      </pc:sldChg>
      <pc:sldChg chg="addSp modSp mod modClrScheme chgLayout">
        <pc:chgData name="Migha Maria Joseph(UST,IN)" userId="S::245137@ust.com::bd4fcf81-3b12-476b-94f2-c6600c64fbf4" providerId="AD" clId="Web-{7908BF57-EE20-45A8-A975-04AE79E725BD}" dt="2023-03-14T09:17:46.791" v="182" actId="20577"/>
        <pc:sldMkLst>
          <pc:docMk/>
          <pc:sldMk cId="3675081896" sldId="436"/>
        </pc:sldMkLst>
        <pc:spChg chg="mod">
          <ac:chgData name="Migha Maria Joseph(UST,IN)" userId="S::245137@ust.com::bd4fcf81-3b12-476b-94f2-c6600c64fbf4" providerId="AD" clId="Web-{7908BF57-EE20-45A8-A975-04AE79E725BD}" dt="2023-03-14T09:16:11.772" v="162" actId="20577"/>
          <ac:spMkLst>
            <pc:docMk/>
            <pc:sldMk cId="3675081896" sldId="436"/>
            <ac:spMk id="2" creationId="{497B2FB9-6C51-1445-BC11-04883C367D48}"/>
          </ac:spMkLst>
        </pc:spChg>
        <pc:spChg chg="mod">
          <ac:chgData name="Migha Maria Joseph(UST,IN)" userId="S::245137@ust.com::bd4fcf81-3b12-476b-94f2-c6600c64fbf4" providerId="AD" clId="Web-{7908BF57-EE20-45A8-A975-04AE79E725BD}" dt="2023-03-14T09:17:46.791" v="182" actId="20577"/>
          <ac:spMkLst>
            <pc:docMk/>
            <pc:sldMk cId="3675081896" sldId="436"/>
            <ac:spMk id="4" creationId="{7042B518-001F-14D6-A1FA-D06318ED7B2F}"/>
          </ac:spMkLst>
        </pc:spChg>
        <pc:picChg chg="add mod">
          <ac:chgData name="Migha Maria Joseph(UST,IN)" userId="S::245137@ust.com::bd4fcf81-3b12-476b-94f2-c6600c64fbf4" providerId="AD" clId="Web-{7908BF57-EE20-45A8-A975-04AE79E725BD}" dt="2023-03-14T09:14:57.067" v="148" actId="1076"/>
          <ac:picMkLst>
            <pc:docMk/>
            <pc:sldMk cId="3675081896" sldId="436"/>
            <ac:picMk id="3" creationId="{0EEFC520-A08C-420F-9ED1-0DC9098E7734}"/>
          </ac:picMkLst>
        </pc:picChg>
      </pc:sldChg>
      <pc:sldChg chg="modSp">
        <pc:chgData name="Migha Maria Joseph(UST,IN)" userId="S::245137@ust.com::bd4fcf81-3b12-476b-94f2-c6600c64fbf4" providerId="AD" clId="Web-{7908BF57-EE20-45A8-A975-04AE79E725BD}" dt="2023-03-14T09:16:44.367" v="173" actId="20577"/>
        <pc:sldMkLst>
          <pc:docMk/>
          <pc:sldMk cId="1696494379" sldId="437"/>
        </pc:sldMkLst>
        <pc:spChg chg="mod">
          <ac:chgData name="Migha Maria Joseph(UST,IN)" userId="S::245137@ust.com::bd4fcf81-3b12-476b-94f2-c6600c64fbf4" providerId="AD" clId="Web-{7908BF57-EE20-45A8-A975-04AE79E725BD}" dt="2023-03-14T09:16:44.367" v="173" actId="20577"/>
          <ac:spMkLst>
            <pc:docMk/>
            <pc:sldMk cId="1696494379" sldId="437"/>
            <ac:spMk id="2" creationId="{497B2FB9-6C51-1445-BC11-04883C367D48}"/>
          </ac:spMkLst>
        </pc:spChg>
      </pc:sldChg>
      <pc:sldChg chg="modSp">
        <pc:chgData name="Migha Maria Joseph(UST,IN)" userId="S::245137@ust.com::bd4fcf81-3b12-476b-94f2-c6600c64fbf4" providerId="AD" clId="Web-{7908BF57-EE20-45A8-A975-04AE79E725BD}" dt="2023-03-14T09:00:42.788" v="35" actId="14100"/>
        <pc:sldMkLst>
          <pc:docMk/>
          <pc:sldMk cId="3190166209" sldId="438"/>
        </pc:sldMkLst>
        <pc:spChg chg="mod">
          <ac:chgData name="Migha Maria Joseph(UST,IN)" userId="S::245137@ust.com::bd4fcf81-3b12-476b-94f2-c6600c64fbf4" providerId="AD" clId="Web-{7908BF57-EE20-45A8-A975-04AE79E725BD}" dt="2023-03-14T09:00:42.788" v="35" actId="14100"/>
          <ac:spMkLst>
            <pc:docMk/>
            <pc:sldMk cId="3190166209" sldId="438"/>
            <ac:spMk id="2" creationId="{8AB9DB62-7740-4015-9623-764DF9201FC5}"/>
          </ac:spMkLst>
        </pc:spChg>
      </pc:sldChg>
      <pc:sldChg chg="modSp">
        <pc:chgData name="Migha Maria Joseph(UST,IN)" userId="S::245137@ust.com::bd4fcf81-3b12-476b-94f2-c6600c64fbf4" providerId="AD" clId="Web-{7908BF57-EE20-45A8-A975-04AE79E725BD}" dt="2023-03-14T09:16:29.210" v="166" actId="20577"/>
        <pc:sldMkLst>
          <pc:docMk/>
          <pc:sldMk cId="1615313149" sldId="446"/>
        </pc:sldMkLst>
        <pc:spChg chg="mod">
          <ac:chgData name="Migha Maria Joseph(UST,IN)" userId="S::245137@ust.com::bd4fcf81-3b12-476b-94f2-c6600c64fbf4" providerId="AD" clId="Web-{7908BF57-EE20-45A8-A975-04AE79E725BD}" dt="2023-03-14T09:16:29.210" v="166" actId="20577"/>
          <ac:spMkLst>
            <pc:docMk/>
            <pc:sldMk cId="1615313149" sldId="446"/>
            <ac:spMk id="2" creationId="{4313E763-6D8F-8FD7-0747-AC02ACC2B3A5}"/>
          </ac:spMkLst>
        </pc:spChg>
      </pc:sldChg>
      <pc:sldChg chg="modSp">
        <pc:chgData name="Migha Maria Joseph(UST,IN)" userId="S::245137@ust.com::bd4fcf81-3b12-476b-94f2-c6600c64fbf4" providerId="AD" clId="Web-{7908BF57-EE20-45A8-A975-04AE79E725BD}" dt="2023-03-14T09:16:23.866" v="164" actId="20577"/>
        <pc:sldMkLst>
          <pc:docMk/>
          <pc:sldMk cId="1247842501" sldId="447"/>
        </pc:sldMkLst>
        <pc:spChg chg="mod">
          <ac:chgData name="Migha Maria Joseph(UST,IN)" userId="S::245137@ust.com::bd4fcf81-3b12-476b-94f2-c6600c64fbf4" providerId="AD" clId="Web-{7908BF57-EE20-45A8-A975-04AE79E725BD}" dt="2023-03-14T09:16:23.866" v="164" actId="20577"/>
          <ac:spMkLst>
            <pc:docMk/>
            <pc:sldMk cId="1247842501" sldId="447"/>
            <ac:spMk id="2" creationId="{34E11486-2E52-9649-AB56-06F4F180D1F2}"/>
          </ac:spMkLst>
        </pc:spChg>
      </pc:sldChg>
      <pc:sldChg chg="modSp">
        <pc:chgData name="Migha Maria Joseph(UST,IN)" userId="S::245137@ust.com::bd4fcf81-3b12-476b-94f2-c6600c64fbf4" providerId="AD" clId="Web-{7908BF57-EE20-45A8-A975-04AE79E725BD}" dt="2023-03-14T09:16:35.117" v="168" actId="20577"/>
        <pc:sldMkLst>
          <pc:docMk/>
          <pc:sldMk cId="3950084537" sldId="451"/>
        </pc:sldMkLst>
        <pc:spChg chg="mod">
          <ac:chgData name="Migha Maria Joseph(UST,IN)" userId="S::245137@ust.com::bd4fcf81-3b12-476b-94f2-c6600c64fbf4" providerId="AD" clId="Web-{7908BF57-EE20-45A8-A975-04AE79E725BD}" dt="2023-03-14T09:16:35.117" v="168" actId="20577"/>
          <ac:spMkLst>
            <pc:docMk/>
            <pc:sldMk cId="3950084537" sldId="451"/>
            <ac:spMk id="2" creationId="{A8B24D61-D597-2F6B-B6F1-A4A26C71B8BC}"/>
          </ac:spMkLst>
        </pc:spChg>
      </pc:sldChg>
      <pc:sldChg chg="modSp">
        <pc:chgData name="Migha Maria Joseph(UST,IN)" userId="S::245137@ust.com::bd4fcf81-3b12-476b-94f2-c6600c64fbf4" providerId="AD" clId="Web-{7908BF57-EE20-45A8-A975-04AE79E725BD}" dt="2023-03-14T09:16:38.929" v="171" actId="20577"/>
        <pc:sldMkLst>
          <pc:docMk/>
          <pc:sldMk cId="3962952328" sldId="453"/>
        </pc:sldMkLst>
        <pc:spChg chg="mod">
          <ac:chgData name="Migha Maria Joseph(UST,IN)" userId="S::245137@ust.com::bd4fcf81-3b12-476b-94f2-c6600c64fbf4" providerId="AD" clId="Web-{7908BF57-EE20-45A8-A975-04AE79E725BD}" dt="2023-03-14T09:16:38.929" v="171" actId="20577"/>
          <ac:spMkLst>
            <pc:docMk/>
            <pc:sldMk cId="3962952328" sldId="453"/>
            <ac:spMk id="2" creationId="{03C02B22-2E71-1157-1E97-3EB3B46EAE76}"/>
          </ac:spMkLst>
        </pc:spChg>
      </pc:sldChg>
      <pc:sldChg chg="modSp">
        <pc:chgData name="Migha Maria Joseph(UST,IN)" userId="S::245137@ust.com::bd4fcf81-3b12-476b-94f2-c6600c64fbf4" providerId="AD" clId="Web-{7908BF57-EE20-45A8-A975-04AE79E725BD}" dt="2023-03-14T09:00:07.318" v="26" actId="20577"/>
        <pc:sldMkLst>
          <pc:docMk/>
          <pc:sldMk cId="3002383628" sldId="482"/>
        </pc:sldMkLst>
        <pc:spChg chg="mod">
          <ac:chgData name="Migha Maria Joseph(UST,IN)" userId="S::245137@ust.com::bd4fcf81-3b12-476b-94f2-c6600c64fbf4" providerId="AD" clId="Web-{7908BF57-EE20-45A8-A975-04AE79E725BD}" dt="2023-03-14T09:00:07.318" v="26" actId="20577"/>
          <ac:spMkLst>
            <pc:docMk/>
            <pc:sldMk cId="3002383628" sldId="482"/>
            <ac:spMk id="2" creationId="{8AB9DB62-7740-4015-9623-764DF9201FC5}"/>
          </ac:spMkLst>
        </pc:spChg>
      </pc:sldChg>
      <pc:sldChg chg="new">
        <pc:chgData name="Migha Maria Joseph(UST,IN)" userId="S::245137@ust.com::bd4fcf81-3b12-476b-94f2-c6600c64fbf4" providerId="AD" clId="Web-{7908BF57-EE20-45A8-A975-04AE79E725BD}" dt="2023-03-14T09:16:47.570" v="174"/>
        <pc:sldMkLst>
          <pc:docMk/>
          <pc:sldMk cId="1358959011" sldId="485"/>
        </pc:sldMkLst>
      </pc:sldChg>
      <pc:sldChg chg="new">
        <pc:chgData name="Migha Maria Joseph(UST,IN)" userId="S::245137@ust.com::bd4fcf81-3b12-476b-94f2-c6600c64fbf4" providerId="AD" clId="Web-{7908BF57-EE20-45A8-A975-04AE79E725BD}" dt="2023-03-14T09:16:49.836" v="175"/>
        <pc:sldMkLst>
          <pc:docMk/>
          <pc:sldMk cId="3893049329" sldId="486"/>
        </pc:sldMkLst>
      </pc:sldChg>
    </pc:docChg>
  </pc:docChgLst>
  <pc:docChgLst>
    <pc:chgData name="Sagar Saji(UST,IN)" userId="S::245195@ust.com::980df64d-5caf-4840-84a9-3f074df362b0" providerId="AD" clId="Web-{E6C0F8EC-5B78-46A7-B4F5-EBD806D4AD43}"/>
    <pc:docChg chg="delSld modSld">
      <pc:chgData name="Sagar Saji(UST,IN)" userId="S::245195@ust.com::980df64d-5caf-4840-84a9-3f074df362b0" providerId="AD" clId="Web-{E6C0F8EC-5B78-46A7-B4F5-EBD806D4AD43}" dt="2023-02-28T09:45:58.947" v="9" actId="20577"/>
      <pc:docMkLst>
        <pc:docMk/>
      </pc:docMkLst>
      <pc:sldChg chg="del">
        <pc:chgData name="Sagar Saji(UST,IN)" userId="S::245195@ust.com::980df64d-5caf-4840-84a9-3f074df362b0" providerId="AD" clId="Web-{E6C0F8EC-5B78-46A7-B4F5-EBD806D4AD43}" dt="2023-02-28T09:44:51.086" v="0"/>
        <pc:sldMkLst>
          <pc:docMk/>
          <pc:sldMk cId="440525917" sldId="259"/>
        </pc:sldMkLst>
      </pc:sldChg>
      <pc:sldChg chg="modSp">
        <pc:chgData name="Sagar Saji(UST,IN)" userId="S::245195@ust.com::980df64d-5caf-4840-84a9-3f074df362b0" providerId="AD" clId="Web-{E6C0F8EC-5B78-46A7-B4F5-EBD806D4AD43}" dt="2023-02-28T09:45:58.947" v="9" actId="20577"/>
        <pc:sldMkLst>
          <pc:docMk/>
          <pc:sldMk cId="313684081" sldId="261"/>
        </pc:sldMkLst>
        <pc:spChg chg="mod">
          <ac:chgData name="Sagar Saji(UST,IN)" userId="S::245195@ust.com::980df64d-5caf-4840-84a9-3f074df362b0" providerId="AD" clId="Web-{E6C0F8EC-5B78-46A7-B4F5-EBD806D4AD43}" dt="2023-02-28T09:45:58.947" v="9" actId="20577"/>
          <ac:spMkLst>
            <pc:docMk/>
            <pc:sldMk cId="313684081" sldId="261"/>
            <ac:spMk id="2" creationId="{497B2FB9-6C51-1445-BC11-04883C367D48}"/>
          </ac:spMkLst>
        </pc:spChg>
      </pc:sldChg>
    </pc:docChg>
  </pc:docChgLst>
  <pc:docChgLst>
    <pc:chgData name="Kevin Jolly Kodiyan(UST,IN)" userId="S::245118@ust.com::64e2c207-6f6c-4b12-b067-0de827879593" providerId="AD" clId="Web-{45487326-2875-45CD-9C7A-B9C5B56AC3E0}"/>
    <pc:docChg chg="modSld">
      <pc:chgData name="Kevin Jolly Kodiyan(UST,IN)" userId="S::245118@ust.com::64e2c207-6f6c-4b12-b067-0de827879593" providerId="AD" clId="Web-{45487326-2875-45CD-9C7A-B9C5B56AC3E0}" dt="2023-03-01T11:17:39.570" v="61" actId="14100"/>
      <pc:docMkLst>
        <pc:docMk/>
      </pc:docMkLst>
      <pc:sldChg chg="addSp modSp">
        <pc:chgData name="Kevin Jolly Kodiyan(UST,IN)" userId="S::245118@ust.com::64e2c207-6f6c-4b12-b067-0de827879593" providerId="AD" clId="Web-{45487326-2875-45CD-9C7A-B9C5B56AC3E0}" dt="2023-03-01T11:15:42.317" v="45" actId="14100"/>
        <pc:sldMkLst>
          <pc:docMk/>
          <pc:sldMk cId="2484011671" sldId="439"/>
        </pc:sldMkLst>
        <pc:spChg chg="add mod">
          <ac:chgData name="Kevin Jolly Kodiyan(UST,IN)" userId="S::245118@ust.com::64e2c207-6f6c-4b12-b067-0de827879593" providerId="AD" clId="Web-{45487326-2875-45CD-9C7A-B9C5B56AC3E0}" dt="2023-03-01T11:15:42.317" v="45" actId="14100"/>
          <ac:spMkLst>
            <pc:docMk/>
            <pc:sldMk cId="2484011671" sldId="439"/>
            <ac:spMk id="3" creationId="{0D5E6055-F0C6-0655-9890-FA59984729E3}"/>
          </ac:spMkLst>
        </pc:spChg>
        <pc:picChg chg="add mod">
          <ac:chgData name="Kevin Jolly Kodiyan(UST,IN)" userId="S::245118@ust.com::64e2c207-6f6c-4b12-b067-0de827879593" providerId="AD" clId="Web-{45487326-2875-45CD-9C7A-B9C5B56AC3E0}" dt="2023-03-01T11:12:11.482" v="18" actId="14100"/>
          <ac:picMkLst>
            <pc:docMk/>
            <pc:sldMk cId="2484011671" sldId="439"/>
            <ac:picMk id="5" creationId="{ACC56442-F523-B797-B35E-4DC7CA9359FE}"/>
          </ac:picMkLst>
        </pc:picChg>
      </pc:sldChg>
      <pc:sldChg chg="modSp">
        <pc:chgData name="Kevin Jolly Kodiyan(UST,IN)" userId="S::245118@ust.com::64e2c207-6f6c-4b12-b067-0de827879593" providerId="AD" clId="Web-{45487326-2875-45CD-9C7A-B9C5B56AC3E0}" dt="2023-03-01T11:17:39.570" v="61" actId="14100"/>
        <pc:sldMkLst>
          <pc:docMk/>
          <pc:sldMk cId="2623629534" sldId="444"/>
        </pc:sldMkLst>
        <pc:spChg chg="mod">
          <ac:chgData name="Kevin Jolly Kodiyan(UST,IN)" userId="S::245118@ust.com::64e2c207-6f6c-4b12-b067-0de827879593" providerId="AD" clId="Web-{45487326-2875-45CD-9C7A-B9C5B56AC3E0}" dt="2023-03-01T11:16:51.772" v="58" actId="20577"/>
          <ac:spMkLst>
            <pc:docMk/>
            <pc:sldMk cId="2623629534" sldId="444"/>
            <ac:spMk id="2" creationId="{73C645FD-90D9-8D90-3D29-F6B63FCC7508}"/>
          </ac:spMkLst>
        </pc:spChg>
        <pc:spChg chg="mod">
          <ac:chgData name="Kevin Jolly Kodiyan(UST,IN)" userId="S::245118@ust.com::64e2c207-6f6c-4b12-b067-0de827879593" providerId="AD" clId="Web-{45487326-2875-45CD-9C7A-B9C5B56AC3E0}" dt="2023-03-01T11:17:39.570" v="61" actId="14100"/>
          <ac:spMkLst>
            <pc:docMk/>
            <pc:sldMk cId="2623629534" sldId="444"/>
            <ac:spMk id="3" creationId="{BF243161-B03D-1F21-6568-AA7EEC53D550}"/>
          </ac:spMkLst>
        </pc:spChg>
      </pc:sldChg>
    </pc:docChg>
  </pc:docChgLst>
  <pc:docChgLst>
    <pc:chgData name="Sagar Saji(UST,IN)" userId="S::245195@ust.com::980df64d-5caf-4840-84a9-3f074df362b0" providerId="AD" clId="Web-{D6EDEC23-16B3-4DA5-8A09-1D22C9C4058E}"/>
    <pc:docChg chg="modSld">
      <pc:chgData name="Sagar Saji(UST,IN)" userId="S::245195@ust.com::980df64d-5caf-4840-84a9-3f074df362b0" providerId="AD" clId="Web-{D6EDEC23-16B3-4DA5-8A09-1D22C9C4058E}" dt="2023-03-01T06:50:55.103" v="308" actId="20577"/>
      <pc:docMkLst>
        <pc:docMk/>
      </pc:docMkLst>
      <pc:sldChg chg="modSp">
        <pc:chgData name="Sagar Saji(UST,IN)" userId="S::245195@ust.com::980df64d-5caf-4840-84a9-3f074df362b0" providerId="AD" clId="Web-{D6EDEC23-16B3-4DA5-8A09-1D22C9C4058E}" dt="2023-03-01T06:50:55.103" v="308" actId="20577"/>
        <pc:sldMkLst>
          <pc:docMk/>
          <pc:sldMk cId="3208713084" sldId="458"/>
        </pc:sldMkLst>
        <pc:spChg chg="mod">
          <ac:chgData name="Sagar Saji(UST,IN)" userId="S::245195@ust.com::980df64d-5caf-4840-84a9-3f074df362b0" providerId="AD" clId="Web-{D6EDEC23-16B3-4DA5-8A09-1D22C9C4058E}" dt="2023-03-01T06:50:55.103" v="308" actId="20577"/>
          <ac:spMkLst>
            <pc:docMk/>
            <pc:sldMk cId="3208713084" sldId="458"/>
            <ac:spMk id="4" creationId="{7042B518-001F-14D6-A1FA-D06318ED7B2F}"/>
          </ac:spMkLst>
        </pc:spChg>
      </pc:sldChg>
      <pc:sldChg chg="modSp">
        <pc:chgData name="Sagar Saji(UST,IN)" userId="S::245195@ust.com::980df64d-5caf-4840-84a9-3f074df362b0" providerId="AD" clId="Web-{D6EDEC23-16B3-4DA5-8A09-1D22C9C4058E}" dt="2023-03-01T06:49:32.929" v="287" actId="20577"/>
        <pc:sldMkLst>
          <pc:docMk/>
          <pc:sldMk cId="2317469768" sldId="459"/>
        </pc:sldMkLst>
        <pc:spChg chg="mod">
          <ac:chgData name="Sagar Saji(UST,IN)" userId="S::245195@ust.com::980df64d-5caf-4840-84a9-3f074df362b0" providerId="AD" clId="Web-{D6EDEC23-16B3-4DA5-8A09-1D22C9C4058E}" dt="2023-03-01T06:49:32.929" v="287" actId="20577"/>
          <ac:spMkLst>
            <pc:docMk/>
            <pc:sldMk cId="2317469768" sldId="459"/>
            <ac:spMk id="4" creationId="{7042B518-001F-14D6-A1FA-D06318ED7B2F}"/>
          </ac:spMkLst>
        </pc:spChg>
      </pc:sldChg>
    </pc:docChg>
  </pc:docChgLst>
  <pc:docChgLst>
    <pc:chgData name="Sagar Saji(UST,IN)" userId="S::245195@ust.com::980df64d-5caf-4840-84a9-3f074df362b0" providerId="AD" clId="Web-{1077EC6B-6500-4C5E-B27A-63CC7DA12173}"/>
    <pc:docChg chg="addSld modSld sldOrd">
      <pc:chgData name="Sagar Saji(UST,IN)" userId="S::245195@ust.com::980df64d-5caf-4840-84a9-3f074df362b0" providerId="AD" clId="Web-{1077EC6B-6500-4C5E-B27A-63CC7DA12173}" dt="2023-03-03T09:21:51.077" v="193" actId="1076"/>
      <pc:docMkLst>
        <pc:docMk/>
      </pc:docMkLst>
      <pc:sldChg chg="addSp modSp">
        <pc:chgData name="Sagar Saji(UST,IN)" userId="S::245195@ust.com::980df64d-5caf-4840-84a9-3f074df362b0" providerId="AD" clId="Web-{1077EC6B-6500-4C5E-B27A-63CC7DA12173}" dt="2023-03-03T09:21:51.077" v="193" actId="1076"/>
        <pc:sldMkLst>
          <pc:docMk/>
          <pc:sldMk cId="3190166209" sldId="438"/>
        </pc:sldMkLst>
        <pc:spChg chg="mod">
          <ac:chgData name="Sagar Saji(UST,IN)" userId="S::245195@ust.com::980df64d-5caf-4840-84a9-3f074df362b0" providerId="AD" clId="Web-{1077EC6B-6500-4C5E-B27A-63CC7DA12173}" dt="2023-03-03T09:12:49.888" v="24" actId="20577"/>
          <ac:spMkLst>
            <pc:docMk/>
            <pc:sldMk cId="3190166209" sldId="438"/>
            <ac:spMk id="2" creationId="{8AB9DB62-7740-4015-9623-764DF9201FC5}"/>
          </ac:spMkLst>
        </pc:spChg>
        <pc:spChg chg="add mod">
          <ac:chgData name="Sagar Saji(UST,IN)" userId="S::245195@ust.com::980df64d-5caf-4840-84a9-3f074df362b0" providerId="AD" clId="Web-{1077EC6B-6500-4C5E-B27A-63CC7DA12173}" dt="2023-03-03T09:21:51.077" v="193" actId="1076"/>
          <ac:spMkLst>
            <pc:docMk/>
            <pc:sldMk cId="3190166209" sldId="438"/>
            <ac:spMk id="3" creationId="{37472300-8FED-B701-0FA1-2C3B63F4F50D}"/>
          </ac:spMkLst>
        </pc:spChg>
        <pc:spChg chg="mod">
          <ac:chgData name="Sagar Saji(UST,IN)" userId="S::245195@ust.com::980df64d-5caf-4840-84a9-3f074df362b0" providerId="AD" clId="Web-{1077EC6B-6500-4C5E-B27A-63CC7DA12173}" dt="2023-03-03T09:19:34.604" v="181" actId="20577"/>
          <ac:spMkLst>
            <pc:docMk/>
            <pc:sldMk cId="3190166209" sldId="438"/>
            <ac:spMk id="5" creationId="{5CEBBB1D-F7D8-D340-BD20-6F0A5E12BD08}"/>
          </ac:spMkLst>
        </pc:spChg>
      </pc:sldChg>
      <pc:sldChg chg="modSp">
        <pc:chgData name="Sagar Saji(UST,IN)" userId="S::245195@ust.com::980df64d-5caf-4840-84a9-3f074df362b0" providerId="AD" clId="Web-{1077EC6B-6500-4C5E-B27A-63CC7DA12173}" dt="2023-03-03T09:11:40.964" v="7"/>
        <pc:sldMkLst>
          <pc:docMk/>
          <pc:sldMk cId="267237008" sldId="457"/>
        </pc:sldMkLst>
        <pc:graphicFrameChg chg="mod modGraphic">
          <ac:chgData name="Sagar Saji(UST,IN)" userId="S::245195@ust.com::980df64d-5caf-4840-84a9-3f074df362b0" providerId="AD" clId="Web-{1077EC6B-6500-4C5E-B27A-63CC7DA12173}" dt="2023-03-03T09:11:40.964" v="7"/>
          <ac:graphicFrameMkLst>
            <pc:docMk/>
            <pc:sldMk cId="267237008" sldId="457"/>
            <ac:graphicFrameMk id="3" creationId="{88EB274B-2F25-95F3-A4F8-1783F37A29C0}"/>
          </ac:graphicFrameMkLst>
        </pc:graphicFrameChg>
      </pc:sldChg>
      <pc:sldChg chg="addSp delSp modSp add ord replId">
        <pc:chgData name="Sagar Saji(UST,IN)" userId="S::245195@ust.com::980df64d-5caf-4840-84a9-3f074df362b0" providerId="AD" clId="Web-{1077EC6B-6500-4C5E-B27A-63CC7DA12173}" dt="2023-03-03T09:20:41.590" v="187"/>
        <pc:sldMkLst>
          <pc:docMk/>
          <pc:sldMk cId="1502777096" sldId="480"/>
        </pc:sldMkLst>
        <pc:spChg chg="mod">
          <ac:chgData name="Sagar Saji(UST,IN)" userId="S::245195@ust.com::980df64d-5caf-4840-84a9-3f074df362b0" providerId="AD" clId="Web-{1077EC6B-6500-4C5E-B27A-63CC7DA12173}" dt="2023-03-03T09:13:22.623" v="46" actId="20577"/>
          <ac:spMkLst>
            <pc:docMk/>
            <pc:sldMk cId="1502777096" sldId="480"/>
            <ac:spMk id="2" creationId="{8AB9DB62-7740-4015-9623-764DF9201FC5}"/>
          </ac:spMkLst>
        </pc:spChg>
        <pc:spChg chg="add mod">
          <ac:chgData name="Sagar Saji(UST,IN)" userId="S::245195@ust.com::980df64d-5caf-4840-84a9-3f074df362b0" providerId="AD" clId="Web-{1077EC6B-6500-4C5E-B27A-63CC7DA12173}" dt="2023-03-03T09:20:41.590" v="187"/>
          <ac:spMkLst>
            <pc:docMk/>
            <pc:sldMk cId="1502777096" sldId="480"/>
            <ac:spMk id="4" creationId="{3A762D5B-42B6-1FF8-4CBB-F5C186E00A27}"/>
          </ac:spMkLst>
        </pc:spChg>
        <pc:spChg chg="del mod">
          <ac:chgData name="Sagar Saji(UST,IN)" userId="S::245195@ust.com::980df64d-5caf-4840-84a9-3f074df362b0" providerId="AD" clId="Web-{1077EC6B-6500-4C5E-B27A-63CC7DA12173}" dt="2023-03-03T09:20:41.590" v="187"/>
          <ac:spMkLst>
            <pc:docMk/>
            <pc:sldMk cId="1502777096" sldId="480"/>
            <ac:spMk id="5" creationId="{5CEBBB1D-F7D8-D340-BD20-6F0A5E12BD08}"/>
          </ac:spMkLst>
        </pc:spChg>
      </pc:sldChg>
      <pc:sldChg chg="addSp delSp modSp add ord replId">
        <pc:chgData name="Sagar Saji(UST,IN)" userId="S::245195@ust.com::980df64d-5caf-4840-84a9-3f074df362b0" providerId="AD" clId="Web-{1077EC6B-6500-4C5E-B27A-63CC7DA12173}" dt="2023-03-03T09:20:54.091" v="190"/>
        <pc:sldMkLst>
          <pc:docMk/>
          <pc:sldMk cId="3898118285" sldId="481"/>
        </pc:sldMkLst>
        <pc:spChg chg="mod">
          <ac:chgData name="Sagar Saji(UST,IN)" userId="S::245195@ust.com::980df64d-5caf-4840-84a9-3f074df362b0" providerId="AD" clId="Web-{1077EC6B-6500-4C5E-B27A-63CC7DA12173}" dt="2023-03-03T09:14:03.062" v="55" actId="1076"/>
          <ac:spMkLst>
            <pc:docMk/>
            <pc:sldMk cId="3898118285" sldId="481"/>
            <ac:spMk id="2" creationId="{8AB9DB62-7740-4015-9623-764DF9201FC5}"/>
          </ac:spMkLst>
        </pc:spChg>
        <pc:spChg chg="add mod">
          <ac:chgData name="Sagar Saji(UST,IN)" userId="S::245195@ust.com::980df64d-5caf-4840-84a9-3f074df362b0" providerId="AD" clId="Web-{1077EC6B-6500-4C5E-B27A-63CC7DA12173}" dt="2023-03-03T09:20:54.091" v="190"/>
          <ac:spMkLst>
            <pc:docMk/>
            <pc:sldMk cId="3898118285" sldId="481"/>
            <ac:spMk id="4" creationId="{F7F9302D-4DE2-B8B9-A5D3-3EE29BE39917}"/>
          </ac:spMkLst>
        </pc:spChg>
        <pc:spChg chg="del mod">
          <ac:chgData name="Sagar Saji(UST,IN)" userId="S::245195@ust.com::980df64d-5caf-4840-84a9-3f074df362b0" providerId="AD" clId="Web-{1077EC6B-6500-4C5E-B27A-63CC7DA12173}" dt="2023-03-03T09:20:54.091" v="190"/>
          <ac:spMkLst>
            <pc:docMk/>
            <pc:sldMk cId="3898118285" sldId="481"/>
            <ac:spMk id="5" creationId="{5CEBBB1D-F7D8-D340-BD20-6F0A5E12BD08}"/>
          </ac:spMkLst>
        </pc:spChg>
      </pc:sldChg>
      <pc:sldChg chg="addSp delSp modSp add ord replId">
        <pc:chgData name="Sagar Saji(UST,IN)" userId="S::245195@ust.com::980df64d-5caf-4840-84a9-3f074df362b0" providerId="AD" clId="Web-{1077EC6B-6500-4C5E-B27A-63CC7DA12173}" dt="2023-03-03T09:21:01.529" v="191"/>
        <pc:sldMkLst>
          <pc:docMk/>
          <pc:sldMk cId="3002383628" sldId="482"/>
        </pc:sldMkLst>
        <pc:spChg chg="mod">
          <ac:chgData name="Sagar Saji(UST,IN)" userId="S::245195@ust.com::980df64d-5caf-4840-84a9-3f074df362b0" providerId="AD" clId="Web-{1077EC6B-6500-4C5E-B27A-63CC7DA12173}" dt="2023-03-03T09:14:44.017" v="96" actId="1076"/>
          <ac:spMkLst>
            <pc:docMk/>
            <pc:sldMk cId="3002383628" sldId="482"/>
            <ac:spMk id="2" creationId="{8AB9DB62-7740-4015-9623-764DF9201FC5}"/>
          </ac:spMkLst>
        </pc:spChg>
        <pc:spChg chg="add del mod">
          <ac:chgData name="Sagar Saji(UST,IN)" userId="S::245195@ust.com::980df64d-5caf-4840-84a9-3f074df362b0" providerId="AD" clId="Web-{1077EC6B-6500-4C5E-B27A-63CC7DA12173}" dt="2023-03-03T09:15:16.893" v="98"/>
          <ac:spMkLst>
            <pc:docMk/>
            <pc:sldMk cId="3002383628" sldId="482"/>
            <ac:spMk id="4" creationId="{A9B5F964-3FA0-EE23-EE5D-E5CB24AB6E91}"/>
          </ac:spMkLst>
        </pc:spChg>
        <pc:spChg chg="add del mod">
          <ac:chgData name="Sagar Saji(UST,IN)" userId="S::245195@ust.com::980df64d-5caf-4840-84a9-3f074df362b0" providerId="AD" clId="Web-{1077EC6B-6500-4C5E-B27A-63CC7DA12173}" dt="2023-03-03T09:21:01.529" v="191"/>
          <ac:spMkLst>
            <pc:docMk/>
            <pc:sldMk cId="3002383628" sldId="482"/>
            <ac:spMk id="5" creationId="{5CEBBB1D-F7D8-D340-BD20-6F0A5E12BD08}"/>
          </ac:spMkLst>
        </pc:spChg>
        <pc:spChg chg="add mod">
          <ac:chgData name="Sagar Saji(UST,IN)" userId="S::245195@ust.com::980df64d-5caf-4840-84a9-3f074df362b0" providerId="AD" clId="Web-{1077EC6B-6500-4C5E-B27A-63CC7DA12173}" dt="2023-03-03T09:21:01.529" v="191"/>
          <ac:spMkLst>
            <pc:docMk/>
            <pc:sldMk cId="3002383628" sldId="482"/>
            <ac:spMk id="7" creationId="{EDEE0366-A9B9-775B-F013-29750AFE6B7A}"/>
          </ac:spMkLst>
        </pc:spChg>
      </pc:sldChg>
    </pc:docChg>
  </pc:docChgLst>
  <pc:docChgLst>
    <pc:chgData name="Migha Maria Joseph(UST,IN)" userId="S::245137@ust.com::bd4fcf81-3b12-476b-94f2-c6600c64fbf4" providerId="AD" clId="Web-{DC4C1D61-5C1B-47EF-9C7D-D01DCAD4AAD0}"/>
    <pc:docChg chg="modSld">
      <pc:chgData name="Migha Maria Joseph(UST,IN)" userId="S::245137@ust.com::bd4fcf81-3b12-476b-94f2-c6600c64fbf4" providerId="AD" clId="Web-{DC4C1D61-5C1B-47EF-9C7D-D01DCAD4AAD0}" dt="2023-03-03T09:13:44.423" v="48" actId="20577"/>
      <pc:docMkLst>
        <pc:docMk/>
      </pc:docMkLst>
      <pc:sldChg chg="modSp">
        <pc:chgData name="Migha Maria Joseph(UST,IN)" userId="S::245137@ust.com::bd4fcf81-3b12-476b-94f2-c6600c64fbf4" providerId="AD" clId="Web-{DC4C1D61-5C1B-47EF-9C7D-D01DCAD4AAD0}" dt="2023-03-03T09:12:00.512" v="44" actId="20577"/>
        <pc:sldMkLst>
          <pc:docMk/>
          <pc:sldMk cId="313684081" sldId="261"/>
        </pc:sldMkLst>
        <pc:spChg chg="mod">
          <ac:chgData name="Migha Maria Joseph(UST,IN)" userId="S::245137@ust.com::bd4fcf81-3b12-476b-94f2-c6600c64fbf4" providerId="AD" clId="Web-{DC4C1D61-5C1B-47EF-9C7D-D01DCAD4AAD0}" dt="2023-03-03T09:12:00.512" v="44" actId="20577"/>
          <ac:spMkLst>
            <pc:docMk/>
            <pc:sldMk cId="313684081" sldId="261"/>
            <ac:spMk id="4" creationId="{7042B518-001F-14D6-A1FA-D06318ED7B2F}"/>
          </ac:spMkLst>
        </pc:spChg>
      </pc:sldChg>
      <pc:sldChg chg="modSp">
        <pc:chgData name="Migha Maria Joseph(UST,IN)" userId="S::245137@ust.com::bd4fcf81-3b12-476b-94f2-c6600c64fbf4" providerId="AD" clId="Web-{DC4C1D61-5C1B-47EF-9C7D-D01DCAD4AAD0}" dt="2023-03-03T09:02:43.803" v="5" actId="20577"/>
        <pc:sldMkLst>
          <pc:docMk/>
          <pc:sldMk cId="3675081896" sldId="436"/>
        </pc:sldMkLst>
        <pc:spChg chg="mod">
          <ac:chgData name="Migha Maria Joseph(UST,IN)" userId="S::245137@ust.com::bd4fcf81-3b12-476b-94f2-c6600c64fbf4" providerId="AD" clId="Web-{DC4C1D61-5C1B-47EF-9C7D-D01DCAD4AAD0}" dt="2023-03-03T09:02:43.803" v="5" actId="20577"/>
          <ac:spMkLst>
            <pc:docMk/>
            <pc:sldMk cId="3675081896" sldId="436"/>
            <ac:spMk id="4" creationId="{7042B518-001F-14D6-A1FA-D06318ED7B2F}"/>
          </ac:spMkLst>
        </pc:spChg>
      </pc:sldChg>
      <pc:sldChg chg="modSp">
        <pc:chgData name="Migha Maria Joseph(UST,IN)" userId="S::245137@ust.com::bd4fcf81-3b12-476b-94f2-c6600c64fbf4" providerId="AD" clId="Web-{DC4C1D61-5C1B-47EF-9C7D-D01DCAD4AAD0}" dt="2023-03-03T09:03:59.243" v="34" actId="20577"/>
        <pc:sldMkLst>
          <pc:docMk/>
          <pc:sldMk cId="1696494379" sldId="437"/>
        </pc:sldMkLst>
        <pc:spChg chg="mod">
          <ac:chgData name="Migha Maria Joseph(UST,IN)" userId="S::245137@ust.com::bd4fcf81-3b12-476b-94f2-c6600c64fbf4" providerId="AD" clId="Web-{DC4C1D61-5C1B-47EF-9C7D-D01DCAD4AAD0}" dt="2023-03-03T09:03:59.243" v="34" actId="20577"/>
          <ac:spMkLst>
            <pc:docMk/>
            <pc:sldMk cId="1696494379" sldId="437"/>
            <ac:spMk id="4" creationId="{7042B518-001F-14D6-A1FA-D06318ED7B2F}"/>
          </ac:spMkLst>
        </pc:spChg>
      </pc:sldChg>
      <pc:sldChg chg="modSp">
        <pc:chgData name="Migha Maria Joseph(UST,IN)" userId="S::245137@ust.com::bd4fcf81-3b12-476b-94f2-c6600c64fbf4" providerId="AD" clId="Web-{DC4C1D61-5C1B-47EF-9C7D-D01DCAD4AAD0}" dt="2023-03-03T09:02:56.991" v="10" actId="20577"/>
        <pc:sldMkLst>
          <pc:docMk/>
          <pc:sldMk cId="1615313149" sldId="446"/>
        </pc:sldMkLst>
        <pc:spChg chg="mod">
          <ac:chgData name="Migha Maria Joseph(UST,IN)" userId="S::245137@ust.com::bd4fcf81-3b12-476b-94f2-c6600c64fbf4" providerId="AD" clId="Web-{DC4C1D61-5C1B-47EF-9C7D-D01DCAD4AAD0}" dt="2023-03-03T09:02:56.991" v="10" actId="20577"/>
          <ac:spMkLst>
            <pc:docMk/>
            <pc:sldMk cId="1615313149" sldId="446"/>
            <ac:spMk id="3" creationId="{18BACB6B-32AA-E778-8930-2D92999B7036}"/>
          </ac:spMkLst>
        </pc:spChg>
      </pc:sldChg>
      <pc:sldChg chg="modSp">
        <pc:chgData name="Migha Maria Joseph(UST,IN)" userId="S::245137@ust.com::bd4fcf81-3b12-476b-94f2-c6600c64fbf4" providerId="AD" clId="Web-{DC4C1D61-5C1B-47EF-9C7D-D01DCAD4AAD0}" dt="2023-03-03T09:11:32.418" v="38" actId="20577"/>
        <pc:sldMkLst>
          <pc:docMk/>
          <pc:sldMk cId="1247842501" sldId="447"/>
        </pc:sldMkLst>
        <pc:spChg chg="mod">
          <ac:chgData name="Migha Maria Joseph(UST,IN)" userId="S::245137@ust.com::bd4fcf81-3b12-476b-94f2-c6600c64fbf4" providerId="AD" clId="Web-{DC4C1D61-5C1B-47EF-9C7D-D01DCAD4AAD0}" dt="2023-03-03T09:11:32.418" v="38" actId="20577"/>
          <ac:spMkLst>
            <pc:docMk/>
            <pc:sldMk cId="1247842501" sldId="447"/>
            <ac:spMk id="3" creationId="{DC42815A-FE4A-D0ED-FE39-CB8E3C451A83}"/>
          </ac:spMkLst>
        </pc:spChg>
      </pc:sldChg>
      <pc:sldChg chg="modSp">
        <pc:chgData name="Migha Maria Joseph(UST,IN)" userId="S::245137@ust.com::bd4fcf81-3b12-476b-94f2-c6600c64fbf4" providerId="AD" clId="Web-{DC4C1D61-5C1B-47EF-9C7D-D01DCAD4AAD0}" dt="2023-03-03T09:13:44.423" v="48" actId="20577"/>
        <pc:sldMkLst>
          <pc:docMk/>
          <pc:sldMk cId="893502733" sldId="449"/>
        </pc:sldMkLst>
        <pc:spChg chg="mod">
          <ac:chgData name="Migha Maria Joseph(UST,IN)" userId="S::245137@ust.com::bd4fcf81-3b12-476b-94f2-c6600c64fbf4" providerId="AD" clId="Web-{DC4C1D61-5C1B-47EF-9C7D-D01DCAD4AAD0}" dt="2023-03-03T09:13:44.423" v="48" actId="20577"/>
          <ac:spMkLst>
            <pc:docMk/>
            <pc:sldMk cId="893502733" sldId="449"/>
            <ac:spMk id="3" creationId="{C8241D56-A94B-F937-15B3-E95F978C1B13}"/>
          </ac:spMkLst>
        </pc:spChg>
      </pc:sldChg>
    </pc:docChg>
  </pc:docChgLst>
  <pc:docChgLst>
    <pc:chgData name="Kevin Jolly Kodiyan(UST,IN)" userId="S::245118@ust.com::64e2c207-6f6c-4b12-b067-0de827879593" providerId="AD" clId="Web-{3CBE329B-C927-4DEA-812E-25F19A05BDC1}"/>
    <pc:docChg chg="modSld">
      <pc:chgData name="Kevin Jolly Kodiyan(UST,IN)" userId="S::245118@ust.com::64e2c207-6f6c-4b12-b067-0de827879593" providerId="AD" clId="Web-{3CBE329B-C927-4DEA-812E-25F19A05BDC1}" dt="2023-03-03T05:04:52.416" v="113" actId="20577"/>
      <pc:docMkLst>
        <pc:docMk/>
      </pc:docMkLst>
      <pc:sldChg chg="modSp">
        <pc:chgData name="Kevin Jolly Kodiyan(UST,IN)" userId="S::245118@ust.com::64e2c207-6f6c-4b12-b067-0de827879593" providerId="AD" clId="Web-{3CBE329B-C927-4DEA-812E-25F19A05BDC1}" dt="2023-03-03T03:52:24.536" v="12" actId="1076"/>
        <pc:sldMkLst>
          <pc:docMk/>
          <pc:sldMk cId="2623629534" sldId="444"/>
        </pc:sldMkLst>
        <pc:spChg chg="mod">
          <ac:chgData name="Kevin Jolly Kodiyan(UST,IN)" userId="S::245118@ust.com::64e2c207-6f6c-4b12-b067-0de827879593" providerId="AD" clId="Web-{3CBE329B-C927-4DEA-812E-25F19A05BDC1}" dt="2023-03-03T03:52:24.536" v="12" actId="1076"/>
          <ac:spMkLst>
            <pc:docMk/>
            <pc:sldMk cId="2623629534" sldId="444"/>
            <ac:spMk id="3" creationId="{BF243161-B03D-1F21-6568-AA7EEC53D550}"/>
          </ac:spMkLst>
        </pc:spChg>
      </pc:sldChg>
      <pc:sldChg chg="modSp">
        <pc:chgData name="Kevin Jolly Kodiyan(UST,IN)" userId="S::245118@ust.com::64e2c207-6f6c-4b12-b067-0de827879593" providerId="AD" clId="Web-{3CBE329B-C927-4DEA-812E-25F19A05BDC1}" dt="2023-03-03T05:04:52.416" v="113" actId="20577"/>
        <pc:sldMkLst>
          <pc:docMk/>
          <pc:sldMk cId="1484123600" sldId="445"/>
        </pc:sldMkLst>
        <pc:spChg chg="mod">
          <ac:chgData name="Kevin Jolly Kodiyan(UST,IN)" userId="S::245118@ust.com::64e2c207-6f6c-4b12-b067-0de827879593" providerId="AD" clId="Web-{3CBE329B-C927-4DEA-812E-25F19A05BDC1}" dt="2023-03-03T05:04:52.416" v="113" actId="20577"/>
          <ac:spMkLst>
            <pc:docMk/>
            <pc:sldMk cId="1484123600" sldId="445"/>
            <ac:spMk id="3" creationId="{C2B60BDB-C855-5AFA-538F-EB1D68BD3BE1}"/>
          </ac:spMkLst>
        </pc:spChg>
      </pc:sldChg>
      <pc:sldChg chg="modSp">
        <pc:chgData name="Kevin Jolly Kodiyan(UST,IN)" userId="S::245118@ust.com::64e2c207-6f6c-4b12-b067-0de827879593" providerId="AD" clId="Web-{3CBE329B-C927-4DEA-812E-25F19A05BDC1}" dt="2023-03-03T04:51:22.696" v="103" actId="20577"/>
        <pc:sldMkLst>
          <pc:docMk/>
          <pc:sldMk cId="132281171" sldId="475"/>
        </pc:sldMkLst>
        <pc:spChg chg="mod">
          <ac:chgData name="Kevin Jolly Kodiyan(UST,IN)" userId="S::245118@ust.com::64e2c207-6f6c-4b12-b067-0de827879593" providerId="AD" clId="Web-{3CBE329B-C927-4DEA-812E-25F19A05BDC1}" dt="2023-03-03T03:53:57.538" v="20" actId="20577"/>
          <ac:spMkLst>
            <pc:docMk/>
            <pc:sldMk cId="132281171" sldId="475"/>
            <ac:spMk id="2" creationId="{76DC5671-D2D2-BAEA-8889-123E52BB025E}"/>
          </ac:spMkLst>
        </pc:spChg>
        <pc:spChg chg="mod">
          <ac:chgData name="Kevin Jolly Kodiyan(UST,IN)" userId="S::245118@ust.com::64e2c207-6f6c-4b12-b067-0de827879593" providerId="AD" clId="Web-{3CBE329B-C927-4DEA-812E-25F19A05BDC1}" dt="2023-03-03T04:51:22.696" v="103" actId="20577"/>
          <ac:spMkLst>
            <pc:docMk/>
            <pc:sldMk cId="132281171" sldId="475"/>
            <ac:spMk id="5" creationId="{EA88F9BA-2AEF-CEA8-5266-5CE4A0029EB7}"/>
          </ac:spMkLst>
        </pc:spChg>
      </pc:sldChg>
    </pc:docChg>
  </pc:docChgLst>
  <pc:docChgLst>
    <pc:chgData name="Sagar Saji(UST,IN)" userId="S::245195@ust.com::980df64d-5caf-4840-84a9-3f074df362b0" providerId="AD" clId="Web-{45E9EB14-D6FB-4C9E-8E26-A5AAEB9E0BAB}"/>
    <pc:docChg chg="modSld">
      <pc:chgData name="Sagar Saji(UST,IN)" userId="S::245195@ust.com::980df64d-5caf-4840-84a9-3f074df362b0" providerId="AD" clId="Web-{45E9EB14-D6FB-4C9E-8E26-A5AAEB9E0BAB}" dt="2023-02-28T10:00:39.997" v="14" actId="20577"/>
      <pc:docMkLst>
        <pc:docMk/>
      </pc:docMkLst>
      <pc:sldChg chg="addSp delSp modSp">
        <pc:chgData name="Sagar Saji(UST,IN)" userId="S::245195@ust.com::980df64d-5caf-4840-84a9-3f074df362b0" providerId="AD" clId="Web-{45E9EB14-D6FB-4C9E-8E26-A5AAEB9E0BAB}" dt="2023-02-28T10:00:39.997" v="14" actId="20577"/>
        <pc:sldMkLst>
          <pc:docMk/>
          <pc:sldMk cId="1696494379" sldId="437"/>
        </pc:sldMkLst>
        <pc:spChg chg="mod">
          <ac:chgData name="Sagar Saji(UST,IN)" userId="S::245195@ust.com::980df64d-5caf-4840-84a9-3f074df362b0" providerId="AD" clId="Web-{45E9EB14-D6FB-4C9E-8E26-A5AAEB9E0BAB}" dt="2023-02-28T10:00:39.997" v="14" actId="20577"/>
          <ac:spMkLst>
            <pc:docMk/>
            <pc:sldMk cId="1696494379" sldId="437"/>
            <ac:spMk id="2" creationId="{497B2FB9-6C51-1445-BC11-04883C367D48}"/>
          </ac:spMkLst>
        </pc:spChg>
        <pc:spChg chg="add del mod">
          <ac:chgData name="Sagar Saji(UST,IN)" userId="S::245195@ust.com::980df64d-5caf-4840-84a9-3f074df362b0" providerId="AD" clId="Web-{45E9EB14-D6FB-4C9E-8E26-A5AAEB9E0BAB}" dt="2023-02-28T10:00:16.277" v="5"/>
          <ac:spMkLst>
            <pc:docMk/>
            <pc:sldMk cId="1696494379" sldId="437"/>
            <ac:spMk id="3" creationId="{9BDD6666-978D-1B22-3D2D-00426EEB3987}"/>
          </ac:spMkLst>
        </pc:spChg>
        <pc:spChg chg="mod">
          <ac:chgData name="Sagar Saji(UST,IN)" userId="S::245195@ust.com::980df64d-5caf-4840-84a9-3f074df362b0" providerId="AD" clId="Web-{45E9EB14-D6FB-4C9E-8E26-A5AAEB9E0BAB}" dt="2023-02-28T10:00:33.184" v="7" actId="14100"/>
          <ac:spMkLst>
            <pc:docMk/>
            <pc:sldMk cId="1696494379" sldId="437"/>
            <ac:spMk id="4" creationId="{7042B518-001F-14D6-A1FA-D06318ED7B2F}"/>
          </ac:spMkLst>
        </pc:spChg>
      </pc:sldChg>
    </pc:docChg>
  </pc:docChgLst>
  <pc:docChgLst>
    <pc:chgData name="Sagar Saji(UST,IN)" userId="S::245195@ust.com::980df64d-5caf-4840-84a9-3f074df362b0" providerId="AD" clId="Web-{E3E597A0-BCA6-4DFB-9A2C-999E5F31207F}"/>
    <pc:docChg chg="modSld">
      <pc:chgData name="Sagar Saji(UST,IN)" userId="S::245195@ust.com::980df64d-5caf-4840-84a9-3f074df362b0" providerId="AD" clId="Web-{E3E597A0-BCA6-4DFB-9A2C-999E5F31207F}" dt="2023-03-02T03:51:25.088" v="106" actId="20577"/>
      <pc:docMkLst>
        <pc:docMk/>
      </pc:docMkLst>
      <pc:sldChg chg="modSp">
        <pc:chgData name="Sagar Saji(UST,IN)" userId="S::245195@ust.com::980df64d-5caf-4840-84a9-3f074df362b0" providerId="AD" clId="Web-{E3E597A0-BCA6-4DFB-9A2C-999E5F31207F}" dt="2023-03-02T03:51:25.088" v="106" actId="20577"/>
        <pc:sldMkLst>
          <pc:docMk/>
          <pc:sldMk cId="1212502887" sldId="460"/>
        </pc:sldMkLst>
        <pc:spChg chg="mod">
          <ac:chgData name="Sagar Saji(UST,IN)" userId="S::245195@ust.com::980df64d-5caf-4840-84a9-3f074df362b0" providerId="AD" clId="Web-{E3E597A0-BCA6-4DFB-9A2C-999E5F31207F}" dt="2023-03-02T03:49:47.539" v="37" actId="20577"/>
          <ac:spMkLst>
            <pc:docMk/>
            <pc:sldMk cId="1212502887" sldId="460"/>
            <ac:spMk id="2" creationId="{497B2FB9-6C51-1445-BC11-04883C367D48}"/>
          </ac:spMkLst>
        </pc:spChg>
        <pc:spChg chg="mod">
          <ac:chgData name="Sagar Saji(UST,IN)" userId="S::245195@ust.com::980df64d-5caf-4840-84a9-3f074df362b0" providerId="AD" clId="Web-{E3E597A0-BCA6-4DFB-9A2C-999E5F31207F}" dt="2023-03-02T03:51:25.088" v="106" actId="20577"/>
          <ac:spMkLst>
            <pc:docMk/>
            <pc:sldMk cId="1212502887" sldId="460"/>
            <ac:spMk id="4" creationId="{7042B518-001F-14D6-A1FA-D06318ED7B2F}"/>
          </ac:spMkLst>
        </pc:spChg>
      </pc:sldChg>
    </pc:docChg>
  </pc:docChgLst>
  <pc:docChgLst>
    <pc:chgData name="Sagar Saji(UST,IN)" userId="S::245195@ust.com::980df64d-5caf-4840-84a9-3f074df362b0" providerId="AD" clId="Web-{0C1660B7-44C0-4537-9464-0E33DDC27068}"/>
    <pc:docChg chg="modSld">
      <pc:chgData name="Sagar Saji(UST,IN)" userId="S::245195@ust.com::980df64d-5caf-4840-84a9-3f074df362b0" providerId="AD" clId="Web-{0C1660B7-44C0-4537-9464-0E33DDC27068}" dt="2023-02-28T09:49:08.184" v="6" actId="1076"/>
      <pc:docMkLst>
        <pc:docMk/>
      </pc:docMkLst>
      <pc:sldChg chg="addSp delSp modSp">
        <pc:chgData name="Sagar Saji(UST,IN)" userId="S::245195@ust.com::980df64d-5caf-4840-84a9-3f074df362b0" providerId="AD" clId="Web-{0C1660B7-44C0-4537-9464-0E33DDC27068}" dt="2023-02-28T09:49:08.184" v="6" actId="1076"/>
        <pc:sldMkLst>
          <pc:docMk/>
          <pc:sldMk cId="313684081" sldId="261"/>
        </pc:sldMkLst>
        <pc:spChg chg="del">
          <ac:chgData name="Sagar Saji(UST,IN)" userId="S::245195@ust.com::980df64d-5caf-4840-84a9-3f074df362b0" providerId="AD" clId="Web-{0C1660B7-44C0-4537-9464-0E33DDC27068}" dt="2023-02-28T09:48:45.590" v="2"/>
          <ac:spMkLst>
            <pc:docMk/>
            <pc:sldMk cId="313684081" sldId="261"/>
            <ac:spMk id="10" creationId="{F51E42C2-3168-294D-AFC4-451E955B4CFE}"/>
          </ac:spMkLst>
        </pc:spChg>
        <pc:picChg chg="add mod">
          <ac:chgData name="Sagar Saji(UST,IN)" userId="S::245195@ust.com::980df64d-5caf-4840-84a9-3f074df362b0" providerId="AD" clId="Web-{0C1660B7-44C0-4537-9464-0E33DDC27068}" dt="2023-02-28T09:49:08.184" v="6" actId="1076"/>
          <ac:picMkLst>
            <pc:docMk/>
            <pc:sldMk cId="313684081" sldId="261"/>
            <ac:picMk id="3" creationId="{9E5B7BD4-26CB-269E-52A7-3C43E133638C}"/>
          </ac:picMkLst>
        </pc:picChg>
      </pc:sldChg>
    </pc:docChg>
  </pc:docChgLst>
  <pc:docChgLst>
    <pc:chgData name="Sagar Saji(UST,IN)" userId="S::245195@ust.com::980df64d-5caf-4840-84a9-3f074df362b0" providerId="AD" clId="Web-{0639E11A-6097-46D7-85E2-CF6423D81BBD}"/>
    <pc:docChg chg="addSld delSld modSld sldOrd addMainMaster">
      <pc:chgData name="Sagar Saji(UST,IN)" userId="S::245195@ust.com::980df64d-5caf-4840-84a9-3f074df362b0" providerId="AD" clId="Web-{0639E11A-6097-46D7-85E2-CF6423D81BBD}" dt="2023-02-28T11:18:14.386" v="377" actId="1076"/>
      <pc:docMkLst>
        <pc:docMk/>
      </pc:docMkLst>
      <pc:sldChg chg="del">
        <pc:chgData name="Sagar Saji(UST,IN)" userId="S::245195@ust.com::980df64d-5caf-4840-84a9-3f074df362b0" providerId="AD" clId="Web-{0639E11A-6097-46D7-85E2-CF6423D81BBD}" dt="2023-02-28T10:43:07.767" v="1"/>
        <pc:sldMkLst>
          <pc:docMk/>
          <pc:sldMk cId="2090374411" sldId="256"/>
        </pc:sldMkLst>
      </pc:sldChg>
      <pc:sldChg chg="del">
        <pc:chgData name="Sagar Saji(UST,IN)" userId="S::245195@ust.com::980df64d-5caf-4840-84a9-3f074df362b0" providerId="AD" clId="Web-{0639E11A-6097-46D7-85E2-CF6423D81BBD}" dt="2023-02-28T10:43:43.690" v="4"/>
        <pc:sldMkLst>
          <pc:docMk/>
          <pc:sldMk cId="2636278161" sldId="309"/>
        </pc:sldMkLst>
      </pc:sldChg>
      <pc:sldChg chg="del">
        <pc:chgData name="Sagar Saji(UST,IN)" userId="S::245195@ust.com::980df64d-5caf-4840-84a9-3f074df362b0" providerId="AD" clId="Web-{0639E11A-6097-46D7-85E2-CF6423D81BBD}" dt="2023-02-28T10:43:42.425" v="2"/>
        <pc:sldMkLst>
          <pc:docMk/>
          <pc:sldMk cId="2518753999" sldId="315"/>
        </pc:sldMkLst>
      </pc:sldChg>
      <pc:sldChg chg="del">
        <pc:chgData name="Sagar Saji(UST,IN)" userId="S::245195@ust.com::980df64d-5caf-4840-84a9-3f074df362b0" providerId="AD" clId="Web-{0639E11A-6097-46D7-85E2-CF6423D81BBD}" dt="2023-02-28T10:43:43.175" v="3"/>
        <pc:sldMkLst>
          <pc:docMk/>
          <pc:sldMk cId="3581223390" sldId="332"/>
        </pc:sldMkLst>
      </pc:sldChg>
      <pc:sldChg chg="del">
        <pc:chgData name="Sagar Saji(UST,IN)" userId="S::245195@ust.com::980df64d-5caf-4840-84a9-3f074df362b0" providerId="AD" clId="Web-{0639E11A-6097-46D7-85E2-CF6423D81BBD}" dt="2023-02-28T10:43:44.597" v="5"/>
        <pc:sldMkLst>
          <pc:docMk/>
          <pc:sldMk cId="3940872043" sldId="346"/>
        </pc:sldMkLst>
      </pc:sldChg>
      <pc:sldChg chg="del">
        <pc:chgData name="Sagar Saji(UST,IN)" userId="S::245195@ust.com::980df64d-5caf-4840-84a9-3f074df362b0" providerId="AD" clId="Web-{0639E11A-6097-46D7-85E2-CF6423D81BBD}" dt="2023-02-28T10:43:45.894" v="6"/>
        <pc:sldMkLst>
          <pc:docMk/>
          <pc:sldMk cId="3849906748" sldId="352"/>
        </pc:sldMkLst>
      </pc:sldChg>
      <pc:sldChg chg="del">
        <pc:chgData name="Sagar Saji(UST,IN)" userId="S::245195@ust.com::980df64d-5caf-4840-84a9-3f074df362b0" providerId="AD" clId="Web-{0639E11A-6097-46D7-85E2-CF6423D81BBD}" dt="2023-02-28T10:43:46.550" v="7"/>
        <pc:sldMkLst>
          <pc:docMk/>
          <pc:sldMk cId="4167451395" sldId="432"/>
        </pc:sldMkLst>
      </pc:sldChg>
      <pc:sldChg chg="del">
        <pc:chgData name="Sagar Saji(UST,IN)" userId="S::245195@ust.com::980df64d-5caf-4840-84a9-3f074df362b0" providerId="AD" clId="Web-{0639E11A-6097-46D7-85E2-CF6423D81BBD}" dt="2023-02-28T10:43:46.987" v="8"/>
        <pc:sldMkLst>
          <pc:docMk/>
          <pc:sldMk cId="3114185616" sldId="435"/>
        </pc:sldMkLst>
      </pc:sldChg>
      <pc:sldChg chg="add">
        <pc:chgData name="Sagar Saji(UST,IN)" userId="S::245195@ust.com::980df64d-5caf-4840-84a9-3f074df362b0" providerId="AD" clId="Web-{0639E11A-6097-46D7-85E2-CF6423D81BBD}" dt="2023-02-28T10:43:04.314" v="0"/>
        <pc:sldMkLst>
          <pc:docMk/>
          <pc:sldMk cId="3190166209" sldId="438"/>
        </pc:sldMkLst>
      </pc:sldChg>
      <pc:sldChg chg="modSp add ord replId">
        <pc:chgData name="Sagar Saji(UST,IN)" userId="S::245195@ust.com::980df64d-5caf-4840-84a9-3f074df362b0" providerId="AD" clId="Web-{0639E11A-6097-46D7-85E2-CF6423D81BBD}" dt="2023-02-28T10:44:26.207" v="15" actId="20577"/>
        <pc:sldMkLst>
          <pc:docMk/>
          <pc:sldMk cId="2484011671" sldId="439"/>
        </pc:sldMkLst>
        <pc:spChg chg="mod">
          <ac:chgData name="Sagar Saji(UST,IN)" userId="S::245195@ust.com::980df64d-5caf-4840-84a9-3f074df362b0" providerId="AD" clId="Web-{0639E11A-6097-46D7-85E2-CF6423D81BBD}" dt="2023-02-28T10:44:26.207" v="15" actId="20577"/>
          <ac:spMkLst>
            <pc:docMk/>
            <pc:sldMk cId="2484011671" sldId="439"/>
            <ac:spMk id="2" creationId="{497B2FB9-6C51-1445-BC11-04883C367D48}"/>
          </ac:spMkLst>
        </pc:spChg>
      </pc:sldChg>
      <pc:sldChg chg="add replId">
        <pc:chgData name="Sagar Saji(UST,IN)" userId="S::245195@ust.com::980df64d-5caf-4840-84a9-3f074df362b0" providerId="AD" clId="Web-{0639E11A-6097-46D7-85E2-CF6423D81BBD}" dt="2023-02-28T10:44:28.239" v="16"/>
        <pc:sldMkLst>
          <pc:docMk/>
          <pc:sldMk cId="423160294" sldId="440"/>
        </pc:sldMkLst>
      </pc:sldChg>
      <pc:sldChg chg="add replId">
        <pc:chgData name="Sagar Saji(UST,IN)" userId="S::245195@ust.com::980df64d-5caf-4840-84a9-3f074df362b0" providerId="AD" clId="Web-{0639E11A-6097-46D7-85E2-CF6423D81BBD}" dt="2023-02-28T10:44:36.380" v="17"/>
        <pc:sldMkLst>
          <pc:docMk/>
          <pc:sldMk cId="1641589867" sldId="441"/>
        </pc:sldMkLst>
      </pc:sldChg>
      <pc:sldChg chg="delSp modSp add replId">
        <pc:chgData name="Sagar Saji(UST,IN)" userId="S::245195@ust.com::980df64d-5caf-4840-84a9-3f074df362b0" providerId="AD" clId="Web-{0639E11A-6097-46D7-85E2-CF6423D81BBD}" dt="2023-02-28T11:18:14.386" v="377" actId="1076"/>
        <pc:sldMkLst>
          <pc:docMk/>
          <pc:sldMk cId="403487149" sldId="442"/>
        </pc:sldMkLst>
        <pc:spChg chg="mod">
          <ac:chgData name="Sagar Saji(UST,IN)" userId="S::245195@ust.com::980df64d-5caf-4840-84a9-3f074df362b0" providerId="AD" clId="Web-{0639E11A-6097-46D7-85E2-CF6423D81BBD}" dt="2023-02-28T11:17:58.729" v="376" actId="1076"/>
          <ac:spMkLst>
            <pc:docMk/>
            <pc:sldMk cId="403487149" sldId="442"/>
            <ac:spMk id="2" creationId="{497B2FB9-6C51-1445-BC11-04883C367D48}"/>
          </ac:spMkLst>
        </pc:spChg>
        <pc:spChg chg="mod">
          <ac:chgData name="Sagar Saji(UST,IN)" userId="S::245195@ust.com::980df64d-5caf-4840-84a9-3f074df362b0" providerId="AD" clId="Web-{0639E11A-6097-46D7-85E2-CF6423D81BBD}" dt="2023-02-28T11:18:14.386" v="377" actId="1076"/>
          <ac:spMkLst>
            <pc:docMk/>
            <pc:sldMk cId="403487149" sldId="442"/>
            <ac:spMk id="4" creationId="{7042B518-001F-14D6-A1FA-D06318ED7B2F}"/>
          </ac:spMkLst>
        </pc:spChg>
        <pc:picChg chg="del">
          <ac:chgData name="Sagar Saji(UST,IN)" userId="S::245195@ust.com::980df64d-5caf-4840-84a9-3f074df362b0" providerId="AD" clId="Web-{0639E11A-6097-46D7-85E2-CF6423D81BBD}" dt="2023-02-28T10:45:23.225" v="62"/>
          <ac:picMkLst>
            <pc:docMk/>
            <pc:sldMk cId="403487149" sldId="442"/>
            <ac:picMk id="3" creationId="{9E5B7BD4-26CB-269E-52A7-3C43E133638C}"/>
          </ac:picMkLst>
        </pc:picChg>
      </pc:sldChg>
      <pc:sldChg chg="modSp add replId">
        <pc:chgData name="Sagar Saji(UST,IN)" userId="S::245195@ust.com::980df64d-5caf-4840-84a9-3f074df362b0" providerId="AD" clId="Web-{0639E11A-6097-46D7-85E2-CF6423D81BBD}" dt="2023-02-28T11:17:00.321" v="372" actId="20577"/>
        <pc:sldMkLst>
          <pc:docMk/>
          <pc:sldMk cId="3061703849" sldId="443"/>
        </pc:sldMkLst>
        <pc:spChg chg="mod">
          <ac:chgData name="Sagar Saji(UST,IN)" userId="S::245195@ust.com::980df64d-5caf-4840-84a9-3f074df362b0" providerId="AD" clId="Web-{0639E11A-6097-46D7-85E2-CF6423D81BBD}" dt="2023-02-28T11:13:23.142" v="291" actId="20577"/>
          <ac:spMkLst>
            <pc:docMk/>
            <pc:sldMk cId="3061703849" sldId="443"/>
            <ac:spMk id="2" creationId="{497B2FB9-6C51-1445-BC11-04883C367D48}"/>
          </ac:spMkLst>
        </pc:spChg>
        <pc:spChg chg="mod">
          <ac:chgData name="Sagar Saji(UST,IN)" userId="S::245195@ust.com::980df64d-5caf-4840-84a9-3f074df362b0" providerId="AD" clId="Web-{0639E11A-6097-46D7-85E2-CF6423D81BBD}" dt="2023-02-28T11:17:00.321" v="372" actId="20577"/>
          <ac:spMkLst>
            <pc:docMk/>
            <pc:sldMk cId="3061703849" sldId="443"/>
            <ac:spMk id="4" creationId="{7042B518-001F-14D6-A1FA-D06318ED7B2F}"/>
          </ac:spMkLst>
        </pc:spChg>
      </pc:sldChg>
      <pc:sldMasterChg chg="add addSldLayout">
        <pc:chgData name="Sagar Saji(UST,IN)" userId="S::245195@ust.com::980df64d-5caf-4840-84a9-3f074df362b0" providerId="AD" clId="Web-{0639E11A-6097-46D7-85E2-CF6423D81BBD}" dt="2023-02-28T10:43:04.314" v="0"/>
        <pc:sldMasterMkLst>
          <pc:docMk/>
          <pc:sldMasterMk cId="3492777604" sldId="2147483764"/>
        </pc:sldMasterMkLst>
        <pc:sldLayoutChg chg="add">
          <pc:chgData name="Sagar Saji(UST,IN)" userId="S::245195@ust.com::980df64d-5caf-4840-84a9-3f074df362b0" providerId="AD" clId="Web-{0639E11A-6097-46D7-85E2-CF6423D81BBD}" dt="2023-02-28T10:43:04.314" v="0"/>
          <pc:sldLayoutMkLst>
            <pc:docMk/>
            <pc:sldMasterMk cId="3492777604" sldId="2147483764"/>
            <pc:sldLayoutMk cId="3359449653" sldId="2147483765"/>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116481978" sldId="2147483766"/>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620816779" sldId="2147483767"/>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595421494" sldId="2147483768"/>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061399938" sldId="2147483769"/>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068508092" sldId="2147483770"/>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8566621" sldId="2147483771"/>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794834407" sldId="2147483772"/>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998165178" sldId="2147483773"/>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359578831" sldId="2147483774"/>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053082055" sldId="2147483775"/>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772756414" sldId="2147483776"/>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735543049" sldId="2147483777"/>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11441188" sldId="2147483778"/>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213751693" sldId="2147483779"/>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49533829" sldId="2147483780"/>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493002736" sldId="2147483781"/>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17862534" sldId="2147483782"/>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333034608" sldId="2147483783"/>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326032368" sldId="2147483784"/>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233028182" sldId="2147483785"/>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38255358" sldId="2147483786"/>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132470991" sldId="2147483787"/>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265578668" sldId="2147483788"/>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942637801" sldId="2147483789"/>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05808722" sldId="2147483790"/>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84973057" sldId="2147483791"/>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63337975" sldId="2147483792"/>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292971198" sldId="2147483793"/>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95599653" sldId="2147483794"/>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041738258" sldId="2147483795"/>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81571919" sldId="2147483796"/>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62455499" sldId="2147483797"/>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542097870" sldId="2147483798"/>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422122387" sldId="2147483799"/>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508330767" sldId="2147483800"/>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921583688" sldId="2147483801"/>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31703938" sldId="2147483802"/>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165279063" sldId="2147483803"/>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475140597" sldId="2147483804"/>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772494744" sldId="2147483805"/>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341979204" sldId="2147483806"/>
          </pc:sldLayoutMkLst>
        </pc:sldLayoutChg>
      </pc:sldMasterChg>
    </pc:docChg>
  </pc:docChgLst>
  <pc:docChgLst>
    <pc:chgData name="Migha Maria Joseph(UST,IN)" userId="S::245137@ust.com::bd4fcf81-3b12-476b-94f2-c6600c64fbf4" providerId="AD" clId="Web-{0DF096FF-B4EB-4A34-B7D0-5C33EBF37A3C}"/>
    <pc:docChg chg="addSld modSld sldOrd">
      <pc:chgData name="Migha Maria Joseph(UST,IN)" userId="S::245137@ust.com::bd4fcf81-3b12-476b-94f2-c6600c64fbf4" providerId="AD" clId="Web-{0DF096FF-B4EB-4A34-B7D0-5C33EBF37A3C}" dt="2023-03-14T11:29:31.338" v="256" actId="20577"/>
      <pc:docMkLst>
        <pc:docMk/>
      </pc:docMkLst>
      <pc:sldChg chg="modSp ord">
        <pc:chgData name="Migha Maria Joseph(UST,IN)" userId="S::245137@ust.com::bd4fcf81-3b12-476b-94f2-c6600c64fbf4" providerId="AD" clId="Web-{0DF096FF-B4EB-4A34-B7D0-5C33EBF37A3C}" dt="2023-03-14T11:29:31.338" v="256" actId="20577"/>
        <pc:sldMkLst>
          <pc:docMk/>
          <pc:sldMk cId="3280274899" sldId="502"/>
        </pc:sldMkLst>
        <pc:spChg chg="mod">
          <ac:chgData name="Migha Maria Joseph(UST,IN)" userId="S::245137@ust.com::bd4fcf81-3b12-476b-94f2-c6600c64fbf4" providerId="AD" clId="Web-{0DF096FF-B4EB-4A34-B7D0-5C33EBF37A3C}" dt="2023-03-14T11:29:31.338" v="256" actId="20577"/>
          <ac:spMkLst>
            <pc:docMk/>
            <pc:sldMk cId="3280274899" sldId="502"/>
            <ac:spMk id="2" creationId="{497B2FB9-6C51-1445-BC11-04883C367D48}"/>
          </ac:spMkLst>
        </pc:spChg>
      </pc:sldChg>
      <pc:sldChg chg="modSp">
        <pc:chgData name="Migha Maria Joseph(UST,IN)" userId="S::245137@ust.com::bd4fcf81-3b12-476b-94f2-c6600c64fbf4" providerId="AD" clId="Web-{0DF096FF-B4EB-4A34-B7D0-5C33EBF37A3C}" dt="2023-03-14T11:28:13.117" v="240" actId="20577"/>
        <pc:sldMkLst>
          <pc:docMk/>
          <pc:sldMk cId="352329727" sldId="503"/>
        </pc:sldMkLst>
        <pc:spChg chg="mod">
          <ac:chgData name="Migha Maria Joseph(UST,IN)" userId="S::245137@ust.com::bd4fcf81-3b12-476b-94f2-c6600c64fbf4" providerId="AD" clId="Web-{0DF096FF-B4EB-4A34-B7D0-5C33EBF37A3C}" dt="2023-03-14T11:28:13.117" v="240" actId="20577"/>
          <ac:spMkLst>
            <pc:docMk/>
            <pc:sldMk cId="352329727" sldId="503"/>
            <ac:spMk id="3" creationId="{7C96AFD1-5EA3-44BC-EF88-1AF8DC2A0D1D}"/>
          </ac:spMkLst>
        </pc:spChg>
      </pc:sldChg>
      <pc:sldChg chg="modSp add replId">
        <pc:chgData name="Migha Maria Joseph(UST,IN)" userId="S::245137@ust.com::bd4fcf81-3b12-476b-94f2-c6600c64fbf4" providerId="AD" clId="Web-{0DF096FF-B4EB-4A34-B7D0-5C33EBF37A3C}" dt="2023-03-14T11:25:18.020" v="128" actId="20577"/>
        <pc:sldMkLst>
          <pc:docMk/>
          <pc:sldMk cId="3716918744" sldId="504"/>
        </pc:sldMkLst>
        <pc:spChg chg="mod">
          <ac:chgData name="Migha Maria Joseph(UST,IN)" userId="S::245137@ust.com::bd4fcf81-3b12-476b-94f2-c6600c64fbf4" providerId="AD" clId="Web-{0DF096FF-B4EB-4A34-B7D0-5C33EBF37A3C}" dt="2023-03-14T11:25:18.020" v="128" actId="20577"/>
          <ac:spMkLst>
            <pc:docMk/>
            <pc:sldMk cId="3716918744" sldId="504"/>
            <ac:spMk id="3" creationId="{7C96AFD1-5EA3-44BC-EF88-1AF8DC2A0D1D}"/>
          </ac:spMkLst>
        </pc:spChg>
      </pc:sldChg>
      <pc:sldChg chg="modSp add replId">
        <pc:chgData name="Migha Maria Joseph(UST,IN)" userId="S::245137@ust.com::bd4fcf81-3b12-476b-94f2-c6600c64fbf4" providerId="AD" clId="Web-{0DF096FF-B4EB-4A34-B7D0-5C33EBF37A3C}" dt="2023-03-14T11:29:23.978" v="255" actId="20577"/>
        <pc:sldMkLst>
          <pc:docMk/>
          <pc:sldMk cId="811298488" sldId="505"/>
        </pc:sldMkLst>
        <pc:spChg chg="mod">
          <ac:chgData name="Migha Maria Joseph(UST,IN)" userId="S::245137@ust.com::bd4fcf81-3b12-476b-94f2-c6600c64fbf4" providerId="AD" clId="Web-{0DF096FF-B4EB-4A34-B7D0-5C33EBF37A3C}" dt="2023-03-14T11:29:23.978" v="255" actId="20577"/>
          <ac:spMkLst>
            <pc:docMk/>
            <pc:sldMk cId="811298488" sldId="505"/>
            <ac:spMk id="2" creationId="{497B2FB9-6C51-1445-BC11-04883C367D48}"/>
          </ac:spMkLst>
        </pc:spChg>
        <pc:spChg chg="mod">
          <ac:chgData name="Migha Maria Joseph(UST,IN)" userId="S::245137@ust.com::bd4fcf81-3b12-476b-94f2-c6600c64fbf4" providerId="AD" clId="Web-{0DF096FF-B4EB-4A34-B7D0-5C33EBF37A3C}" dt="2023-03-14T11:22:35.906" v="68" actId="20577"/>
          <ac:spMkLst>
            <pc:docMk/>
            <pc:sldMk cId="811298488" sldId="505"/>
            <ac:spMk id="3" creationId="{7C96AFD1-5EA3-44BC-EF88-1AF8DC2A0D1D}"/>
          </ac:spMkLst>
        </pc:spChg>
      </pc:sldChg>
      <pc:sldChg chg="modSp add replId">
        <pc:chgData name="Migha Maria Joseph(UST,IN)" userId="S::245137@ust.com::bd4fcf81-3b12-476b-94f2-c6600c64fbf4" providerId="AD" clId="Web-{0DF096FF-B4EB-4A34-B7D0-5C33EBF37A3C}" dt="2023-03-14T11:27:50.758" v="215" actId="14100"/>
        <pc:sldMkLst>
          <pc:docMk/>
          <pc:sldMk cId="1530595884" sldId="506"/>
        </pc:sldMkLst>
        <pc:spChg chg="mod">
          <ac:chgData name="Migha Maria Joseph(UST,IN)" userId="S::245137@ust.com::bd4fcf81-3b12-476b-94f2-c6600c64fbf4" providerId="AD" clId="Web-{0DF096FF-B4EB-4A34-B7D0-5C33EBF37A3C}" dt="2023-03-14T11:27:50.758" v="215" actId="14100"/>
          <ac:spMkLst>
            <pc:docMk/>
            <pc:sldMk cId="1530595884" sldId="506"/>
            <ac:spMk id="3" creationId="{7C96AFD1-5EA3-44BC-EF88-1AF8DC2A0D1D}"/>
          </ac:spMkLst>
        </pc:spChg>
      </pc:sldChg>
    </pc:docChg>
  </pc:docChgLst>
  <pc:docChgLst>
    <pc:chgData name="Finla Nettikadanandrew(UST,IN)" userId="S::245242@ust.com::ee4d4166-0e12-4424-927f-404ff3bf5697" providerId="AD" clId="Web-{91391342-6E2E-4F91-8B5A-6E06B30DD2FE}"/>
    <pc:docChg chg="modSld">
      <pc:chgData name="Finla Nettikadanandrew(UST,IN)" userId="S::245242@ust.com::ee4d4166-0e12-4424-927f-404ff3bf5697" providerId="AD" clId="Web-{91391342-6E2E-4F91-8B5A-6E06B30DD2FE}" dt="2023-03-02T04:30:46.113" v="78" actId="20577"/>
      <pc:docMkLst>
        <pc:docMk/>
      </pc:docMkLst>
      <pc:sldChg chg="modSp">
        <pc:chgData name="Finla Nettikadanandrew(UST,IN)" userId="S::245242@ust.com::ee4d4166-0e12-4424-927f-404ff3bf5697" providerId="AD" clId="Web-{91391342-6E2E-4F91-8B5A-6E06B30DD2FE}" dt="2023-03-02T04:16:32.637" v="5" actId="20577"/>
        <pc:sldMkLst>
          <pc:docMk/>
          <pc:sldMk cId="3208713084" sldId="458"/>
        </pc:sldMkLst>
        <pc:spChg chg="mod">
          <ac:chgData name="Finla Nettikadanandrew(UST,IN)" userId="S::245242@ust.com::ee4d4166-0e12-4424-927f-404ff3bf5697" providerId="AD" clId="Web-{91391342-6E2E-4F91-8B5A-6E06B30DD2FE}" dt="2023-03-02T04:16:32.637" v="5" actId="20577"/>
          <ac:spMkLst>
            <pc:docMk/>
            <pc:sldMk cId="3208713084" sldId="458"/>
            <ac:spMk id="4" creationId="{7042B518-001F-14D6-A1FA-D06318ED7B2F}"/>
          </ac:spMkLst>
        </pc:spChg>
      </pc:sldChg>
      <pc:sldChg chg="modSp">
        <pc:chgData name="Finla Nettikadanandrew(UST,IN)" userId="S::245242@ust.com::ee4d4166-0e12-4424-927f-404ff3bf5697" providerId="AD" clId="Web-{91391342-6E2E-4F91-8B5A-6E06B30DD2FE}" dt="2023-03-02T04:16:48.106" v="9" actId="20577"/>
        <pc:sldMkLst>
          <pc:docMk/>
          <pc:sldMk cId="2317469768" sldId="459"/>
        </pc:sldMkLst>
        <pc:spChg chg="mod">
          <ac:chgData name="Finla Nettikadanandrew(UST,IN)" userId="S::245242@ust.com::ee4d4166-0e12-4424-927f-404ff3bf5697" providerId="AD" clId="Web-{91391342-6E2E-4F91-8B5A-6E06B30DD2FE}" dt="2023-03-02T04:16:48.106" v="9" actId="20577"/>
          <ac:spMkLst>
            <pc:docMk/>
            <pc:sldMk cId="2317469768" sldId="459"/>
            <ac:spMk id="4" creationId="{7042B518-001F-14D6-A1FA-D06318ED7B2F}"/>
          </ac:spMkLst>
        </pc:spChg>
      </pc:sldChg>
      <pc:sldChg chg="modSp">
        <pc:chgData name="Finla Nettikadanandrew(UST,IN)" userId="S::245242@ust.com::ee4d4166-0e12-4424-927f-404ff3bf5697" providerId="AD" clId="Web-{91391342-6E2E-4F91-8B5A-6E06B30DD2FE}" dt="2023-03-02T04:17:36.717" v="18" actId="20577"/>
        <pc:sldMkLst>
          <pc:docMk/>
          <pc:sldMk cId="1212502887" sldId="460"/>
        </pc:sldMkLst>
        <pc:spChg chg="mod">
          <ac:chgData name="Finla Nettikadanandrew(UST,IN)" userId="S::245242@ust.com::ee4d4166-0e12-4424-927f-404ff3bf5697" providerId="AD" clId="Web-{91391342-6E2E-4F91-8B5A-6E06B30DD2FE}" dt="2023-03-02T04:17:36.717" v="18" actId="20577"/>
          <ac:spMkLst>
            <pc:docMk/>
            <pc:sldMk cId="1212502887" sldId="460"/>
            <ac:spMk id="4" creationId="{7042B518-001F-14D6-A1FA-D06318ED7B2F}"/>
          </ac:spMkLst>
        </pc:spChg>
      </pc:sldChg>
      <pc:sldChg chg="modSp">
        <pc:chgData name="Finla Nettikadanandrew(UST,IN)" userId="S::245242@ust.com::ee4d4166-0e12-4424-927f-404ff3bf5697" providerId="AD" clId="Web-{91391342-6E2E-4F91-8B5A-6E06B30DD2FE}" dt="2023-03-02T04:30:46.113" v="78" actId="20577"/>
        <pc:sldMkLst>
          <pc:docMk/>
          <pc:sldMk cId="3695043032" sldId="461"/>
        </pc:sldMkLst>
        <pc:spChg chg="mod">
          <ac:chgData name="Finla Nettikadanandrew(UST,IN)" userId="S::245242@ust.com::ee4d4166-0e12-4424-927f-404ff3bf5697" providerId="AD" clId="Web-{91391342-6E2E-4F91-8B5A-6E06B30DD2FE}" dt="2023-03-02T04:22:07.099" v="29" actId="20577"/>
          <ac:spMkLst>
            <pc:docMk/>
            <pc:sldMk cId="3695043032" sldId="461"/>
            <ac:spMk id="2" creationId="{497B2FB9-6C51-1445-BC11-04883C367D48}"/>
          </ac:spMkLst>
        </pc:spChg>
        <pc:spChg chg="mod">
          <ac:chgData name="Finla Nettikadanandrew(UST,IN)" userId="S::245242@ust.com::ee4d4166-0e12-4424-927f-404ff3bf5697" providerId="AD" clId="Web-{91391342-6E2E-4F91-8B5A-6E06B30DD2FE}" dt="2023-03-02T04:30:46.113" v="78" actId="20577"/>
          <ac:spMkLst>
            <pc:docMk/>
            <pc:sldMk cId="3695043032" sldId="461"/>
            <ac:spMk id="4" creationId="{7042B518-001F-14D6-A1FA-D06318ED7B2F}"/>
          </ac:spMkLst>
        </pc:spChg>
      </pc:sldChg>
    </pc:docChg>
  </pc:docChgLst>
  <pc:docChgLst>
    <pc:chgData name="Sagar Saji(UST,IN)" userId="S::245195@ust.com::980df64d-5caf-4840-84a9-3f074df362b0" providerId="AD" clId="Web-{D3F03591-C831-483C-A7BC-5523258B1524}"/>
    <pc:docChg chg="modSld">
      <pc:chgData name="Sagar Saji(UST,IN)" userId="S::245195@ust.com::980df64d-5caf-4840-84a9-3f074df362b0" providerId="AD" clId="Web-{D3F03591-C831-483C-A7BC-5523258B1524}" dt="2023-03-02T18:25:03.382" v="601" actId="20577"/>
      <pc:docMkLst>
        <pc:docMk/>
      </pc:docMkLst>
      <pc:sldChg chg="modSp">
        <pc:chgData name="Sagar Saji(UST,IN)" userId="S::245195@ust.com::980df64d-5caf-4840-84a9-3f074df362b0" providerId="AD" clId="Web-{D3F03591-C831-483C-A7BC-5523258B1524}" dt="2023-03-02T18:21:17.956" v="501" actId="20577"/>
        <pc:sldMkLst>
          <pc:docMk/>
          <pc:sldMk cId="403487149" sldId="442"/>
        </pc:sldMkLst>
        <pc:spChg chg="mod">
          <ac:chgData name="Sagar Saji(UST,IN)" userId="S::245195@ust.com::980df64d-5caf-4840-84a9-3f074df362b0" providerId="AD" clId="Web-{D3F03591-C831-483C-A7BC-5523258B1524}" dt="2023-03-02T18:21:17.956" v="501" actId="20577"/>
          <ac:spMkLst>
            <pc:docMk/>
            <pc:sldMk cId="403487149" sldId="442"/>
            <ac:spMk id="4" creationId="{7042B518-001F-14D6-A1FA-D06318ED7B2F}"/>
          </ac:spMkLst>
        </pc:spChg>
      </pc:sldChg>
      <pc:sldChg chg="modSp">
        <pc:chgData name="Sagar Saji(UST,IN)" userId="S::245195@ust.com::980df64d-5caf-4840-84a9-3f074df362b0" providerId="AD" clId="Web-{D3F03591-C831-483C-A7BC-5523258B1524}" dt="2023-03-02T18:25:03.382" v="601" actId="20577"/>
        <pc:sldMkLst>
          <pc:docMk/>
          <pc:sldMk cId="3061703849" sldId="443"/>
        </pc:sldMkLst>
        <pc:spChg chg="mod">
          <ac:chgData name="Sagar Saji(UST,IN)" userId="S::245195@ust.com::980df64d-5caf-4840-84a9-3f074df362b0" providerId="AD" clId="Web-{D3F03591-C831-483C-A7BC-5523258B1524}" dt="2023-03-02T18:25:03.382" v="601" actId="20577"/>
          <ac:spMkLst>
            <pc:docMk/>
            <pc:sldMk cId="3061703849" sldId="443"/>
            <ac:spMk id="4" creationId="{7042B518-001F-14D6-A1FA-D06318ED7B2F}"/>
          </ac:spMkLst>
        </pc:spChg>
      </pc:sldChg>
      <pc:sldChg chg="modSp">
        <pc:chgData name="Sagar Saji(UST,IN)" userId="S::245195@ust.com::980df64d-5caf-4840-84a9-3f074df362b0" providerId="AD" clId="Web-{D3F03591-C831-483C-A7BC-5523258B1524}" dt="2023-03-02T18:24:29.272" v="586" actId="20577"/>
        <pc:sldMkLst>
          <pc:docMk/>
          <pc:sldMk cId="2902643640" sldId="455"/>
        </pc:sldMkLst>
        <pc:spChg chg="mod">
          <ac:chgData name="Sagar Saji(UST,IN)" userId="S::245195@ust.com::980df64d-5caf-4840-84a9-3f074df362b0" providerId="AD" clId="Web-{D3F03591-C831-483C-A7BC-5523258B1524}" dt="2023-03-02T18:24:29.272" v="586" actId="20577"/>
          <ac:spMkLst>
            <pc:docMk/>
            <pc:sldMk cId="2902643640" sldId="455"/>
            <ac:spMk id="4" creationId="{7042B518-001F-14D6-A1FA-D06318ED7B2F}"/>
          </ac:spMkLst>
        </pc:spChg>
      </pc:sldChg>
      <pc:sldChg chg="modSp">
        <pc:chgData name="Sagar Saji(UST,IN)" userId="S::245195@ust.com::980df64d-5caf-4840-84a9-3f074df362b0" providerId="AD" clId="Web-{D3F03591-C831-483C-A7BC-5523258B1524}" dt="2023-03-02T17:07:20.242" v="19"/>
        <pc:sldMkLst>
          <pc:docMk/>
          <pc:sldMk cId="267237008" sldId="457"/>
        </pc:sldMkLst>
        <pc:graphicFrameChg chg="mod modGraphic">
          <ac:chgData name="Sagar Saji(UST,IN)" userId="S::245195@ust.com::980df64d-5caf-4840-84a9-3f074df362b0" providerId="AD" clId="Web-{D3F03591-C831-483C-A7BC-5523258B1524}" dt="2023-03-02T17:07:20.242" v="19"/>
          <ac:graphicFrameMkLst>
            <pc:docMk/>
            <pc:sldMk cId="267237008" sldId="457"/>
            <ac:graphicFrameMk id="3" creationId="{88EB274B-2F25-95F3-A4F8-1783F37A29C0}"/>
          </ac:graphicFrameMkLst>
        </pc:graphicFrameChg>
      </pc:sldChg>
      <pc:sldChg chg="modSp">
        <pc:chgData name="Sagar Saji(UST,IN)" userId="S::245195@ust.com::980df64d-5caf-4840-84a9-3f074df362b0" providerId="AD" clId="Web-{D3F03591-C831-483C-A7BC-5523258B1524}" dt="2023-03-02T17:59:49.274" v="287" actId="20577"/>
        <pc:sldMkLst>
          <pc:docMk/>
          <pc:sldMk cId="2168196305" sldId="465"/>
        </pc:sldMkLst>
        <pc:spChg chg="mod">
          <ac:chgData name="Sagar Saji(UST,IN)" userId="S::245195@ust.com::980df64d-5caf-4840-84a9-3f074df362b0" providerId="AD" clId="Web-{D3F03591-C831-483C-A7BC-5523258B1524}" dt="2023-03-02T17:59:49.274" v="287" actId="20577"/>
          <ac:spMkLst>
            <pc:docMk/>
            <pc:sldMk cId="2168196305" sldId="465"/>
            <ac:spMk id="4" creationId="{7042B518-001F-14D6-A1FA-D06318ED7B2F}"/>
          </ac:spMkLst>
        </pc:spChg>
      </pc:sldChg>
      <pc:sldChg chg="modSp">
        <pc:chgData name="Sagar Saji(UST,IN)" userId="S::245195@ust.com::980df64d-5caf-4840-84a9-3f074df362b0" providerId="AD" clId="Web-{D3F03591-C831-483C-A7BC-5523258B1524}" dt="2023-03-02T18:00:42.244" v="312" actId="20577"/>
        <pc:sldMkLst>
          <pc:docMk/>
          <pc:sldMk cId="2799760174" sldId="466"/>
        </pc:sldMkLst>
        <pc:spChg chg="mod">
          <ac:chgData name="Sagar Saji(UST,IN)" userId="S::245195@ust.com::980df64d-5caf-4840-84a9-3f074df362b0" providerId="AD" clId="Web-{D3F03591-C831-483C-A7BC-5523258B1524}" dt="2023-03-02T18:00:42.244" v="312" actId="20577"/>
          <ac:spMkLst>
            <pc:docMk/>
            <pc:sldMk cId="2799760174" sldId="466"/>
            <ac:spMk id="4" creationId="{7042B518-001F-14D6-A1FA-D06318ED7B2F}"/>
          </ac:spMkLst>
        </pc:spChg>
      </pc:sldChg>
      <pc:sldChg chg="modSp">
        <pc:chgData name="Sagar Saji(UST,IN)" userId="S::245195@ust.com::980df64d-5caf-4840-84a9-3f074df362b0" providerId="AD" clId="Web-{D3F03591-C831-483C-A7BC-5523258B1524}" dt="2023-03-02T18:22:51.223" v="571" actId="20577"/>
        <pc:sldMkLst>
          <pc:docMk/>
          <pc:sldMk cId="2668825198" sldId="467"/>
        </pc:sldMkLst>
        <pc:spChg chg="mod">
          <ac:chgData name="Sagar Saji(UST,IN)" userId="S::245195@ust.com::980df64d-5caf-4840-84a9-3f074df362b0" providerId="AD" clId="Web-{D3F03591-C831-483C-A7BC-5523258B1524}" dt="2023-03-02T18:22:51.223" v="571" actId="20577"/>
          <ac:spMkLst>
            <pc:docMk/>
            <pc:sldMk cId="2668825198" sldId="467"/>
            <ac:spMk id="4" creationId="{7042B518-001F-14D6-A1FA-D06318ED7B2F}"/>
          </ac:spMkLst>
        </pc:spChg>
      </pc:sldChg>
    </pc:docChg>
  </pc:docChgLst>
  <pc:docChgLst>
    <pc:chgData name="Finla Nettikadanandrew(UST,IN)" userId="S::245242@ust.com::ee4d4166-0e12-4424-927f-404ff3bf5697" providerId="AD" clId="Web-{4980281B-1B2C-462C-855E-5BA8CFD60126}"/>
    <pc:docChg chg="modSld">
      <pc:chgData name="Finla Nettikadanandrew(UST,IN)" userId="S::245242@ust.com::ee4d4166-0e12-4424-927f-404ff3bf5697" providerId="AD" clId="Web-{4980281B-1B2C-462C-855E-5BA8CFD60126}" dt="2023-03-03T11:37:44.032" v="29" actId="20577"/>
      <pc:docMkLst>
        <pc:docMk/>
      </pc:docMkLst>
      <pc:sldChg chg="modSp">
        <pc:chgData name="Finla Nettikadanandrew(UST,IN)" userId="S::245242@ust.com::ee4d4166-0e12-4424-927f-404ff3bf5697" providerId="AD" clId="Web-{4980281B-1B2C-462C-855E-5BA8CFD60126}" dt="2023-03-03T09:05:31.113" v="19" actId="20577"/>
        <pc:sldMkLst>
          <pc:docMk/>
          <pc:sldMk cId="2317469768" sldId="459"/>
        </pc:sldMkLst>
        <pc:spChg chg="mod">
          <ac:chgData name="Finla Nettikadanandrew(UST,IN)" userId="S::245242@ust.com::ee4d4166-0e12-4424-927f-404ff3bf5697" providerId="AD" clId="Web-{4980281B-1B2C-462C-855E-5BA8CFD60126}" dt="2023-03-03T09:05:31.113" v="19" actId="20577"/>
          <ac:spMkLst>
            <pc:docMk/>
            <pc:sldMk cId="2317469768" sldId="459"/>
            <ac:spMk id="2" creationId="{497B2FB9-6C51-1445-BC11-04883C367D48}"/>
          </ac:spMkLst>
        </pc:spChg>
      </pc:sldChg>
      <pc:sldChg chg="modSp">
        <pc:chgData name="Finla Nettikadanandrew(UST,IN)" userId="S::245242@ust.com::ee4d4166-0e12-4424-927f-404ff3bf5697" providerId="AD" clId="Web-{4980281B-1B2C-462C-855E-5BA8CFD60126}" dt="2023-03-03T08:48:06.816" v="11" actId="20577"/>
        <pc:sldMkLst>
          <pc:docMk/>
          <pc:sldMk cId="3695043032" sldId="461"/>
        </pc:sldMkLst>
        <pc:spChg chg="mod">
          <ac:chgData name="Finla Nettikadanandrew(UST,IN)" userId="S::245242@ust.com::ee4d4166-0e12-4424-927f-404ff3bf5697" providerId="AD" clId="Web-{4980281B-1B2C-462C-855E-5BA8CFD60126}" dt="2023-03-03T08:48:06.816" v="11" actId="20577"/>
          <ac:spMkLst>
            <pc:docMk/>
            <pc:sldMk cId="3695043032" sldId="461"/>
            <ac:spMk id="4" creationId="{7042B518-001F-14D6-A1FA-D06318ED7B2F}"/>
          </ac:spMkLst>
        </pc:spChg>
      </pc:sldChg>
      <pc:sldChg chg="modSp">
        <pc:chgData name="Finla Nettikadanandrew(UST,IN)" userId="S::245242@ust.com::ee4d4166-0e12-4424-927f-404ff3bf5697" providerId="AD" clId="Web-{4980281B-1B2C-462C-855E-5BA8CFD60126}" dt="2023-03-03T09:26:01.634" v="27" actId="20577"/>
        <pc:sldMkLst>
          <pc:docMk/>
          <pc:sldMk cId="85624393" sldId="462"/>
        </pc:sldMkLst>
        <pc:spChg chg="mod">
          <ac:chgData name="Finla Nettikadanandrew(UST,IN)" userId="S::245242@ust.com::ee4d4166-0e12-4424-927f-404ff3bf5697" providerId="AD" clId="Web-{4980281B-1B2C-462C-855E-5BA8CFD60126}" dt="2023-03-03T09:26:01.634" v="27" actId="20577"/>
          <ac:spMkLst>
            <pc:docMk/>
            <pc:sldMk cId="85624393" sldId="462"/>
            <ac:spMk id="2" creationId="{497B2FB9-6C51-1445-BC11-04883C367D48}"/>
          </ac:spMkLst>
        </pc:spChg>
      </pc:sldChg>
      <pc:sldChg chg="modSp">
        <pc:chgData name="Finla Nettikadanandrew(UST,IN)" userId="S::245242@ust.com::ee4d4166-0e12-4424-927f-404ff3bf5697" providerId="AD" clId="Web-{4980281B-1B2C-462C-855E-5BA8CFD60126}" dt="2023-03-03T11:37:44.032" v="29" actId="20577"/>
        <pc:sldMkLst>
          <pc:docMk/>
          <pc:sldMk cId="7789049" sldId="478"/>
        </pc:sldMkLst>
        <pc:spChg chg="mod">
          <ac:chgData name="Finla Nettikadanandrew(UST,IN)" userId="S::245242@ust.com::ee4d4166-0e12-4424-927f-404ff3bf5697" providerId="AD" clId="Web-{4980281B-1B2C-462C-855E-5BA8CFD60126}" dt="2023-03-03T11:37:44.032" v="29" actId="20577"/>
          <ac:spMkLst>
            <pc:docMk/>
            <pc:sldMk cId="7789049" sldId="478"/>
            <ac:spMk id="4" creationId="{7042B518-001F-14D6-A1FA-D06318ED7B2F}"/>
          </ac:spMkLst>
        </pc:spChg>
      </pc:sldChg>
    </pc:docChg>
  </pc:docChgLst>
  <pc:docChgLst>
    <pc:chgData name="Migha Maria Joseph(UST,IN)" userId="S::245137@ust.com::bd4fcf81-3b12-476b-94f2-c6600c64fbf4" providerId="AD" clId="Web-{AAB0B142-6496-474D-8A38-5FED41A8CE6C}"/>
    <pc:docChg chg="addSld delSld modSld sldOrd">
      <pc:chgData name="Migha Maria Joseph(UST,IN)" userId="S::245137@ust.com::bd4fcf81-3b12-476b-94f2-c6600c64fbf4" providerId="AD" clId="Web-{AAB0B142-6496-474D-8A38-5FED41A8CE6C}" dt="2023-03-14T11:14:35.495" v="521" actId="20577"/>
      <pc:docMkLst>
        <pc:docMk/>
      </pc:docMkLst>
      <pc:sldChg chg="modSp">
        <pc:chgData name="Migha Maria Joseph(UST,IN)" userId="S::245137@ust.com::bd4fcf81-3b12-476b-94f2-c6600c64fbf4" providerId="AD" clId="Web-{AAB0B142-6496-474D-8A38-5FED41A8CE6C}" dt="2023-03-14T10:04:35.097" v="21" actId="20577"/>
        <pc:sldMkLst>
          <pc:docMk/>
          <pc:sldMk cId="403487149" sldId="442"/>
        </pc:sldMkLst>
        <pc:spChg chg="mod">
          <ac:chgData name="Migha Maria Joseph(UST,IN)" userId="S::245137@ust.com::bd4fcf81-3b12-476b-94f2-c6600c64fbf4" providerId="AD" clId="Web-{AAB0B142-6496-474D-8A38-5FED41A8CE6C}" dt="2023-03-14T10:04:35.097" v="21" actId="20577"/>
          <ac:spMkLst>
            <pc:docMk/>
            <pc:sldMk cId="403487149" sldId="442"/>
            <ac:spMk id="4" creationId="{7042B518-001F-14D6-A1FA-D06318ED7B2F}"/>
          </ac:spMkLst>
        </pc:spChg>
      </pc:sldChg>
      <pc:sldChg chg="modSp">
        <pc:chgData name="Migha Maria Joseph(UST,IN)" userId="S::245137@ust.com::bd4fcf81-3b12-476b-94f2-c6600c64fbf4" providerId="AD" clId="Web-{AAB0B142-6496-474D-8A38-5FED41A8CE6C}" dt="2023-03-14T10:24:21.405" v="265" actId="20577"/>
        <pc:sldMkLst>
          <pc:docMk/>
          <pc:sldMk cId="3061703849" sldId="443"/>
        </pc:sldMkLst>
        <pc:spChg chg="mod">
          <ac:chgData name="Migha Maria Joseph(UST,IN)" userId="S::245137@ust.com::bd4fcf81-3b12-476b-94f2-c6600c64fbf4" providerId="AD" clId="Web-{AAB0B142-6496-474D-8A38-5FED41A8CE6C}" dt="2023-03-14T10:24:21.405" v="265" actId="20577"/>
          <ac:spMkLst>
            <pc:docMk/>
            <pc:sldMk cId="3061703849" sldId="443"/>
            <ac:spMk id="4" creationId="{7042B518-001F-14D6-A1FA-D06318ED7B2F}"/>
          </ac:spMkLst>
        </pc:spChg>
      </pc:sldChg>
      <pc:sldChg chg="modSp del">
        <pc:chgData name="Migha Maria Joseph(UST,IN)" userId="S::245137@ust.com::bd4fcf81-3b12-476b-94f2-c6600c64fbf4" providerId="AD" clId="Web-{AAB0B142-6496-474D-8A38-5FED41A8CE6C}" dt="2023-03-14T10:32:57.681" v="332"/>
        <pc:sldMkLst>
          <pc:docMk/>
          <pc:sldMk cId="2902643640" sldId="455"/>
        </pc:sldMkLst>
        <pc:spChg chg="mod">
          <ac:chgData name="Migha Maria Joseph(UST,IN)" userId="S::245137@ust.com::bd4fcf81-3b12-476b-94f2-c6600c64fbf4" providerId="AD" clId="Web-{AAB0B142-6496-474D-8A38-5FED41A8CE6C}" dt="2023-03-14T10:11:29.450" v="139" actId="20577"/>
          <ac:spMkLst>
            <pc:docMk/>
            <pc:sldMk cId="2902643640" sldId="455"/>
            <ac:spMk id="4" creationId="{7042B518-001F-14D6-A1FA-D06318ED7B2F}"/>
          </ac:spMkLst>
        </pc:spChg>
      </pc:sldChg>
      <pc:sldChg chg="modSp">
        <pc:chgData name="Migha Maria Joseph(UST,IN)" userId="S::245137@ust.com::bd4fcf81-3b12-476b-94f2-c6600c64fbf4" providerId="AD" clId="Web-{AAB0B142-6496-474D-8A38-5FED41A8CE6C}" dt="2023-03-14T10:23:59.701" v="261" actId="20577"/>
        <pc:sldMkLst>
          <pc:docMk/>
          <pc:sldMk cId="3277495958" sldId="456"/>
        </pc:sldMkLst>
        <pc:spChg chg="mod">
          <ac:chgData name="Migha Maria Joseph(UST,IN)" userId="S::245137@ust.com::bd4fcf81-3b12-476b-94f2-c6600c64fbf4" providerId="AD" clId="Web-{AAB0B142-6496-474D-8A38-5FED41A8CE6C}" dt="2023-03-14T10:07:51.899" v="87" actId="20577"/>
          <ac:spMkLst>
            <pc:docMk/>
            <pc:sldMk cId="3277495958" sldId="456"/>
            <ac:spMk id="2" creationId="{497B2FB9-6C51-1445-BC11-04883C367D48}"/>
          </ac:spMkLst>
        </pc:spChg>
        <pc:spChg chg="mod">
          <ac:chgData name="Migha Maria Joseph(UST,IN)" userId="S::245137@ust.com::bd4fcf81-3b12-476b-94f2-c6600c64fbf4" providerId="AD" clId="Web-{AAB0B142-6496-474D-8A38-5FED41A8CE6C}" dt="2023-03-14T10:23:59.701" v="261" actId="20577"/>
          <ac:spMkLst>
            <pc:docMk/>
            <pc:sldMk cId="3277495958" sldId="456"/>
            <ac:spMk id="4" creationId="{7042B518-001F-14D6-A1FA-D06318ED7B2F}"/>
          </ac:spMkLst>
        </pc:spChg>
      </pc:sldChg>
      <pc:sldChg chg="addSp delSp modSp">
        <pc:chgData name="Migha Maria Joseph(UST,IN)" userId="S::245137@ust.com::bd4fcf81-3b12-476b-94f2-c6600c64fbf4" providerId="AD" clId="Web-{AAB0B142-6496-474D-8A38-5FED41A8CE6C}" dt="2023-03-14T11:14:12.338" v="499"/>
        <pc:sldMkLst>
          <pc:docMk/>
          <pc:sldMk cId="267237008" sldId="457"/>
        </pc:sldMkLst>
        <pc:spChg chg="mod">
          <ac:chgData name="Migha Maria Joseph(UST,IN)" userId="S::245137@ust.com::bd4fcf81-3b12-476b-94f2-c6600c64fbf4" providerId="AD" clId="Web-{AAB0B142-6496-474D-8A38-5FED41A8CE6C}" dt="2023-03-14T11:08:30.880" v="370" actId="20577"/>
          <ac:spMkLst>
            <pc:docMk/>
            <pc:sldMk cId="267237008" sldId="457"/>
            <ac:spMk id="2" creationId="{497B2FB9-6C51-1445-BC11-04883C367D48}"/>
          </ac:spMkLst>
        </pc:spChg>
        <pc:graphicFrameChg chg="del mod modGraphic">
          <ac:chgData name="Migha Maria Joseph(UST,IN)" userId="S::245137@ust.com::bd4fcf81-3b12-476b-94f2-c6600c64fbf4" providerId="AD" clId="Web-{AAB0B142-6496-474D-8A38-5FED41A8CE6C}" dt="2023-03-14T11:09:16.414" v="401"/>
          <ac:graphicFrameMkLst>
            <pc:docMk/>
            <pc:sldMk cId="267237008" sldId="457"/>
            <ac:graphicFrameMk id="3" creationId="{88EB274B-2F25-95F3-A4F8-1783F37A29C0}"/>
          </ac:graphicFrameMkLst>
        </pc:graphicFrameChg>
        <pc:graphicFrameChg chg="add mod modGraphic">
          <ac:chgData name="Migha Maria Joseph(UST,IN)" userId="S::245137@ust.com::bd4fcf81-3b12-476b-94f2-c6600c64fbf4" providerId="AD" clId="Web-{AAB0B142-6496-474D-8A38-5FED41A8CE6C}" dt="2023-03-14T11:14:12.338" v="499"/>
          <ac:graphicFrameMkLst>
            <pc:docMk/>
            <pc:sldMk cId="267237008" sldId="457"/>
            <ac:graphicFrameMk id="5" creationId="{C15592B7-24BC-8929-05E7-8BAFF26B78D9}"/>
          </ac:graphicFrameMkLst>
        </pc:graphicFrameChg>
      </pc:sldChg>
      <pc:sldChg chg="modSp">
        <pc:chgData name="Migha Maria Joseph(UST,IN)" userId="S::245137@ust.com::bd4fcf81-3b12-476b-94f2-c6600c64fbf4" providerId="AD" clId="Web-{AAB0B142-6496-474D-8A38-5FED41A8CE6C}" dt="2023-03-14T10:10:26.652" v="128" actId="20577"/>
        <pc:sldMkLst>
          <pc:docMk/>
          <pc:sldMk cId="2845378491" sldId="463"/>
        </pc:sldMkLst>
        <pc:spChg chg="mod">
          <ac:chgData name="Migha Maria Joseph(UST,IN)" userId="S::245137@ust.com::bd4fcf81-3b12-476b-94f2-c6600c64fbf4" providerId="AD" clId="Web-{AAB0B142-6496-474D-8A38-5FED41A8CE6C}" dt="2023-03-14T10:10:26.652" v="128" actId="20577"/>
          <ac:spMkLst>
            <pc:docMk/>
            <pc:sldMk cId="2845378491" sldId="463"/>
            <ac:spMk id="4" creationId="{7042B518-001F-14D6-A1FA-D06318ED7B2F}"/>
          </ac:spMkLst>
        </pc:spChg>
      </pc:sldChg>
      <pc:sldChg chg="modSp">
        <pc:chgData name="Migha Maria Joseph(UST,IN)" userId="S::245137@ust.com::bd4fcf81-3b12-476b-94f2-c6600c64fbf4" providerId="AD" clId="Web-{AAB0B142-6496-474D-8A38-5FED41A8CE6C}" dt="2023-03-14T10:24:13.967" v="263" actId="20577"/>
        <pc:sldMkLst>
          <pc:docMk/>
          <pc:sldMk cId="1449615020" sldId="464"/>
        </pc:sldMkLst>
        <pc:spChg chg="mod">
          <ac:chgData name="Migha Maria Joseph(UST,IN)" userId="S::245137@ust.com::bd4fcf81-3b12-476b-94f2-c6600c64fbf4" providerId="AD" clId="Web-{AAB0B142-6496-474D-8A38-5FED41A8CE6C}" dt="2023-03-14T10:24:13.967" v="263" actId="20577"/>
          <ac:spMkLst>
            <pc:docMk/>
            <pc:sldMk cId="1449615020" sldId="464"/>
            <ac:spMk id="4" creationId="{7042B518-001F-14D6-A1FA-D06318ED7B2F}"/>
          </ac:spMkLst>
        </pc:spChg>
      </pc:sldChg>
      <pc:sldChg chg="addSp modSp">
        <pc:chgData name="Migha Maria Joseph(UST,IN)" userId="S::245137@ust.com::bd4fcf81-3b12-476b-94f2-c6600c64fbf4" providerId="AD" clId="Web-{AAB0B142-6496-474D-8A38-5FED41A8CE6C}" dt="2023-03-14T10:13:49.672" v="150" actId="14100"/>
        <pc:sldMkLst>
          <pc:docMk/>
          <pc:sldMk cId="2168196305" sldId="465"/>
        </pc:sldMkLst>
        <pc:spChg chg="add mod">
          <ac:chgData name="Migha Maria Joseph(UST,IN)" userId="S::245137@ust.com::bd4fcf81-3b12-476b-94f2-c6600c64fbf4" providerId="AD" clId="Web-{AAB0B142-6496-474D-8A38-5FED41A8CE6C}" dt="2023-03-14T10:13:49.672" v="150" actId="14100"/>
          <ac:spMkLst>
            <pc:docMk/>
            <pc:sldMk cId="2168196305" sldId="465"/>
            <ac:spMk id="3" creationId="{7C96AFD1-5EA3-44BC-EF88-1AF8DC2A0D1D}"/>
          </ac:spMkLst>
        </pc:spChg>
        <pc:spChg chg="mod">
          <ac:chgData name="Migha Maria Joseph(UST,IN)" userId="S::245137@ust.com::bd4fcf81-3b12-476b-94f2-c6600c64fbf4" providerId="AD" clId="Web-{AAB0B142-6496-474D-8A38-5FED41A8CE6C}" dt="2023-03-14T10:11:09.872" v="134" actId="20577"/>
          <ac:spMkLst>
            <pc:docMk/>
            <pc:sldMk cId="2168196305" sldId="465"/>
            <ac:spMk id="4" creationId="{7042B518-001F-14D6-A1FA-D06318ED7B2F}"/>
          </ac:spMkLst>
        </pc:spChg>
      </pc:sldChg>
      <pc:sldChg chg="addSp modSp del">
        <pc:chgData name="Migha Maria Joseph(UST,IN)" userId="S::245137@ust.com::bd4fcf81-3b12-476b-94f2-c6600c64fbf4" providerId="AD" clId="Web-{AAB0B142-6496-474D-8A38-5FED41A8CE6C}" dt="2023-03-14T10:18:05.693" v="170"/>
        <pc:sldMkLst>
          <pc:docMk/>
          <pc:sldMk cId="2799760174" sldId="466"/>
        </pc:sldMkLst>
        <pc:spChg chg="add mod">
          <ac:chgData name="Migha Maria Joseph(UST,IN)" userId="S::245137@ust.com::bd4fcf81-3b12-476b-94f2-c6600c64fbf4" providerId="AD" clId="Web-{AAB0B142-6496-474D-8A38-5FED41A8CE6C}" dt="2023-03-14T10:17:55.318" v="168" actId="14100"/>
          <ac:spMkLst>
            <pc:docMk/>
            <pc:sldMk cId="2799760174" sldId="466"/>
            <ac:spMk id="3" creationId="{7E36C3FF-F5F4-EFD8-4214-37F905E0BA07}"/>
          </ac:spMkLst>
        </pc:spChg>
        <pc:spChg chg="mod">
          <ac:chgData name="Migha Maria Joseph(UST,IN)" userId="S::245137@ust.com::bd4fcf81-3b12-476b-94f2-c6600c64fbf4" providerId="AD" clId="Web-{AAB0B142-6496-474D-8A38-5FED41A8CE6C}" dt="2023-03-14T10:17:28.067" v="159" actId="1076"/>
          <ac:spMkLst>
            <pc:docMk/>
            <pc:sldMk cId="2799760174" sldId="466"/>
            <ac:spMk id="4" creationId="{7042B518-001F-14D6-A1FA-D06318ED7B2F}"/>
          </ac:spMkLst>
        </pc:spChg>
      </pc:sldChg>
      <pc:sldChg chg="modSp del">
        <pc:chgData name="Migha Maria Joseph(UST,IN)" userId="S::245137@ust.com::bd4fcf81-3b12-476b-94f2-c6600c64fbf4" providerId="AD" clId="Web-{AAB0B142-6496-474D-8A38-5FED41A8CE6C}" dt="2023-03-14T10:29:32.771" v="309"/>
        <pc:sldMkLst>
          <pc:docMk/>
          <pc:sldMk cId="2668825198" sldId="467"/>
        </pc:sldMkLst>
        <pc:spChg chg="mod">
          <ac:chgData name="Migha Maria Joseph(UST,IN)" userId="S::245137@ust.com::bd4fcf81-3b12-476b-94f2-c6600c64fbf4" providerId="AD" clId="Web-{AAB0B142-6496-474D-8A38-5FED41A8CE6C}" dt="2023-03-14T10:27:38.971" v="289" actId="20577"/>
          <ac:spMkLst>
            <pc:docMk/>
            <pc:sldMk cId="2668825198" sldId="467"/>
            <ac:spMk id="2" creationId="{497B2FB9-6C51-1445-BC11-04883C367D48}"/>
          </ac:spMkLst>
        </pc:spChg>
        <pc:spChg chg="mod">
          <ac:chgData name="Migha Maria Joseph(UST,IN)" userId="S::245137@ust.com::bd4fcf81-3b12-476b-94f2-c6600c64fbf4" providerId="AD" clId="Web-{AAB0B142-6496-474D-8A38-5FED41A8CE6C}" dt="2023-03-14T10:11:19.091" v="137" actId="20577"/>
          <ac:spMkLst>
            <pc:docMk/>
            <pc:sldMk cId="2668825198" sldId="467"/>
            <ac:spMk id="4" creationId="{7042B518-001F-14D6-A1FA-D06318ED7B2F}"/>
          </ac:spMkLst>
        </pc:spChg>
      </pc:sldChg>
      <pc:sldChg chg="modSp del">
        <pc:chgData name="Migha Maria Joseph(UST,IN)" userId="S::245137@ust.com::bd4fcf81-3b12-476b-94f2-c6600c64fbf4" providerId="AD" clId="Web-{AAB0B142-6496-474D-8A38-5FED41A8CE6C}" dt="2023-03-14T10:34:45.528" v="351"/>
        <pc:sldMkLst>
          <pc:docMk/>
          <pc:sldMk cId="2589122916" sldId="468"/>
        </pc:sldMkLst>
        <pc:spChg chg="mod">
          <ac:chgData name="Migha Maria Joseph(UST,IN)" userId="S::245137@ust.com::bd4fcf81-3b12-476b-94f2-c6600c64fbf4" providerId="AD" clId="Web-{AAB0B142-6496-474D-8A38-5FED41A8CE6C}" dt="2023-03-14T10:11:23.231" v="138" actId="20577"/>
          <ac:spMkLst>
            <pc:docMk/>
            <pc:sldMk cId="2589122916" sldId="468"/>
            <ac:spMk id="4" creationId="{7042B518-001F-14D6-A1FA-D06318ED7B2F}"/>
          </ac:spMkLst>
        </pc:spChg>
      </pc:sldChg>
      <pc:sldChg chg="modSp add replId">
        <pc:chgData name="Migha Maria Joseph(UST,IN)" userId="S::245137@ust.com::bd4fcf81-3b12-476b-94f2-c6600c64fbf4" providerId="AD" clId="Web-{AAB0B142-6496-474D-8A38-5FED41A8CE6C}" dt="2023-03-14T10:10:50.262" v="132" actId="20577"/>
        <pc:sldMkLst>
          <pc:docMk/>
          <pc:sldMk cId="2477812629" sldId="496"/>
        </pc:sldMkLst>
        <pc:spChg chg="mod">
          <ac:chgData name="Migha Maria Joseph(UST,IN)" userId="S::245137@ust.com::bd4fcf81-3b12-476b-94f2-c6600c64fbf4" providerId="AD" clId="Web-{AAB0B142-6496-474D-8A38-5FED41A8CE6C}" dt="2023-03-14T10:10:50.262" v="132" actId="20577"/>
          <ac:spMkLst>
            <pc:docMk/>
            <pc:sldMk cId="2477812629" sldId="496"/>
            <ac:spMk id="4" creationId="{7042B518-001F-14D6-A1FA-D06318ED7B2F}"/>
          </ac:spMkLst>
        </pc:spChg>
      </pc:sldChg>
      <pc:sldChg chg="modSp add ord replId">
        <pc:chgData name="Migha Maria Joseph(UST,IN)" userId="S::245137@ust.com::bd4fcf81-3b12-476b-94f2-c6600c64fbf4" providerId="AD" clId="Web-{AAB0B142-6496-474D-8A38-5FED41A8CE6C}" dt="2023-03-14T10:28:46.707" v="305"/>
        <pc:sldMkLst>
          <pc:docMk/>
          <pc:sldMk cId="444724543" sldId="497"/>
        </pc:sldMkLst>
        <pc:spChg chg="mod">
          <ac:chgData name="Migha Maria Joseph(UST,IN)" userId="S::245137@ust.com::bd4fcf81-3b12-476b-94f2-c6600c64fbf4" providerId="AD" clId="Web-{AAB0B142-6496-474D-8A38-5FED41A8CE6C}" dt="2023-03-14T10:25:20.593" v="288" actId="20577"/>
          <ac:spMkLst>
            <pc:docMk/>
            <pc:sldMk cId="444724543" sldId="497"/>
            <ac:spMk id="3" creationId="{7C96AFD1-5EA3-44BC-EF88-1AF8DC2A0D1D}"/>
          </ac:spMkLst>
        </pc:spChg>
      </pc:sldChg>
      <pc:sldChg chg="modSp add ord replId">
        <pc:chgData name="Migha Maria Joseph(UST,IN)" userId="S::245137@ust.com::bd4fcf81-3b12-476b-94f2-c6600c64fbf4" providerId="AD" clId="Web-{AAB0B142-6496-474D-8A38-5FED41A8CE6C}" dt="2023-03-14T10:28:53.786" v="307"/>
        <pc:sldMkLst>
          <pc:docMk/>
          <pc:sldMk cId="4015615031" sldId="498"/>
        </pc:sldMkLst>
        <pc:spChg chg="mod">
          <ac:chgData name="Migha Maria Joseph(UST,IN)" userId="S::245137@ust.com::bd4fcf81-3b12-476b-94f2-c6600c64fbf4" providerId="AD" clId="Web-{AAB0B142-6496-474D-8A38-5FED41A8CE6C}" dt="2023-03-14T10:23:45.216" v="260" actId="20577"/>
          <ac:spMkLst>
            <pc:docMk/>
            <pc:sldMk cId="4015615031" sldId="498"/>
            <ac:spMk id="3" creationId="{7C96AFD1-5EA3-44BC-EF88-1AF8DC2A0D1D}"/>
          </ac:spMkLst>
        </pc:spChg>
      </pc:sldChg>
      <pc:sldChg chg="modSp add replId">
        <pc:chgData name="Migha Maria Joseph(UST,IN)" userId="S::245137@ust.com::bd4fcf81-3b12-476b-94f2-c6600c64fbf4" providerId="AD" clId="Web-{AAB0B142-6496-474D-8A38-5FED41A8CE6C}" dt="2023-03-14T10:28:05.456" v="298" actId="20577"/>
        <pc:sldMkLst>
          <pc:docMk/>
          <pc:sldMk cId="1107127875" sldId="499"/>
        </pc:sldMkLst>
        <pc:spChg chg="mod">
          <ac:chgData name="Migha Maria Joseph(UST,IN)" userId="S::245137@ust.com::bd4fcf81-3b12-476b-94f2-c6600c64fbf4" providerId="AD" clId="Web-{AAB0B142-6496-474D-8A38-5FED41A8CE6C}" dt="2023-03-14T10:28:05.456" v="298" actId="20577"/>
          <ac:spMkLst>
            <pc:docMk/>
            <pc:sldMk cId="1107127875" sldId="499"/>
            <ac:spMk id="3" creationId="{7C96AFD1-5EA3-44BC-EF88-1AF8DC2A0D1D}"/>
          </ac:spMkLst>
        </pc:spChg>
      </pc:sldChg>
      <pc:sldChg chg="modSp add ord replId">
        <pc:chgData name="Migha Maria Joseph(UST,IN)" userId="S::245137@ust.com::bd4fcf81-3b12-476b-94f2-c6600c64fbf4" providerId="AD" clId="Web-{AAB0B142-6496-474D-8A38-5FED41A8CE6C}" dt="2023-03-14T10:28:51.301" v="306"/>
        <pc:sldMkLst>
          <pc:docMk/>
          <pc:sldMk cId="331725027" sldId="500"/>
        </pc:sldMkLst>
        <pc:spChg chg="mod">
          <ac:chgData name="Migha Maria Joseph(UST,IN)" userId="S::245137@ust.com::bd4fcf81-3b12-476b-94f2-c6600c64fbf4" providerId="AD" clId="Web-{AAB0B142-6496-474D-8A38-5FED41A8CE6C}" dt="2023-03-14T10:28:19.035" v="304" actId="20577"/>
          <ac:spMkLst>
            <pc:docMk/>
            <pc:sldMk cId="331725027" sldId="500"/>
            <ac:spMk id="3" creationId="{7C96AFD1-5EA3-44BC-EF88-1AF8DC2A0D1D}"/>
          </ac:spMkLst>
        </pc:spChg>
      </pc:sldChg>
      <pc:sldChg chg="modSp add replId">
        <pc:chgData name="Migha Maria Joseph(UST,IN)" userId="S::245137@ust.com::bd4fcf81-3b12-476b-94f2-c6600c64fbf4" providerId="AD" clId="Web-{AAB0B142-6496-474D-8A38-5FED41A8CE6C}" dt="2023-03-14T10:31:30.289" v="331" actId="20577"/>
        <pc:sldMkLst>
          <pc:docMk/>
          <pc:sldMk cId="738200990" sldId="501"/>
        </pc:sldMkLst>
        <pc:spChg chg="mod">
          <ac:chgData name="Migha Maria Joseph(UST,IN)" userId="S::245137@ust.com::bd4fcf81-3b12-476b-94f2-c6600c64fbf4" providerId="AD" clId="Web-{AAB0B142-6496-474D-8A38-5FED41A8CE6C}" dt="2023-03-14T10:31:30.289" v="331" actId="20577"/>
          <ac:spMkLst>
            <pc:docMk/>
            <pc:sldMk cId="738200990" sldId="501"/>
            <ac:spMk id="3" creationId="{7C96AFD1-5EA3-44BC-EF88-1AF8DC2A0D1D}"/>
          </ac:spMkLst>
        </pc:spChg>
      </pc:sldChg>
      <pc:sldChg chg="modSp add replId">
        <pc:chgData name="Migha Maria Joseph(UST,IN)" userId="S::245137@ust.com::bd4fcf81-3b12-476b-94f2-c6600c64fbf4" providerId="AD" clId="Web-{AAB0B142-6496-474D-8A38-5FED41A8CE6C}" dt="2023-03-14T10:34:37.121" v="350" actId="20577"/>
        <pc:sldMkLst>
          <pc:docMk/>
          <pc:sldMk cId="3280274899" sldId="502"/>
        </pc:sldMkLst>
        <pc:spChg chg="mod">
          <ac:chgData name="Migha Maria Joseph(UST,IN)" userId="S::245137@ust.com::bd4fcf81-3b12-476b-94f2-c6600c64fbf4" providerId="AD" clId="Web-{AAB0B142-6496-474D-8A38-5FED41A8CE6C}" dt="2023-03-14T10:34:37.121" v="350" actId="20577"/>
          <ac:spMkLst>
            <pc:docMk/>
            <pc:sldMk cId="3280274899" sldId="502"/>
            <ac:spMk id="3" creationId="{7C96AFD1-5EA3-44BC-EF88-1AF8DC2A0D1D}"/>
          </ac:spMkLst>
        </pc:spChg>
      </pc:sldChg>
      <pc:sldChg chg="modSp add replId">
        <pc:chgData name="Migha Maria Joseph(UST,IN)" userId="S::245137@ust.com::bd4fcf81-3b12-476b-94f2-c6600c64fbf4" providerId="AD" clId="Web-{AAB0B142-6496-474D-8A38-5FED41A8CE6C}" dt="2023-03-14T11:14:35.495" v="521" actId="20577"/>
        <pc:sldMkLst>
          <pc:docMk/>
          <pc:sldMk cId="352329727" sldId="503"/>
        </pc:sldMkLst>
        <pc:spChg chg="mod">
          <ac:chgData name="Migha Maria Joseph(UST,IN)" userId="S::245137@ust.com::bd4fcf81-3b12-476b-94f2-c6600c64fbf4" providerId="AD" clId="Web-{AAB0B142-6496-474D-8A38-5FED41A8CE6C}" dt="2023-03-14T11:14:35.495" v="521" actId="20577"/>
          <ac:spMkLst>
            <pc:docMk/>
            <pc:sldMk cId="352329727" sldId="503"/>
            <ac:spMk id="2" creationId="{497B2FB9-6C51-1445-BC11-04883C367D48}"/>
          </ac:spMkLst>
        </pc:spChg>
      </pc:sldChg>
    </pc:docChg>
  </pc:docChgLst>
  <pc:docChgLst>
    <pc:chgData name="Sagar Saji(UST,IN)" userId="S::245195@ust.com::980df64d-5caf-4840-84a9-3f074df362b0" providerId="AD" clId="Web-{C774F25D-45FD-4DC8-9BC1-78A71CE871DE}"/>
    <pc:docChg chg="addSld modSld">
      <pc:chgData name="Sagar Saji(UST,IN)" userId="S::245195@ust.com::980df64d-5caf-4840-84a9-3f074df362b0" providerId="AD" clId="Web-{C774F25D-45FD-4DC8-9BC1-78A71CE871DE}" dt="2023-02-28T09:56:40.411" v="194" actId="20577"/>
      <pc:docMkLst>
        <pc:docMk/>
      </pc:docMkLst>
      <pc:sldChg chg="modSp">
        <pc:chgData name="Sagar Saji(UST,IN)" userId="S::245195@ust.com::980df64d-5caf-4840-84a9-3f074df362b0" providerId="AD" clId="Web-{C774F25D-45FD-4DC8-9BC1-78A71CE871DE}" dt="2023-02-28T09:52:53.670" v="23" actId="20577"/>
        <pc:sldMkLst>
          <pc:docMk/>
          <pc:sldMk cId="313684081" sldId="261"/>
        </pc:sldMkLst>
        <pc:spChg chg="mod">
          <ac:chgData name="Sagar Saji(UST,IN)" userId="S::245195@ust.com::980df64d-5caf-4840-84a9-3f074df362b0" providerId="AD" clId="Web-{C774F25D-45FD-4DC8-9BC1-78A71CE871DE}" dt="2023-02-28T09:52:53.670" v="23" actId="20577"/>
          <ac:spMkLst>
            <pc:docMk/>
            <pc:sldMk cId="313684081" sldId="261"/>
            <ac:spMk id="2" creationId="{497B2FB9-6C51-1445-BC11-04883C367D48}"/>
          </ac:spMkLst>
        </pc:spChg>
      </pc:sldChg>
      <pc:sldChg chg="delSp modSp add replId">
        <pc:chgData name="Sagar Saji(UST,IN)" userId="S::245195@ust.com::980df64d-5caf-4840-84a9-3f074df362b0" providerId="AD" clId="Web-{C774F25D-45FD-4DC8-9BC1-78A71CE871DE}" dt="2023-02-28T09:54:48.548" v="173" actId="14100"/>
        <pc:sldMkLst>
          <pc:docMk/>
          <pc:sldMk cId="3675081896" sldId="436"/>
        </pc:sldMkLst>
        <pc:spChg chg="mod">
          <ac:chgData name="Sagar Saji(UST,IN)" userId="S::245195@ust.com::980df64d-5caf-4840-84a9-3f074df362b0" providerId="AD" clId="Web-{C774F25D-45FD-4DC8-9BC1-78A71CE871DE}" dt="2023-02-28T09:52:28.966" v="10" actId="20577"/>
          <ac:spMkLst>
            <pc:docMk/>
            <pc:sldMk cId="3675081896" sldId="436"/>
            <ac:spMk id="2" creationId="{497B2FB9-6C51-1445-BC11-04883C367D48}"/>
          </ac:spMkLst>
        </pc:spChg>
        <pc:spChg chg="mod">
          <ac:chgData name="Sagar Saji(UST,IN)" userId="S::245195@ust.com::980df64d-5caf-4840-84a9-3f074df362b0" providerId="AD" clId="Web-{C774F25D-45FD-4DC8-9BC1-78A71CE871DE}" dt="2023-02-28T09:54:48.548" v="173" actId="14100"/>
          <ac:spMkLst>
            <pc:docMk/>
            <pc:sldMk cId="3675081896" sldId="436"/>
            <ac:spMk id="4" creationId="{7042B518-001F-14D6-A1FA-D06318ED7B2F}"/>
          </ac:spMkLst>
        </pc:spChg>
        <pc:picChg chg="del">
          <ac:chgData name="Sagar Saji(UST,IN)" userId="S::245195@ust.com::980df64d-5caf-4840-84a9-3f074df362b0" providerId="AD" clId="Web-{C774F25D-45FD-4DC8-9BC1-78A71CE871DE}" dt="2023-02-28T09:52:12.950" v="1"/>
          <ac:picMkLst>
            <pc:docMk/>
            <pc:sldMk cId="3675081896" sldId="436"/>
            <ac:picMk id="3" creationId="{9E5B7BD4-26CB-269E-52A7-3C43E133638C}"/>
          </ac:picMkLst>
        </pc:picChg>
      </pc:sldChg>
      <pc:sldChg chg="modSp add replId">
        <pc:chgData name="Sagar Saji(UST,IN)" userId="S::245195@ust.com::980df64d-5caf-4840-84a9-3f074df362b0" providerId="AD" clId="Web-{C774F25D-45FD-4DC8-9BC1-78A71CE871DE}" dt="2023-02-28T09:56:40.411" v="194" actId="20577"/>
        <pc:sldMkLst>
          <pc:docMk/>
          <pc:sldMk cId="1696494379" sldId="437"/>
        </pc:sldMkLst>
        <pc:spChg chg="mod">
          <ac:chgData name="Sagar Saji(UST,IN)" userId="S::245195@ust.com::980df64d-5caf-4840-84a9-3f074df362b0" providerId="AD" clId="Web-{C774F25D-45FD-4DC8-9BC1-78A71CE871DE}" dt="2023-02-28T09:56:33.692" v="193" actId="20577"/>
          <ac:spMkLst>
            <pc:docMk/>
            <pc:sldMk cId="1696494379" sldId="437"/>
            <ac:spMk id="2" creationId="{497B2FB9-6C51-1445-BC11-04883C367D48}"/>
          </ac:spMkLst>
        </pc:spChg>
        <pc:spChg chg="mod">
          <ac:chgData name="Sagar Saji(UST,IN)" userId="S::245195@ust.com::980df64d-5caf-4840-84a9-3f074df362b0" providerId="AD" clId="Web-{C774F25D-45FD-4DC8-9BC1-78A71CE871DE}" dt="2023-02-28T09:56:40.411" v="194" actId="20577"/>
          <ac:spMkLst>
            <pc:docMk/>
            <pc:sldMk cId="1696494379" sldId="437"/>
            <ac:spMk id="4" creationId="{7042B518-001F-14D6-A1FA-D06318ED7B2F}"/>
          </ac:spMkLst>
        </pc:spChg>
      </pc:sldChg>
    </pc:docChg>
  </pc:docChgLst>
  <pc:docChgLst>
    <pc:chgData name="Kevin Jolly Kodiyan(UST,IN)" userId="S::245118@ust.com::64e2c207-6f6c-4b12-b067-0de827879593" providerId="AD" clId="Web-{911FD1FB-1211-43FE-BF6A-72958F5BDFE7}"/>
    <pc:docChg chg="modSld">
      <pc:chgData name="Kevin Jolly Kodiyan(UST,IN)" userId="S::245118@ust.com::64e2c207-6f6c-4b12-b067-0de827879593" providerId="AD" clId="Web-{911FD1FB-1211-43FE-BF6A-72958F5BDFE7}" dt="2023-03-04T08:59:36.768" v="14" actId="20577"/>
      <pc:docMkLst>
        <pc:docMk/>
      </pc:docMkLst>
      <pc:sldChg chg="modSp">
        <pc:chgData name="Kevin Jolly Kodiyan(UST,IN)" userId="S::245118@ust.com::64e2c207-6f6c-4b12-b067-0de827879593" providerId="AD" clId="Web-{911FD1FB-1211-43FE-BF6A-72958F5BDFE7}" dt="2023-03-04T08:59:36.768" v="14" actId="20577"/>
        <pc:sldMkLst>
          <pc:docMk/>
          <pc:sldMk cId="2623629534" sldId="444"/>
        </pc:sldMkLst>
        <pc:spChg chg="mod">
          <ac:chgData name="Kevin Jolly Kodiyan(UST,IN)" userId="S::245118@ust.com::64e2c207-6f6c-4b12-b067-0de827879593" providerId="AD" clId="Web-{911FD1FB-1211-43FE-BF6A-72958F5BDFE7}" dt="2023-03-04T08:59:36.768" v="14" actId="20577"/>
          <ac:spMkLst>
            <pc:docMk/>
            <pc:sldMk cId="2623629534" sldId="444"/>
            <ac:spMk id="3" creationId="{BF243161-B03D-1F21-6568-AA7EEC53D550}"/>
          </ac:spMkLst>
        </pc:spChg>
      </pc:sldChg>
      <pc:sldChg chg="modSp">
        <pc:chgData name="Kevin Jolly Kodiyan(UST,IN)" userId="S::245118@ust.com::64e2c207-6f6c-4b12-b067-0de827879593" providerId="AD" clId="Web-{911FD1FB-1211-43FE-BF6A-72958F5BDFE7}" dt="2023-03-04T08:50:39.250" v="11" actId="20577"/>
        <pc:sldMkLst>
          <pc:docMk/>
          <pc:sldMk cId="278916724" sldId="473"/>
        </pc:sldMkLst>
        <pc:spChg chg="mod">
          <ac:chgData name="Kevin Jolly Kodiyan(UST,IN)" userId="S::245118@ust.com::64e2c207-6f6c-4b12-b067-0de827879593" providerId="AD" clId="Web-{911FD1FB-1211-43FE-BF6A-72958F5BDFE7}" dt="2023-03-04T08:50:39.250" v="11" actId="20577"/>
          <ac:spMkLst>
            <pc:docMk/>
            <pc:sldMk cId="278916724" sldId="473"/>
            <ac:spMk id="3" creationId="{9E46164D-4631-0ADE-E16C-A6C59E7CEFC9}"/>
          </ac:spMkLst>
        </pc:spChg>
      </pc:sldChg>
    </pc:docChg>
  </pc:docChgLst>
  <pc:docChgLst>
    <pc:chgData name="Sagar Saji(UST,IN)" userId="S::245195@ust.com::980df64d-5caf-4840-84a9-3f074df362b0" providerId="AD" clId="Web-{94A65175-EE82-405E-82F6-811E8207231B}"/>
    <pc:docChg chg="modSld">
      <pc:chgData name="Sagar Saji(UST,IN)" userId="S::245195@ust.com::980df64d-5caf-4840-84a9-3f074df362b0" providerId="AD" clId="Web-{94A65175-EE82-405E-82F6-811E8207231B}" dt="2023-02-28T18:27:04.730" v="1" actId="1076"/>
      <pc:docMkLst>
        <pc:docMk/>
      </pc:docMkLst>
      <pc:sldChg chg="modSp">
        <pc:chgData name="Sagar Saji(UST,IN)" userId="S::245195@ust.com::980df64d-5caf-4840-84a9-3f074df362b0" providerId="AD" clId="Web-{94A65175-EE82-405E-82F6-811E8207231B}" dt="2023-02-28T18:27:04.730" v="1" actId="1076"/>
        <pc:sldMkLst>
          <pc:docMk/>
          <pc:sldMk cId="3190166209" sldId="438"/>
        </pc:sldMkLst>
        <pc:spChg chg="mod">
          <ac:chgData name="Sagar Saji(UST,IN)" userId="S::245195@ust.com::980df64d-5caf-4840-84a9-3f074df362b0" providerId="AD" clId="Web-{94A65175-EE82-405E-82F6-811E8207231B}" dt="2023-02-28T18:27:04.730" v="1" actId="1076"/>
          <ac:spMkLst>
            <pc:docMk/>
            <pc:sldMk cId="3190166209" sldId="438"/>
            <ac:spMk id="5" creationId="{5CEBBB1D-F7D8-D340-BD20-6F0A5E12BD08}"/>
          </ac:spMkLst>
        </pc:spChg>
      </pc:sldChg>
    </pc:docChg>
  </pc:docChgLst>
  <pc:docChgLst>
    <pc:chgData name="Sagar Saji(UST,IN)" userId="S::245195@ust.com::980df64d-5caf-4840-84a9-3f074df362b0" providerId="AD" clId="Web-{43979EEA-D6E1-4B0C-8397-EE298ACFA1D9}"/>
    <pc:docChg chg="modSld">
      <pc:chgData name="Sagar Saji(UST,IN)" userId="S::245195@ust.com::980df64d-5caf-4840-84a9-3f074df362b0" providerId="AD" clId="Web-{43979EEA-D6E1-4B0C-8397-EE298ACFA1D9}" dt="2023-03-04T09:04:02.679" v="71" actId="20577"/>
      <pc:docMkLst>
        <pc:docMk/>
      </pc:docMkLst>
      <pc:sldChg chg="modSp">
        <pc:chgData name="Sagar Saji(UST,IN)" userId="S::245195@ust.com::980df64d-5caf-4840-84a9-3f074df362b0" providerId="AD" clId="Web-{43979EEA-D6E1-4B0C-8397-EE298ACFA1D9}" dt="2023-03-04T09:04:02.679" v="71" actId="20577"/>
        <pc:sldMkLst>
          <pc:docMk/>
          <pc:sldMk cId="403487149" sldId="442"/>
        </pc:sldMkLst>
        <pc:spChg chg="mod">
          <ac:chgData name="Sagar Saji(UST,IN)" userId="S::245195@ust.com::980df64d-5caf-4840-84a9-3f074df362b0" providerId="AD" clId="Web-{43979EEA-D6E1-4B0C-8397-EE298ACFA1D9}" dt="2023-03-04T09:04:02.679" v="71" actId="20577"/>
          <ac:spMkLst>
            <pc:docMk/>
            <pc:sldMk cId="403487149" sldId="442"/>
            <ac:spMk id="4" creationId="{7042B518-001F-14D6-A1FA-D06318ED7B2F}"/>
          </ac:spMkLst>
        </pc:spChg>
      </pc:sldChg>
    </pc:docChg>
  </pc:docChgLst>
  <pc:docChgLst>
    <pc:chgData name="Kevin Jolly Kodiyan(UST,IN)" userId="S::245118@ust.com::64e2c207-6f6c-4b12-b067-0de827879593" providerId="AD" clId="Web-{69CBAE0F-EC56-4875-A738-52E6B6562036}"/>
    <pc:docChg chg="addSld modSld sldOrd">
      <pc:chgData name="Kevin Jolly Kodiyan(UST,IN)" userId="S::245118@ust.com::64e2c207-6f6c-4b12-b067-0de827879593" providerId="AD" clId="Web-{69CBAE0F-EC56-4875-A738-52E6B6562036}" dt="2023-03-02T17:40:30.816" v="260" actId="20577"/>
      <pc:docMkLst>
        <pc:docMk/>
      </pc:docMkLst>
      <pc:sldChg chg="addSp delSp modSp">
        <pc:chgData name="Kevin Jolly Kodiyan(UST,IN)" userId="S::245118@ust.com::64e2c207-6f6c-4b12-b067-0de827879593" providerId="AD" clId="Web-{69CBAE0F-EC56-4875-A738-52E6B6562036}" dt="2023-03-02T17:37:39.062" v="255" actId="20577"/>
        <pc:sldMkLst>
          <pc:docMk/>
          <pc:sldMk cId="2484011671" sldId="439"/>
        </pc:sldMkLst>
        <pc:spChg chg="add del mod">
          <ac:chgData name="Kevin Jolly Kodiyan(UST,IN)" userId="S::245118@ust.com::64e2c207-6f6c-4b12-b067-0de827879593" providerId="AD" clId="Web-{69CBAE0F-EC56-4875-A738-52E6B6562036}" dt="2023-03-02T17:37:14.074" v="240"/>
          <ac:spMkLst>
            <pc:docMk/>
            <pc:sldMk cId="2484011671" sldId="439"/>
            <ac:spMk id="2" creationId="{497B2FB9-6C51-1445-BC11-04883C367D48}"/>
          </ac:spMkLst>
        </pc:spChg>
        <pc:spChg chg="mod">
          <ac:chgData name="Kevin Jolly Kodiyan(UST,IN)" userId="S::245118@ust.com::64e2c207-6f6c-4b12-b067-0de827879593" providerId="AD" clId="Web-{69CBAE0F-EC56-4875-A738-52E6B6562036}" dt="2023-03-02T17:36:42.729" v="233" actId="1076"/>
          <ac:spMkLst>
            <pc:docMk/>
            <pc:sldMk cId="2484011671" sldId="439"/>
            <ac:spMk id="3" creationId="{0D5E6055-F0C6-0655-9890-FA59984729E3}"/>
          </ac:spMkLst>
        </pc:spChg>
        <pc:spChg chg="add del mod">
          <ac:chgData name="Kevin Jolly Kodiyan(UST,IN)" userId="S::245118@ust.com::64e2c207-6f6c-4b12-b067-0de827879593" providerId="AD" clId="Web-{69CBAE0F-EC56-4875-A738-52E6B6562036}" dt="2023-03-02T17:36:57.183" v="237"/>
          <ac:spMkLst>
            <pc:docMk/>
            <pc:sldMk cId="2484011671" sldId="439"/>
            <ac:spMk id="7" creationId="{9D8514D8-BBFB-A214-C5CC-7DD188D0431C}"/>
          </ac:spMkLst>
        </pc:spChg>
        <pc:spChg chg="add del">
          <ac:chgData name="Kevin Jolly Kodiyan(UST,IN)" userId="S::245118@ust.com::64e2c207-6f6c-4b12-b067-0de827879593" providerId="AD" clId="Web-{69CBAE0F-EC56-4875-A738-52E6B6562036}" dt="2023-03-02T17:36:55.776" v="236"/>
          <ac:spMkLst>
            <pc:docMk/>
            <pc:sldMk cId="2484011671" sldId="439"/>
            <ac:spMk id="9" creationId="{0DBC7333-683D-597F-AB20-1D5E32E9C5B7}"/>
          </ac:spMkLst>
        </pc:spChg>
        <pc:spChg chg="add del mod">
          <ac:chgData name="Kevin Jolly Kodiyan(UST,IN)" userId="S::245118@ust.com::64e2c207-6f6c-4b12-b067-0de827879593" providerId="AD" clId="Web-{69CBAE0F-EC56-4875-A738-52E6B6562036}" dt="2023-03-02T17:37:17.558" v="241"/>
          <ac:spMkLst>
            <pc:docMk/>
            <pc:sldMk cId="2484011671" sldId="439"/>
            <ac:spMk id="11" creationId="{6153A958-0687-F32B-D860-CB918F68E683}"/>
          </ac:spMkLst>
        </pc:spChg>
        <pc:spChg chg="add mod">
          <ac:chgData name="Kevin Jolly Kodiyan(UST,IN)" userId="S::245118@ust.com::64e2c207-6f6c-4b12-b067-0de827879593" providerId="AD" clId="Web-{69CBAE0F-EC56-4875-A738-52E6B6562036}" dt="2023-03-02T17:37:39.062" v="255" actId="20577"/>
          <ac:spMkLst>
            <pc:docMk/>
            <pc:sldMk cId="2484011671" sldId="439"/>
            <ac:spMk id="13" creationId="{F79A1F09-4827-0F16-3256-995ABC10DE2A}"/>
          </ac:spMkLst>
        </pc:spChg>
        <pc:picChg chg="mod">
          <ac:chgData name="Kevin Jolly Kodiyan(UST,IN)" userId="S::245118@ust.com::64e2c207-6f6c-4b12-b067-0de827879593" providerId="AD" clId="Web-{69CBAE0F-EC56-4875-A738-52E6B6562036}" dt="2023-03-02T17:36:39.776" v="232" actId="1076"/>
          <ac:picMkLst>
            <pc:docMk/>
            <pc:sldMk cId="2484011671" sldId="439"/>
            <ac:picMk id="5" creationId="{ACC56442-F523-B797-B35E-4DC7CA9359FE}"/>
          </ac:picMkLst>
        </pc:picChg>
      </pc:sldChg>
      <pc:sldChg chg="addSp modSp">
        <pc:chgData name="Kevin Jolly Kodiyan(UST,IN)" userId="S::245118@ust.com::64e2c207-6f6c-4b12-b067-0de827879593" providerId="AD" clId="Web-{69CBAE0F-EC56-4875-A738-52E6B6562036}" dt="2023-03-02T16:32:32.912" v="67" actId="1076"/>
        <pc:sldMkLst>
          <pc:docMk/>
          <pc:sldMk cId="423160294" sldId="440"/>
        </pc:sldMkLst>
        <pc:spChg chg="mod">
          <ac:chgData name="Kevin Jolly Kodiyan(UST,IN)" userId="S::245118@ust.com::64e2c207-6f6c-4b12-b067-0de827879593" providerId="AD" clId="Web-{69CBAE0F-EC56-4875-A738-52E6B6562036}" dt="2023-03-02T16:32:32.912" v="67" actId="1076"/>
          <ac:spMkLst>
            <pc:docMk/>
            <pc:sldMk cId="423160294" sldId="440"/>
            <ac:spMk id="2" creationId="{497B2FB9-6C51-1445-BC11-04883C367D48}"/>
          </ac:spMkLst>
        </pc:spChg>
        <pc:spChg chg="add mod">
          <ac:chgData name="Kevin Jolly Kodiyan(UST,IN)" userId="S::245118@ust.com::64e2c207-6f6c-4b12-b067-0de827879593" providerId="AD" clId="Web-{69CBAE0F-EC56-4875-A738-52E6B6562036}" dt="2023-03-02T16:30:57.549" v="60" actId="20577"/>
          <ac:spMkLst>
            <pc:docMk/>
            <pc:sldMk cId="423160294" sldId="440"/>
            <ac:spMk id="5" creationId="{6755575A-E689-9387-BEBF-2D6D5A40B41A}"/>
          </ac:spMkLst>
        </pc:spChg>
      </pc:sldChg>
      <pc:sldChg chg="modSp">
        <pc:chgData name="Kevin Jolly Kodiyan(UST,IN)" userId="S::245118@ust.com::64e2c207-6f6c-4b12-b067-0de827879593" providerId="AD" clId="Web-{69CBAE0F-EC56-4875-A738-52E6B6562036}" dt="2023-03-02T16:27:50.902" v="34" actId="20577"/>
        <pc:sldMkLst>
          <pc:docMk/>
          <pc:sldMk cId="2623629534" sldId="444"/>
        </pc:sldMkLst>
        <pc:spChg chg="mod">
          <ac:chgData name="Kevin Jolly Kodiyan(UST,IN)" userId="S::245118@ust.com::64e2c207-6f6c-4b12-b067-0de827879593" providerId="AD" clId="Web-{69CBAE0F-EC56-4875-A738-52E6B6562036}" dt="2023-03-02T16:26:46.431" v="26" actId="20577"/>
          <ac:spMkLst>
            <pc:docMk/>
            <pc:sldMk cId="2623629534" sldId="444"/>
            <ac:spMk id="2" creationId="{73C645FD-90D9-8D90-3D29-F6B63FCC7508}"/>
          </ac:spMkLst>
        </pc:spChg>
        <pc:spChg chg="mod">
          <ac:chgData name="Kevin Jolly Kodiyan(UST,IN)" userId="S::245118@ust.com::64e2c207-6f6c-4b12-b067-0de827879593" providerId="AD" clId="Web-{69CBAE0F-EC56-4875-A738-52E6B6562036}" dt="2023-03-02T16:27:50.902" v="34" actId="20577"/>
          <ac:spMkLst>
            <pc:docMk/>
            <pc:sldMk cId="2623629534" sldId="444"/>
            <ac:spMk id="3" creationId="{BF243161-B03D-1F21-6568-AA7EEC53D550}"/>
          </ac:spMkLst>
        </pc:spChg>
      </pc:sldChg>
      <pc:sldChg chg="modSp">
        <pc:chgData name="Kevin Jolly Kodiyan(UST,IN)" userId="S::245118@ust.com::64e2c207-6f6c-4b12-b067-0de827879593" providerId="AD" clId="Web-{69CBAE0F-EC56-4875-A738-52E6B6562036}" dt="2023-03-02T16:32:16.099" v="66" actId="1076"/>
        <pc:sldMkLst>
          <pc:docMk/>
          <pc:sldMk cId="1484123600" sldId="445"/>
        </pc:sldMkLst>
        <pc:spChg chg="mod">
          <ac:chgData name="Kevin Jolly Kodiyan(UST,IN)" userId="S::245118@ust.com::64e2c207-6f6c-4b12-b067-0de827879593" providerId="AD" clId="Web-{69CBAE0F-EC56-4875-A738-52E6B6562036}" dt="2023-03-02T16:32:16.099" v="66" actId="1076"/>
          <ac:spMkLst>
            <pc:docMk/>
            <pc:sldMk cId="1484123600" sldId="445"/>
            <ac:spMk id="2" creationId="{0B1CF578-1AF6-C74F-2772-9D152543038C}"/>
          </ac:spMkLst>
        </pc:spChg>
        <pc:spChg chg="mod">
          <ac:chgData name="Kevin Jolly Kodiyan(UST,IN)" userId="S::245118@ust.com::64e2c207-6f6c-4b12-b067-0de827879593" providerId="AD" clId="Web-{69CBAE0F-EC56-4875-A738-52E6B6562036}" dt="2023-03-02T16:29:40.734" v="49" actId="20577"/>
          <ac:spMkLst>
            <pc:docMk/>
            <pc:sldMk cId="1484123600" sldId="445"/>
            <ac:spMk id="3" creationId="{C2B60BDB-C855-5AFA-538F-EB1D68BD3BE1}"/>
          </ac:spMkLst>
        </pc:spChg>
      </pc:sldChg>
      <pc:sldChg chg="addSp modSp">
        <pc:chgData name="Kevin Jolly Kodiyan(UST,IN)" userId="S::245118@ust.com::64e2c207-6f6c-4b12-b067-0de827879593" providerId="AD" clId="Web-{69CBAE0F-EC56-4875-A738-52E6B6562036}" dt="2023-03-02T16:33:32.507" v="72" actId="20577"/>
        <pc:sldMkLst>
          <pc:docMk/>
          <pc:sldMk cId="3400112610" sldId="454"/>
        </pc:sldMkLst>
        <pc:spChg chg="mod">
          <ac:chgData name="Kevin Jolly Kodiyan(UST,IN)" userId="S::245118@ust.com::64e2c207-6f6c-4b12-b067-0de827879593" providerId="AD" clId="Web-{69CBAE0F-EC56-4875-A738-52E6B6562036}" dt="2023-03-02T16:32:47.147" v="68" actId="1076"/>
          <ac:spMkLst>
            <pc:docMk/>
            <pc:sldMk cId="3400112610" sldId="454"/>
            <ac:spMk id="2" creationId="{497B2FB9-6C51-1445-BC11-04883C367D48}"/>
          </ac:spMkLst>
        </pc:spChg>
        <pc:spChg chg="add mod">
          <ac:chgData name="Kevin Jolly Kodiyan(UST,IN)" userId="S::245118@ust.com::64e2c207-6f6c-4b12-b067-0de827879593" providerId="AD" clId="Web-{69CBAE0F-EC56-4875-A738-52E6B6562036}" dt="2023-03-02T16:33:32.507" v="72" actId="20577"/>
          <ac:spMkLst>
            <pc:docMk/>
            <pc:sldMk cId="3400112610" sldId="454"/>
            <ac:spMk id="5" creationId="{A687EFB8-AAA3-AF7F-A84E-8C05FB3FA004}"/>
          </ac:spMkLst>
        </pc:spChg>
      </pc:sldChg>
      <pc:sldChg chg="addSp delSp modSp new ord">
        <pc:chgData name="Kevin Jolly Kodiyan(UST,IN)" userId="S::245118@ust.com::64e2c207-6f6c-4b12-b067-0de827879593" providerId="AD" clId="Web-{69CBAE0F-EC56-4875-A738-52E6B6562036}" dt="2023-03-02T17:40:30.816" v="260" actId="20577"/>
        <pc:sldMkLst>
          <pc:docMk/>
          <pc:sldMk cId="278916724" sldId="473"/>
        </pc:sldMkLst>
        <pc:spChg chg="del mod">
          <ac:chgData name="Kevin Jolly Kodiyan(UST,IN)" userId="S::245118@ust.com::64e2c207-6f6c-4b12-b067-0de827879593" providerId="AD" clId="Web-{69CBAE0F-EC56-4875-A738-52E6B6562036}" dt="2023-03-02T16:49:24.305" v="124"/>
          <ac:spMkLst>
            <pc:docMk/>
            <pc:sldMk cId="278916724" sldId="473"/>
            <ac:spMk id="2" creationId="{C14CFFE1-7253-DD16-FCBF-ABE5AC1CC1C2}"/>
          </ac:spMkLst>
        </pc:spChg>
        <pc:spChg chg="mod">
          <ac:chgData name="Kevin Jolly Kodiyan(UST,IN)" userId="S::245118@ust.com::64e2c207-6f6c-4b12-b067-0de827879593" providerId="AD" clId="Web-{69CBAE0F-EC56-4875-A738-52E6B6562036}" dt="2023-03-02T17:40:30.816" v="260" actId="20577"/>
          <ac:spMkLst>
            <pc:docMk/>
            <pc:sldMk cId="278916724" sldId="473"/>
            <ac:spMk id="3" creationId="{9E46164D-4631-0ADE-E16C-A6C59E7CEFC9}"/>
          </ac:spMkLst>
        </pc:spChg>
        <pc:spChg chg="add mod">
          <ac:chgData name="Kevin Jolly Kodiyan(UST,IN)" userId="S::245118@ust.com::64e2c207-6f6c-4b12-b067-0de827879593" providerId="AD" clId="Web-{69CBAE0F-EC56-4875-A738-52E6B6562036}" dt="2023-03-02T16:49:29.946" v="125" actId="1076"/>
          <ac:spMkLst>
            <pc:docMk/>
            <pc:sldMk cId="278916724" sldId="473"/>
            <ac:spMk id="5" creationId="{AB75EC89-53F1-C02A-A77A-CC5F6C4A0054}"/>
          </ac:spMkLst>
        </pc:spChg>
      </pc:sldChg>
      <pc:sldChg chg="modSp new">
        <pc:chgData name="Kevin Jolly Kodiyan(UST,IN)" userId="S::245118@ust.com::64e2c207-6f6c-4b12-b067-0de827879593" providerId="AD" clId="Web-{69CBAE0F-EC56-4875-A738-52E6B6562036}" dt="2023-03-02T17:40:09.925" v="257" actId="20577"/>
        <pc:sldMkLst>
          <pc:docMk/>
          <pc:sldMk cId="1134057694" sldId="474"/>
        </pc:sldMkLst>
        <pc:spChg chg="mod">
          <ac:chgData name="Kevin Jolly Kodiyan(UST,IN)" userId="S::245118@ust.com::64e2c207-6f6c-4b12-b067-0de827879593" providerId="AD" clId="Web-{69CBAE0F-EC56-4875-A738-52E6B6562036}" dt="2023-03-02T16:50:52.699" v="138" actId="1076"/>
          <ac:spMkLst>
            <pc:docMk/>
            <pc:sldMk cId="1134057694" sldId="474"/>
            <ac:spMk id="2" creationId="{E38A43AE-BA24-31E2-9512-79F1A0AC50CE}"/>
          </ac:spMkLst>
        </pc:spChg>
        <pc:spChg chg="mod">
          <ac:chgData name="Kevin Jolly Kodiyan(UST,IN)" userId="S::245118@ust.com::64e2c207-6f6c-4b12-b067-0de827879593" providerId="AD" clId="Web-{69CBAE0F-EC56-4875-A738-52E6B6562036}" dt="2023-03-02T17:40:09.925" v="257" actId="20577"/>
          <ac:spMkLst>
            <pc:docMk/>
            <pc:sldMk cId="1134057694" sldId="474"/>
            <ac:spMk id="3" creationId="{9B4ABAD6-95BC-6791-D11D-B7FD0AD4746F}"/>
          </ac:spMkLst>
        </pc:spChg>
      </pc:sldChg>
      <pc:sldChg chg="addSp delSp modSp new">
        <pc:chgData name="Kevin Jolly Kodiyan(UST,IN)" userId="S::245118@ust.com::64e2c207-6f6c-4b12-b067-0de827879593" providerId="AD" clId="Web-{69CBAE0F-EC56-4875-A738-52E6B6562036}" dt="2023-03-02T17:31:53.284" v="195" actId="20577"/>
        <pc:sldMkLst>
          <pc:docMk/>
          <pc:sldMk cId="132281171" sldId="475"/>
        </pc:sldMkLst>
        <pc:spChg chg="mod">
          <ac:chgData name="Kevin Jolly Kodiyan(UST,IN)" userId="S::245118@ust.com::64e2c207-6f6c-4b12-b067-0de827879593" providerId="AD" clId="Web-{69CBAE0F-EC56-4875-A738-52E6B6562036}" dt="2023-03-02T17:28:28.529" v="185" actId="20577"/>
          <ac:spMkLst>
            <pc:docMk/>
            <pc:sldMk cId="132281171" sldId="475"/>
            <ac:spMk id="2" creationId="{76DC5671-D2D2-BAEA-8889-123E52BB025E}"/>
          </ac:spMkLst>
        </pc:spChg>
        <pc:spChg chg="del">
          <ac:chgData name="Kevin Jolly Kodiyan(UST,IN)" userId="S::245118@ust.com::64e2c207-6f6c-4b12-b067-0de827879593" providerId="AD" clId="Web-{69CBAE0F-EC56-4875-A738-52E6B6562036}" dt="2023-03-02T16:55:29.317" v="177"/>
          <ac:spMkLst>
            <pc:docMk/>
            <pc:sldMk cId="132281171" sldId="475"/>
            <ac:spMk id="3" creationId="{D1DC4700-66E3-2D90-2353-12125F914811}"/>
          </ac:spMkLst>
        </pc:spChg>
        <pc:spChg chg="add mod">
          <ac:chgData name="Kevin Jolly Kodiyan(UST,IN)" userId="S::245118@ust.com::64e2c207-6f6c-4b12-b067-0de827879593" providerId="AD" clId="Web-{69CBAE0F-EC56-4875-A738-52E6B6562036}" dt="2023-03-02T17:31:53.284" v="195" actId="20577"/>
          <ac:spMkLst>
            <pc:docMk/>
            <pc:sldMk cId="132281171" sldId="475"/>
            <ac:spMk id="5" creationId="{EA88F9BA-2AEF-CEA8-5266-5CE4A0029EB7}"/>
          </ac:spMkLst>
        </pc:spChg>
      </pc:sldChg>
      <pc:sldChg chg="addSp delSp modSp new">
        <pc:chgData name="Kevin Jolly Kodiyan(UST,IN)" userId="S::245118@ust.com::64e2c207-6f6c-4b12-b067-0de827879593" providerId="AD" clId="Web-{69CBAE0F-EC56-4875-A738-52E6B6562036}" dt="2023-03-02T17:40:14.785" v="258" actId="20577"/>
        <pc:sldMkLst>
          <pc:docMk/>
          <pc:sldMk cId="1175147065" sldId="476"/>
        </pc:sldMkLst>
        <pc:spChg chg="del">
          <ac:chgData name="Kevin Jolly Kodiyan(UST,IN)" userId="S::245118@ust.com::64e2c207-6f6c-4b12-b067-0de827879593" providerId="AD" clId="Web-{69CBAE0F-EC56-4875-A738-52E6B6562036}" dt="2023-03-02T17:26:45.339" v="182"/>
          <ac:spMkLst>
            <pc:docMk/>
            <pc:sldMk cId="1175147065" sldId="476"/>
            <ac:spMk id="2" creationId="{59D4DF0C-86E8-F3FD-FAF0-1A0D274D0E91}"/>
          </ac:spMkLst>
        </pc:spChg>
        <pc:spChg chg="del">
          <ac:chgData name="Kevin Jolly Kodiyan(UST,IN)" userId="S::245118@ust.com::64e2c207-6f6c-4b12-b067-0de827879593" providerId="AD" clId="Web-{69CBAE0F-EC56-4875-A738-52E6B6562036}" dt="2023-03-02T17:32:50.536" v="196"/>
          <ac:spMkLst>
            <pc:docMk/>
            <pc:sldMk cId="1175147065" sldId="476"/>
            <ac:spMk id="3" creationId="{205225DC-619B-D666-2A78-89E45BFFCBEA}"/>
          </ac:spMkLst>
        </pc:spChg>
        <pc:spChg chg="add mod">
          <ac:chgData name="Kevin Jolly Kodiyan(UST,IN)" userId="S::245118@ust.com::64e2c207-6f6c-4b12-b067-0de827879593" providerId="AD" clId="Web-{69CBAE0F-EC56-4875-A738-52E6B6562036}" dt="2023-03-02T17:33:27.177" v="206" actId="20577"/>
          <ac:spMkLst>
            <pc:docMk/>
            <pc:sldMk cId="1175147065" sldId="476"/>
            <ac:spMk id="5" creationId="{B7B054F7-10DC-AB0F-4EFA-D315EB81E5DD}"/>
          </ac:spMkLst>
        </pc:spChg>
        <pc:spChg chg="add mod">
          <ac:chgData name="Kevin Jolly Kodiyan(UST,IN)" userId="S::245118@ust.com::64e2c207-6f6c-4b12-b067-0de827879593" providerId="AD" clId="Web-{69CBAE0F-EC56-4875-A738-52E6B6562036}" dt="2023-03-02T17:40:14.785" v="258" actId="20577"/>
          <ac:spMkLst>
            <pc:docMk/>
            <pc:sldMk cId="1175147065" sldId="476"/>
            <ac:spMk id="7" creationId="{1D1DAA46-D2D5-4736-30CB-694462CB0144}"/>
          </ac:spMkLst>
        </pc:spChg>
      </pc:sldChg>
      <pc:sldChg chg="addSp delSp modSp new">
        <pc:chgData name="Kevin Jolly Kodiyan(UST,IN)" userId="S::245118@ust.com::64e2c207-6f6c-4b12-b067-0de827879593" providerId="AD" clId="Web-{69CBAE0F-EC56-4875-A738-52E6B6562036}" dt="2023-03-02T17:35:40.040" v="231" actId="20577"/>
        <pc:sldMkLst>
          <pc:docMk/>
          <pc:sldMk cId="761079274" sldId="477"/>
        </pc:sldMkLst>
        <pc:spChg chg="del">
          <ac:chgData name="Kevin Jolly Kodiyan(UST,IN)" userId="S::245118@ust.com::64e2c207-6f6c-4b12-b067-0de827879593" providerId="AD" clId="Web-{69CBAE0F-EC56-4875-A738-52E6B6562036}" dt="2023-03-02T17:34:06.772" v="210"/>
          <ac:spMkLst>
            <pc:docMk/>
            <pc:sldMk cId="761079274" sldId="477"/>
            <ac:spMk id="2" creationId="{28497D09-ADED-A4DD-BA4B-40652EA6BB58}"/>
          </ac:spMkLst>
        </pc:spChg>
        <pc:spChg chg="del">
          <ac:chgData name="Kevin Jolly Kodiyan(UST,IN)" userId="S::245118@ust.com::64e2c207-6f6c-4b12-b067-0de827879593" providerId="AD" clId="Web-{69CBAE0F-EC56-4875-A738-52E6B6562036}" dt="2023-03-02T17:34:25.679" v="214"/>
          <ac:spMkLst>
            <pc:docMk/>
            <pc:sldMk cId="761079274" sldId="477"/>
            <ac:spMk id="3" creationId="{0DB2CFAF-4F5F-2509-18F3-60935C0E1424}"/>
          </ac:spMkLst>
        </pc:spChg>
        <pc:spChg chg="add mod">
          <ac:chgData name="Kevin Jolly Kodiyan(UST,IN)" userId="S::245118@ust.com::64e2c207-6f6c-4b12-b067-0de827879593" providerId="AD" clId="Web-{69CBAE0F-EC56-4875-A738-52E6B6562036}" dt="2023-03-02T17:34:22.163" v="213" actId="20577"/>
          <ac:spMkLst>
            <pc:docMk/>
            <pc:sldMk cId="761079274" sldId="477"/>
            <ac:spMk id="5" creationId="{68E2E057-F3B0-6E6B-D52C-4C0AECC56DFD}"/>
          </ac:spMkLst>
        </pc:spChg>
        <pc:spChg chg="add mod">
          <ac:chgData name="Kevin Jolly Kodiyan(UST,IN)" userId="S::245118@ust.com::64e2c207-6f6c-4b12-b067-0de827879593" providerId="AD" clId="Web-{69CBAE0F-EC56-4875-A738-52E6B6562036}" dt="2023-03-02T17:35:40.040" v="231" actId="20577"/>
          <ac:spMkLst>
            <pc:docMk/>
            <pc:sldMk cId="761079274" sldId="477"/>
            <ac:spMk id="7" creationId="{6FCA670C-85DD-DEC4-CC0D-BACFEB182561}"/>
          </ac:spMkLst>
        </pc:spChg>
      </pc:sldChg>
    </pc:docChg>
  </pc:docChgLst>
  <pc:docChgLst>
    <pc:chgData name="Migha Maria Joseph(UST,IN)" userId="S::245137@ust.com::bd4fcf81-3b12-476b-94f2-c6600c64fbf4" providerId="AD" clId="Web-{6415D475-394B-4F20-AF77-5B61F1A887B5}"/>
    <pc:docChg chg="delSld modSld">
      <pc:chgData name="Migha Maria Joseph(UST,IN)" userId="S::245137@ust.com::bd4fcf81-3b12-476b-94f2-c6600c64fbf4" providerId="AD" clId="Web-{6415D475-394B-4F20-AF77-5B61F1A887B5}" dt="2023-03-14T09:59:58.422" v="87" actId="20577"/>
      <pc:docMkLst>
        <pc:docMk/>
      </pc:docMkLst>
      <pc:sldChg chg="modSp">
        <pc:chgData name="Migha Maria Joseph(UST,IN)" userId="S::245137@ust.com::bd4fcf81-3b12-476b-94f2-c6600c64fbf4" providerId="AD" clId="Web-{6415D475-394B-4F20-AF77-5B61F1A887B5}" dt="2023-03-14T09:56:24.150" v="14" actId="20577"/>
        <pc:sldMkLst>
          <pc:docMk/>
          <pc:sldMk cId="313684081" sldId="261"/>
        </pc:sldMkLst>
        <pc:spChg chg="mod">
          <ac:chgData name="Migha Maria Joseph(UST,IN)" userId="S::245137@ust.com::bd4fcf81-3b12-476b-94f2-c6600c64fbf4" providerId="AD" clId="Web-{6415D475-394B-4F20-AF77-5B61F1A887B5}" dt="2023-03-14T09:56:24.150" v="14" actId="20577"/>
          <ac:spMkLst>
            <pc:docMk/>
            <pc:sldMk cId="313684081" sldId="261"/>
            <ac:spMk id="4" creationId="{7042B518-001F-14D6-A1FA-D06318ED7B2F}"/>
          </ac:spMkLst>
        </pc:spChg>
      </pc:sldChg>
      <pc:sldChg chg="del">
        <pc:chgData name="Migha Maria Joseph(UST,IN)" userId="S::245137@ust.com::bd4fcf81-3b12-476b-94f2-c6600c64fbf4" providerId="AD" clId="Web-{6415D475-394B-4F20-AF77-5B61F1A887B5}" dt="2023-03-14T09:57:19.933" v="19"/>
        <pc:sldMkLst>
          <pc:docMk/>
          <pc:sldMk cId="2484011671" sldId="439"/>
        </pc:sldMkLst>
      </pc:sldChg>
      <pc:sldChg chg="del">
        <pc:chgData name="Migha Maria Joseph(UST,IN)" userId="S::245137@ust.com::bd4fcf81-3b12-476b-94f2-c6600c64fbf4" providerId="AD" clId="Web-{6415D475-394B-4F20-AF77-5B61F1A887B5}" dt="2023-03-14T09:57:25.324" v="22"/>
        <pc:sldMkLst>
          <pc:docMk/>
          <pc:sldMk cId="423160294" sldId="440"/>
        </pc:sldMkLst>
      </pc:sldChg>
      <pc:sldChg chg="modSp">
        <pc:chgData name="Migha Maria Joseph(UST,IN)" userId="S::245137@ust.com::bd4fcf81-3b12-476b-94f2-c6600c64fbf4" providerId="AD" clId="Web-{6415D475-394B-4F20-AF77-5B61F1A887B5}" dt="2023-03-14T09:58:27.919" v="44" actId="20577"/>
        <pc:sldMkLst>
          <pc:docMk/>
          <pc:sldMk cId="403487149" sldId="442"/>
        </pc:sldMkLst>
        <pc:spChg chg="mod">
          <ac:chgData name="Migha Maria Joseph(UST,IN)" userId="S::245137@ust.com::bd4fcf81-3b12-476b-94f2-c6600c64fbf4" providerId="AD" clId="Web-{6415D475-394B-4F20-AF77-5B61F1A887B5}" dt="2023-03-14T09:58:27.919" v="44" actId="20577"/>
          <ac:spMkLst>
            <pc:docMk/>
            <pc:sldMk cId="403487149" sldId="442"/>
            <ac:spMk id="2" creationId="{497B2FB9-6C51-1445-BC11-04883C367D48}"/>
          </ac:spMkLst>
        </pc:spChg>
      </pc:sldChg>
      <pc:sldChg chg="modSp">
        <pc:chgData name="Migha Maria Joseph(UST,IN)" userId="S::245137@ust.com::bd4fcf81-3b12-476b-94f2-c6600c64fbf4" providerId="AD" clId="Web-{6415D475-394B-4F20-AF77-5B61F1A887B5}" dt="2023-03-14T09:59:17.468" v="75" actId="20577"/>
        <pc:sldMkLst>
          <pc:docMk/>
          <pc:sldMk cId="3061703849" sldId="443"/>
        </pc:sldMkLst>
        <pc:spChg chg="mod">
          <ac:chgData name="Migha Maria Joseph(UST,IN)" userId="S::245137@ust.com::bd4fcf81-3b12-476b-94f2-c6600c64fbf4" providerId="AD" clId="Web-{6415D475-394B-4F20-AF77-5B61F1A887B5}" dt="2023-03-14T09:59:17.468" v="75" actId="20577"/>
          <ac:spMkLst>
            <pc:docMk/>
            <pc:sldMk cId="3061703849" sldId="443"/>
            <ac:spMk id="2" creationId="{497B2FB9-6C51-1445-BC11-04883C367D48}"/>
          </ac:spMkLst>
        </pc:spChg>
      </pc:sldChg>
      <pc:sldChg chg="del">
        <pc:chgData name="Migha Maria Joseph(UST,IN)" userId="S::245137@ust.com::bd4fcf81-3b12-476b-94f2-c6600c64fbf4" providerId="AD" clId="Web-{6415D475-394B-4F20-AF77-5B61F1A887B5}" dt="2023-03-14T09:57:22.183" v="20"/>
        <pc:sldMkLst>
          <pc:docMk/>
          <pc:sldMk cId="2623629534" sldId="444"/>
        </pc:sldMkLst>
      </pc:sldChg>
      <pc:sldChg chg="del">
        <pc:chgData name="Migha Maria Joseph(UST,IN)" userId="S::245137@ust.com::bd4fcf81-3b12-476b-94f2-c6600c64fbf4" providerId="AD" clId="Web-{6415D475-394B-4F20-AF77-5B61F1A887B5}" dt="2023-03-14T09:57:23.870" v="21"/>
        <pc:sldMkLst>
          <pc:docMk/>
          <pc:sldMk cId="1484123600" sldId="445"/>
        </pc:sldMkLst>
      </pc:sldChg>
      <pc:sldChg chg="del">
        <pc:chgData name="Migha Maria Joseph(UST,IN)" userId="S::245137@ust.com::bd4fcf81-3b12-476b-94f2-c6600c64fbf4" providerId="AD" clId="Web-{6415D475-394B-4F20-AF77-5B61F1A887B5}" dt="2023-03-14T09:55:13.022" v="1"/>
        <pc:sldMkLst>
          <pc:docMk/>
          <pc:sldMk cId="2568868326" sldId="450"/>
        </pc:sldMkLst>
      </pc:sldChg>
      <pc:sldChg chg="del">
        <pc:chgData name="Migha Maria Joseph(UST,IN)" userId="S::245137@ust.com::bd4fcf81-3b12-476b-94f2-c6600c64fbf4" providerId="AD" clId="Web-{6415D475-394B-4F20-AF77-5B61F1A887B5}" dt="2023-03-14T09:57:26.964" v="23"/>
        <pc:sldMkLst>
          <pc:docMk/>
          <pc:sldMk cId="3400112610" sldId="454"/>
        </pc:sldMkLst>
      </pc:sldChg>
      <pc:sldChg chg="modSp">
        <pc:chgData name="Migha Maria Joseph(UST,IN)" userId="S::245137@ust.com::bd4fcf81-3b12-476b-94f2-c6600c64fbf4" providerId="AD" clId="Web-{6415D475-394B-4F20-AF77-5B61F1A887B5}" dt="2023-03-14T09:59:58.422" v="87" actId="20577"/>
        <pc:sldMkLst>
          <pc:docMk/>
          <pc:sldMk cId="2902643640" sldId="455"/>
        </pc:sldMkLst>
        <pc:spChg chg="mod">
          <ac:chgData name="Migha Maria Joseph(UST,IN)" userId="S::245137@ust.com::bd4fcf81-3b12-476b-94f2-c6600c64fbf4" providerId="AD" clId="Web-{6415D475-394B-4F20-AF77-5B61F1A887B5}" dt="2023-03-14T09:59:58.422" v="87" actId="20577"/>
          <ac:spMkLst>
            <pc:docMk/>
            <pc:sldMk cId="2902643640" sldId="455"/>
            <ac:spMk id="2" creationId="{497B2FB9-6C51-1445-BC11-04883C367D48}"/>
          </ac:spMkLst>
        </pc:spChg>
      </pc:sldChg>
      <pc:sldChg chg="modSp">
        <pc:chgData name="Migha Maria Joseph(UST,IN)" userId="S::245137@ust.com::bd4fcf81-3b12-476b-94f2-c6600c64fbf4" providerId="AD" clId="Web-{6415D475-394B-4F20-AF77-5B61F1A887B5}" dt="2023-03-14T09:59:24.265" v="77" actId="20577"/>
        <pc:sldMkLst>
          <pc:docMk/>
          <pc:sldMk cId="3277495958" sldId="456"/>
        </pc:sldMkLst>
        <pc:spChg chg="mod">
          <ac:chgData name="Migha Maria Joseph(UST,IN)" userId="S::245137@ust.com::bd4fcf81-3b12-476b-94f2-c6600c64fbf4" providerId="AD" clId="Web-{6415D475-394B-4F20-AF77-5B61F1A887B5}" dt="2023-03-14T09:59:24.265" v="77" actId="20577"/>
          <ac:spMkLst>
            <pc:docMk/>
            <pc:sldMk cId="3277495958" sldId="456"/>
            <ac:spMk id="2" creationId="{497B2FB9-6C51-1445-BC11-04883C367D48}"/>
          </ac:spMkLst>
        </pc:spChg>
      </pc:sldChg>
      <pc:sldChg chg="del">
        <pc:chgData name="Migha Maria Joseph(UST,IN)" userId="S::245137@ust.com::bd4fcf81-3b12-476b-94f2-c6600c64fbf4" providerId="AD" clId="Web-{6415D475-394B-4F20-AF77-5B61F1A887B5}" dt="2023-03-14T09:57:53.934" v="33"/>
        <pc:sldMkLst>
          <pc:docMk/>
          <pc:sldMk cId="3208713084" sldId="458"/>
        </pc:sldMkLst>
      </pc:sldChg>
      <pc:sldChg chg="del">
        <pc:chgData name="Migha Maria Joseph(UST,IN)" userId="S::245137@ust.com::bd4fcf81-3b12-476b-94f2-c6600c64fbf4" providerId="AD" clId="Web-{6415D475-394B-4F20-AF77-5B61F1A887B5}" dt="2023-03-14T09:58:03.372" v="38"/>
        <pc:sldMkLst>
          <pc:docMk/>
          <pc:sldMk cId="2317469768" sldId="459"/>
        </pc:sldMkLst>
      </pc:sldChg>
      <pc:sldChg chg="del">
        <pc:chgData name="Migha Maria Joseph(UST,IN)" userId="S::245137@ust.com::bd4fcf81-3b12-476b-94f2-c6600c64fbf4" providerId="AD" clId="Web-{6415D475-394B-4F20-AF77-5B61F1A887B5}" dt="2023-03-14T09:57:57.934" v="35"/>
        <pc:sldMkLst>
          <pc:docMk/>
          <pc:sldMk cId="1212502887" sldId="460"/>
        </pc:sldMkLst>
      </pc:sldChg>
      <pc:sldChg chg="del">
        <pc:chgData name="Migha Maria Joseph(UST,IN)" userId="S::245137@ust.com::bd4fcf81-3b12-476b-94f2-c6600c64fbf4" providerId="AD" clId="Web-{6415D475-394B-4F20-AF77-5B61F1A887B5}" dt="2023-03-14T09:57:55.965" v="34"/>
        <pc:sldMkLst>
          <pc:docMk/>
          <pc:sldMk cId="3695043032" sldId="461"/>
        </pc:sldMkLst>
      </pc:sldChg>
      <pc:sldChg chg="del">
        <pc:chgData name="Migha Maria Joseph(UST,IN)" userId="S::245137@ust.com::bd4fcf81-3b12-476b-94f2-c6600c64fbf4" providerId="AD" clId="Web-{6415D475-394B-4F20-AF77-5B61F1A887B5}" dt="2023-03-14T09:58:07.153" v="40"/>
        <pc:sldMkLst>
          <pc:docMk/>
          <pc:sldMk cId="85624393" sldId="462"/>
        </pc:sldMkLst>
      </pc:sldChg>
      <pc:sldChg chg="modSp">
        <pc:chgData name="Migha Maria Joseph(UST,IN)" userId="S::245137@ust.com::bd4fcf81-3b12-476b-94f2-c6600c64fbf4" providerId="AD" clId="Web-{6415D475-394B-4F20-AF77-5B61F1A887B5}" dt="2023-03-14T09:59:04.967" v="69" actId="20577"/>
        <pc:sldMkLst>
          <pc:docMk/>
          <pc:sldMk cId="2845378491" sldId="463"/>
        </pc:sldMkLst>
        <pc:spChg chg="mod">
          <ac:chgData name="Migha Maria Joseph(UST,IN)" userId="S::245137@ust.com::bd4fcf81-3b12-476b-94f2-c6600c64fbf4" providerId="AD" clId="Web-{6415D475-394B-4F20-AF77-5B61F1A887B5}" dt="2023-03-14T09:59:04.967" v="69" actId="20577"/>
          <ac:spMkLst>
            <pc:docMk/>
            <pc:sldMk cId="2845378491" sldId="463"/>
            <ac:spMk id="2" creationId="{497B2FB9-6C51-1445-BC11-04883C367D48}"/>
          </ac:spMkLst>
        </pc:spChg>
      </pc:sldChg>
      <pc:sldChg chg="modSp">
        <pc:chgData name="Migha Maria Joseph(UST,IN)" userId="S::245137@ust.com::bd4fcf81-3b12-476b-94f2-c6600c64fbf4" providerId="AD" clId="Web-{6415D475-394B-4F20-AF77-5B61F1A887B5}" dt="2023-03-14T09:59:13.983" v="72" actId="20577"/>
        <pc:sldMkLst>
          <pc:docMk/>
          <pc:sldMk cId="1449615020" sldId="464"/>
        </pc:sldMkLst>
        <pc:spChg chg="mod">
          <ac:chgData name="Migha Maria Joseph(UST,IN)" userId="S::245137@ust.com::bd4fcf81-3b12-476b-94f2-c6600c64fbf4" providerId="AD" clId="Web-{6415D475-394B-4F20-AF77-5B61F1A887B5}" dt="2023-03-14T09:59:13.983" v="72" actId="20577"/>
          <ac:spMkLst>
            <pc:docMk/>
            <pc:sldMk cId="1449615020" sldId="464"/>
            <ac:spMk id="2" creationId="{497B2FB9-6C51-1445-BC11-04883C367D48}"/>
          </ac:spMkLst>
        </pc:spChg>
      </pc:sldChg>
      <pc:sldChg chg="modSp">
        <pc:chgData name="Migha Maria Joseph(UST,IN)" userId="S::245137@ust.com::bd4fcf81-3b12-476b-94f2-c6600c64fbf4" providerId="AD" clId="Web-{6415D475-394B-4F20-AF77-5B61F1A887B5}" dt="2023-03-14T09:59:33.781" v="79" actId="20577"/>
        <pc:sldMkLst>
          <pc:docMk/>
          <pc:sldMk cId="2168196305" sldId="465"/>
        </pc:sldMkLst>
        <pc:spChg chg="mod">
          <ac:chgData name="Migha Maria Joseph(UST,IN)" userId="S::245137@ust.com::bd4fcf81-3b12-476b-94f2-c6600c64fbf4" providerId="AD" clId="Web-{6415D475-394B-4F20-AF77-5B61F1A887B5}" dt="2023-03-14T09:59:33.781" v="79" actId="20577"/>
          <ac:spMkLst>
            <pc:docMk/>
            <pc:sldMk cId="2168196305" sldId="465"/>
            <ac:spMk id="2" creationId="{497B2FB9-6C51-1445-BC11-04883C367D48}"/>
          </ac:spMkLst>
        </pc:spChg>
      </pc:sldChg>
      <pc:sldChg chg="modSp">
        <pc:chgData name="Migha Maria Joseph(UST,IN)" userId="S::245137@ust.com::bd4fcf81-3b12-476b-94f2-c6600c64fbf4" providerId="AD" clId="Web-{6415D475-394B-4F20-AF77-5B61F1A887B5}" dt="2023-03-14T09:59:40.031" v="81" actId="20577"/>
        <pc:sldMkLst>
          <pc:docMk/>
          <pc:sldMk cId="2799760174" sldId="466"/>
        </pc:sldMkLst>
        <pc:spChg chg="mod">
          <ac:chgData name="Migha Maria Joseph(UST,IN)" userId="S::245137@ust.com::bd4fcf81-3b12-476b-94f2-c6600c64fbf4" providerId="AD" clId="Web-{6415D475-394B-4F20-AF77-5B61F1A887B5}" dt="2023-03-14T09:59:40.031" v="81" actId="20577"/>
          <ac:spMkLst>
            <pc:docMk/>
            <pc:sldMk cId="2799760174" sldId="466"/>
            <ac:spMk id="2" creationId="{497B2FB9-6C51-1445-BC11-04883C367D48}"/>
          </ac:spMkLst>
        </pc:spChg>
      </pc:sldChg>
      <pc:sldChg chg="modSp">
        <pc:chgData name="Migha Maria Joseph(UST,IN)" userId="S::245137@ust.com::bd4fcf81-3b12-476b-94f2-c6600c64fbf4" providerId="AD" clId="Web-{6415D475-394B-4F20-AF77-5B61F1A887B5}" dt="2023-03-14T09:59:44.812" v="83" actId="20577"/>
        <pc:sldMkLst>
          <pc:docMk/>
          <pc:sldMk cId="2668825198" sldId="467"/>
        </pc:sldMkLst>
        <pc:spChg chg="mod">
          <ac:chgData name="Migha Maria Joseph(UST,IN)" userId="S::245137@ust.com::bd4fcf81-3b12-476b-94f2-c6600c64fbf4" providerId="AD" clId="Web-{6415D475-394B-4F20-AF77-5B61F1A887B5}" dt="2023-03-14T09:59:44.812" v="83" actId="20577"/>
          <ac:spMkLst>
            <pc:docMk/>
            <pc:sldMk cId="2668825198" sldId="467"/>
            <ac:spMk id="2" creationId="{497B2FB9-6C51-1445-BC11-04883C367D48}"/>
          </ac:spMkLst>
        </pc:spChg>
      </pc:sldChg>
      <pc:sldChg chg="modSp">
        <pc:chgData name="Migha Maria Joseph(UST,IN)" userId="S::245137@ust.com::bd4fcf81-3b12-476b-94f2-c6600c64fbf4" providerId="AD" clId="Web-{6415D475-394B-4F20-AF77-5B61F1A887B5}" dt="2023-03-14T09:59:50.156" v="85" actId="20577"/>
        <pc:sldMkLst>
          <pc:docMk/>
          <pc:sldMk cId="2589122916" sldId="468"/>
        </pc:sldMkLst>
        <pc:spChg chg="mod">
          <ac:chgData name="Migha Maria Joseph(UST,IN)" userId="S::245137@ust.com::bd4fcf81-3b12-476b-94f2-c6600c64fbf4" providerId="AD" clId="Web-{6415D475-394B-4F20-AF77-5B61F1A887B5}" dt="2023-03-14T09:59:50.156" v="85" actId="20577"/>
          <ac:spMkLst>
            <pc:docMk/>
            <pc:sldMk cId="2589122916" sldId="468"/>
            <ac:spMk id="2" creationId="{497B2FB9-6C51-1445-BC11-04883C367D48}"/>
          </ac:spMkLst>
        </pc:spChg>
      </pc:sldChg>
      <pc:sldChg chg="del">
        <pc:chgData name="Migha Maria Joseph(UST,IN)" userId="S::245137@ust.com::bd4fcf81-3b12-476b-94f2-c6600c64fbf4" providerId="AD" clId="Web-{6415D475-394B-4F20-AF77-5B61F1A887B5}" dt="2023-03-14T09:57:59.731" v="36"/>
        <pc:sldMkLst>
          <pc:docMk/>
          <pc:sldMk cId="1147085545" sldId="469"/>
        </pc:sldMkLst>
      </pc:sldChg>
      <pc:sldChg chg="del">
        <pc:chgData name="Migha Maria Joseph(UST,IN)" userId="S::245137@ust.com::bd4fcf81-3b12-476b-94f2-c6600c64fbf4" providerId="AD" clId="Web-{6415D475-394B-4F20-AF77-5B61F1A887B5}" dt="2023-03-14T09:58:09.419" v="41"/>
        <pc:sldMkLst>
          <pc:docMk/>
          <pc:sldMk cId="857949975" sldId="471"/>
        </pc:sldMkLst>
      </pc:sldChg>
      <pc:sldChg chg="del">
        <pc:chgData name="Migha Maria Joseph(UST,IN)" userId="S::245137@ust.com::bd4fcf81-3b12-476b-94f2-c6600c64fbf4" providerId="AD" clId="Web-{6415D475-394B-4F20-AF77-5B61F1A887B5}" dt="2023-03-14T09:58:01.559" v="37"/>
        <pc:sldMkLst>
          <pc:docMk/>
          <pc:sldMk cId="390552710" sldId="472"/>
        </pc:sldMkLst>
      </pc:sldChg>
      <pc:sldChg chg="del">
        <pc:chgData name="Migha Maria Joseph(UST,IN)" userId="S::245137@ust.com::bd4fcf81-3b12-476b-94f2-c6600c64fbf4" providerId="AD" clId="Web-{6415D475-394B-4F20-AF77-5B61F1A887B5}" dt="2023-03-14T09:57:28.589" v="24"/>
        <pc:sldMkLst>
          <pc:docMk/>
          <pc:sldMk cId="278916724" sldId="473"/>
        </pc:sldMkLst>
      </pc:sldChg>
      <pc:sldChg chg="del">
        <pc:chgData name="Migha Maria Joseph(UST,IN)" userId="S::245137@ust.com::bd4fcf81-3b12-476b-94f2-c6600c64fbf4" providerId="AD" clId="Web-{6415D475-394B-4F20-AF77-5B61F1A887B5}" dt="2023-03-14T09:57:33.496" v="26"/>
        <pc:sldMkLst>
          <pc:docMk/>
          <pc:sldMk cId="1134057694" sldId="474"/>
        </pc:sldMkLst>
      </pc:sldChg>
      <pc:sldChg chg="del">
        <pc:chgData name="Migha Maria Joseph(UST,IN)" userId="S::245137@ust.com::bd4fcf81-3b12-476b-94f2-c6600c64fbf4" providerId="AD" clId="Web-{6415D475-394B-4F20-AF77-5B61F1A887B5}" dt="2023-03-14T09:57:31.433" v="25"/>
        <pc:sldMkLst>
          <pc:docMk/>
          <pc:sldMk cId="132281171" sldId="475"/>
        </pc:sldMkLst>
      </pc:sldChg>
      <pc:sldChg chg="del">
        <pc:chgData name="Migha Maria Joseph(UST,IN)" userId="S::245137@ust.com::bd4fcf81-3b12-476b-94f2-c6600c64fbf4" providerId="AD" clId="Web-{6415D475-394B-4F20-AF77-5B61F1A887B5}" dt="2023-03-14T09:57:41.855" v="30"/>
        <pc:sldMkLst>
          <pc:docMk/>
          <pc:sldMk cId="1175147065" sldId="476"/>
        </pc:sldMkLst>
      </pc:sldChg>
      <pc:sldChg chg="del">
        <pc:chgData name="Migha Maria Joseph(UST,IN)" userId="S::245137@ust.com::bd4fcf81-3b12-476b-94f2-c6600c64fbf4" providerId="AD" clId="Web-{6415D475-394B-4F20-AF77-5B61F1A887B5}" dt="2023-03-14T09:57:43.980" v="31"/>
        <pc:sldMkLst>
          <pc:docMk/>
          <pc:sldMk cId="761079274" sldId="477"/>
        </pc:sldMkLst>
      </pc:sldChg>
      <pc:sldChg chg="del">
        <pc:chgData name="Migha Maria Joseph(UST,IN)" userId="S::245137@ust.com::bd4fcf81-3b12-476b-94f2-c6600c64fbf4" providerId="AD" clId="Web-{6415D475-394B-4F20-AF77-5B61F1A887B5}" dt="2023-03-14T09:58:05.247" v="39"/>
        <pc:sldMkLst>
          <pc:docMk/>
          <pc:sldMk cId="7789049" sldId="478"/>
        </pc:sldMkLst>
      </pc:sldChg>
      <pc:sldChg chg="del">
        <pc:chgData name="Migha Maria Joseph(UST,IN)" userId="S::245137@ust.com::bd4fcf81-3b12-476b-94f2-c6600c64fbf4" providerId="AD" clId="Web-{6415D475-394B-4F20-AF77-5B61F1A887B5}" dt="2023-03-14T09:57:39.246" v="29"/>
        <pc:sldMkLst>
          <pc:docMk/>
          <pc:sldMk cId="3450829403" sldId="479"/>
        </pc:sldMkLst>
      </pc:sldChg>
      <pc:sldChg chg="del">
        <pc:chgData name="Migha Maria Joseph(UST,IN)" userId="S::245137@ust.com::bd4fcf81-3b12-476b-94f2-c6600c64fbf4" providerId="AD" clId="Web-{6415D475-394B-4F20-AF77-5B61F1A887B5}" dt="2023-03-14T09:57:17.636" v="18"/>
        <pc:sldMkLst>
          <pc:docMk/>
          <pc:sldMk cId="1502777096" sldId="480"/>
        </pc:sldMkLst>
      </pc:sldChg>
      <pc:sldChg chg="del">
        <pc:chgData name="Migha Maria Joseph(UST,IN)" userId="S::245137@ust.com::bd4fcf81-3b12-476b-94f2-c6600c64fbf4" providerId="AD" clId="Web-{6415D475-394B-4F20-AF77-5B61F1A887B5}" dt="2023-03-14T09:57:51.512" v="32"/>
        <pc:sldMkLst>
          <pc:docMk/>
          <pc:sldMk cId="3898118285" sldId="481"/>
        </pc:sldMkLst>
      </pc:sldChg>
      <pc:sldChg chg="del">
        <pc:chgData name="Migha Maria Joseph(UST,IN)" userId="S::245137@ust.com::bd4fcf81-3b12-476b-94f2-c6600c64fbf4" providerId="AD" clId="Web-{6415D475-394B-4F20-AF77-5B61F1A887B5}" dt="2023-03-14T09:57:35.449" v="27"/>
        <pc:sldMkLst>
          <pc:docMk/>
          <pc:sldMk cId="643674043" sldId="483"/>
        </pc:sldMkLst>
      </pc:sldChg>
      <pc:sldChg chg="del">
        <pc:chgData name="Migha Maria Joseph(UST,IN)" userId="S::245137@ust.com::bd4fcf81-3b12-476b-94f2-c6600c64fbf4" providerId="AD" clId="Web-{6415D475-394B-4F20-AF77-5B61F1A887B5}" dt="2023-03-14T09:57:37.371" v="28"/>
        <pc:sldMkLst>
          <pc:docMk/>
          <pc:sldMk cId="668979818" sldId="484"/>
        </pc:sldMkLst>
      </pc:sldChg>
      <pc:sldChg chg="modSp">
        <pc:chgData name="Migha Maria Joseph(UST,IN)" userId="S::245137@ust.com::bd4fcf81-3b12-476b-94f2-c6600c64fbf4" providerId="AD" clId="Web-{6415D475-394B-4F20-AF77-5B61F1A887B5}" dt="2023-03-14T09:56:33.103" v="15" actId="20577"/>
        <pc:sldMkLst>
          <pc:docMk/>
          <pc:sldMk cId="1358959011" sldId="485"/>
        </pc:sldMkLst>
        <pc:spChg chg="mod">
          <ac:chgData name="Migha Maria Joseph(UST,IN)" userId="S::245137@ust.com::bd4fcf81-3b12-476b-94f2-c6600c64fbf4" providerId="AD" clId="Web-{6415D475-394B-4F20-AF77-5B61F1A887B5}" dt="2023-03-14T09:56:33.103" v="15" actId="20577"/>
          <ac:spMkLst>
            <pc:docMk/>
            <pc:sldMk cId="1358959011" sldId="485"/>
            <ac:spMk id="3" creationId="{0376B8DE-BCD5-D94E-4996-67B591D8D114}"/>
          </ac:spMkLst>
        </pc:spChg>
      </pc:sldChg>
      <pc:sldChg chg="del">
        <pc:chgData name="Migha Maria Joseph(UST,IN)" userId="S::245137@ust.com::bd4fcf81-3b12-476b-94f2-c6600c64fbf4" providerId="AD" clId="Web-{6415D475-394B-4F20-AF77-5B61F1A887B5}" dt="2023-03-14T09:55:09.929" v="0"/>
        <pc:sldMkLst>
          <pc:docMk/>
          <pc:sldMk cId="3893049329" sldId="486"/>
        </pc:sldMkLst>
      </pc:sldChg>
      <pc:sldChg chg="modSp">
        <pc:chgData name="Migha Maria Joseph(UST,IN)" userId="S::245137@ust.com::bd4fcf81-3b12-476b-94f2-c6600c64fbf4" providerId="AD" clId="Web-{6415D475-394B-4F20-AF77-5B61F1A887B5}" dt="2023-03-14T09:56:54.041" v="17" actId="20577"/>
        <pc:sldMkLst>
          <pc:docMk/>
          <pc:sldMk cId="14995411" sldId="487"/>
        </pc:sldMkLst>
        <pc:spChg chg="mod">
          <ac:chgData name="Migha Maria Joseph(UST,IN)" userId="S::245137@ust.com::bd4fcf81-3b12-476b-94f2-c6600c64fbf4" providerId="AD" clId="Web-{6415D475-394B-4F20-AF77-5B61F1A887B5}" dt="2023-03-14T09:56:54.041" v="17" actId="20577"/>
          <ac:spMkLst>
            <pc:docMk/>
            <pc:sldMk cId="14995411" sldId="487"/>
            <ac:spMk id="3" creationId="{0C83E08F-FDD9-3ECD-3419-338CE6077DD9}"/>
          </ac:spMkLst>
        </pc:spChg>
      </pc:sldChg>
      <pc:sldChg chg="del">
        <pc:chgData name="Migha Maria Joseph(UST,IN)" userId="S::245137@ust.com::bd4fcf81-3b12-476b-94f2-c6600c64fbf4" providerId="AD" clId="Web-{6415D475-394B-4F20-AF77-5B61F1A887B5}" dt="2023-03-14T09:55:23.710" v="4"/>
        <pc:sldMkLst>
          <pc:docMk/>
          <pc:sldMk cId="1623035506" sldId="489"/>
        </pc:sldMkLst>
      </pc:sldChg>
      <pc:sldChg chg="del">
        <pc:chgData name="Migha Maria Joseph(UST,IN)" userId="S::245137@ust.com::bd4fcf81-3b12-476b-94f2-c6600c64fbf4" providerId="AD" clId="Web-{6415D475-394B-4F20-AF77-5B61F1A887B5}" dt="2023-03-14T09:55:32.523" v="6"/>
        <pc:sldMkLst>
          <pc:docMk/>
          <pc:sldMk cId="366368871" sldId="490"/>
        </pc:sldMkLst>
      </pc:sldChg>
      <pc:sldChg chg="del">
        <pc:chgData name="Migha Maria Joseph(UST,IN)" userId="S::245137@ust.com::bd4fcf81-3b12-476b-94f2-c6600c64fbf4" providerId="AD" clId="Web-{6415D475-394B-4F20-AF77-5B61F1A887B5}" dt="2023-03-14T09:55:25.679" v="5"/>
        <pc:sldMkLst>
          <pc:docMk/>
          <pc:sldMk cId="3656047811" sldId="491"/>
        </pc:sldMkLst>
      </pc:sldChg>
      <pc:sldChg chg="del">
        <pc:chgData name="Migha Maria Joseph(UST,IN)" userId="S::245137@ust.com::bd4fcf81-3b12-476b-94f2-c6600c64fbf4" providerId="AD" clId="Web-{6415D475-394B-4F20-AF77-5B61F1A887B5}" dt="2023-03-14T09:55:21.320" v="3"/>
        <pc:sldMkLst>
          <pc:docMk/>
          <pc:sldMk cId="359397047" sldId="492"/>
        </pc:sldMkLst>
      </pc:sldChg>
      <pc:sldChg chg="del">
        <pc:chgData name="Migha Maria Joseph(UST,IN)" userId="S::245137@ust.com::bd4fcf81-3b12-476b-94f2-c6600c64fbf4" providerId="AD" clId="Web-{6415D475-394B-4F20-AF77-5B61F1A887B5}" dt="2023-03-14T09:55:18.632" v="2"/>
        <pc:sldMkLst>
          <pc:docMk/>
          <pc:sldMk cId="972910583" sldId="494"/>
        </pc:sldMkLst>
      </pc:sldChg>
    </pc:docChg>
  </pc:docChgLst>
  <pc:docChgLst>
    <pc:chgData name="Migha Maria Joseph(UST,IN)" userId="S::245137@ust.com::bd4fcf81-3b12-476b-94f2-c6600c64fbf4" providerId="AD" clId="Web-{A4049D70-9E00-4D36-BE0C-6A050412888F}"/>
    <pc:docChg chg="addSld delSld modSld sldOrd">
      <pc:chgData name="Migha Maria Joseph(UST,IN)" userId="S::245137@ust.com::bd4fcf81-3b12-476b-94f2-c6600c64fbf4" providerId="AD" clId="Web-{A4049D70-9E00-4D36-BE0C-6A050412888F}" dt="2023-02-28T12:05:55.236" v="314" actId="20577"/>
      <pc:docMkLst>
        <pc:docMk/>
      </pc:docMkLst>
      <pc:sldChg chg="modSp">
        <pc:chgData name="Migha Maria Joseph(UST,IN)" userId="S::245137@ust.com::bd4fcf81-3b12-476b-94f2-c6600c64fbf4" providerId="AD" clId="Web-{A4049D70-9E00-4D36-BE0C-6A050412888F}" dt="2023-02-28T12:02:05.620" v="300" actId="20577"/>
        <pc:sldMkLst>
          <pc:docMk/>
          <pc:sldMk cId="313684081" sldId="261"/>
        </pc:sldMkLst>
        <pc:spChg chg="mod">
          <ac:chgData name="Migha Maria Joseph(UST,IN)" userId="S::245137@ust.com::bd4fcf81-3b12-476b-94f2-c6600c64fbf4" providerId="AD" clId="Web-{A4049D70-9E00-4D36-BE0C-6A050412888F}" dt="2023-02-28T12:02:05.620" v="300" actId="20577"/>
          <ac:spMkLst>
            <pc:docMk/>
            <pc:sldMk cId="313684081" sldId="261"/>
            <ac:spMk id="4" creationId="{7042B518-001F-14D6-A1FA-D06318ED7B2F}"/>
          </ac:spMkLst>
        </pc:spChg>
      </pc:sldChg>
      <pc:sldChg chg="modSp ord">
        <pc:chgData name="Migha Maria Joseph(UST,IN)" userId="S::245137@ust.com::bd4fcf81-3b12-476b-94f2-c6600c64fbf4" providerId="AD" clId="Web-{A4049D70-9E00-4D36-BE0C-6A050412888F}" dt="2023-02-28T11:47:40.436" v="133"/>
        <pc:sldMkLst>
          <pc:docMk/>
          <pc:sldMk cId="1696494379" sldId="437"/>
        </pc:sldMkLst>
        <pc:spChg chg="mod">
          <ac:chgData name="Migha Maria Joseph(UST,IN)" userId="S::245137@ust.com::bd4fcf81-3b12-476b-94f2-c6600c64fbf4" providerId="AD" clId="Web-{A4049D70-9E00-4D36-BE0C-6A050412888F}" dt="2023-02-28T11:30:07.763" v="23" actId="20577"/>
          <ac:spMkLst>
            <pc:docMk/>
            <pc:sldMk cId="1696494379" sldId="437"/>
            <ac:spMk id="4" creationId="{7042B518-001F-14D6-A1FA-D06318ED7B2F}"/>
          </ac:spMkLst>
        </pc:spChg>
      </pc:sldChg>
      <pc:sldChg chg="new">
        <pc:chgData name="Migha Maria Joseph(UST,IN)" userId="S::245137@ust.com::bd4fcf81-3b12-476b-94f2-c6600c64fbf4" providerId="AD" clId="Web-{A4049D70-9E00-4D36-BE0C-6A050412888F}" dt="2023-02-28T11:26:55.319" v="0"/>
        <pc:sldMkLst>
          <pc:docMk/>
          <pc:sldMk cId="2623629534" sldId="444"/>
        </pc:sldMkLst>
      </pc:sldChg>
      <pc:sldChg chg="new">
        <pc:chgData name="Migha Maria Joseph(UST,IN)" userId="S::245137@ust.com::bd4fcf81-3b12-476b-94f2-c6600c64fbf4" providerId="AD" clId="Web-{A4049D70-9E00-4D36-BE0C-6A050412888F}" dt="2023-02-28T11:26:59.444" v="1"/>
        <pc:sldMkLst>
          <pc:docMk/>
          <pc:sldMk cId="1484123600" sldId="445"/>
        </pc:sldMkLst>
      </pc:sldChg>
      <pc:sldChg chg="modSp new">
        <pc:chgData name="Migha Maria Joseph(UST,IN)" userId="S::245137@ust.com::bd4fcf81-3b12-476b-94f2-c6600c64fbf4" providerId="AD" clId="Web-{A4049D70-9E00-4D36-BE0C-6A050412888F}" dt="2023-02-28T12:04:20.905" v="309" actId="20577"/>
        <pc:sldMkLst>
          <pc:docMk/>
          <pc:sldMk cId="1615313149" sldId="446"/>
        </pc:sldMkLst>
        <pc:spChg chg="mod">
          <ac:chgData name="Migha Maria Joseph(UST,IN)" userId="S::245137@ust.com::bd4fcf81-3b12-476b-94f2-c6600c64fbf4" providerId="AD" clId="Web-{A4049D70-9E00-4D36-BE0C-6A050412888F}" dt="2023-02-28T11:36:39.213" v="76" actId="20577"/>
          <ac:spMkLst>
            <pc:docMk/>
            <pc:sldMk cId="1615313149" sldId="446"/>
            <ac:spMk id="2" creationId="{4313E763-6D8F-8FD7-0747-AC02ACC2B3A5}"/>
          </ac:spMkLst>
        </pc:spChg>
        <pc:spChg chg="mod">
          <ac:chgData name="Migha Maria Joseph(UST,IN)" userId="S::245137@ust.com::bd4fcf81-3b12-476b-94f2-c6600c64fbf4" providerId="AD" clId="Web-{A4049D70-9E00-4D36-BE0C-6A050412888F}" dt="2023-02-28T12:04:20.905" v="309" actId="20577"/>
          <ac:spMkLst>
            <pc:docMk/>
            <pc:sldMk cId="1615313149" sldId="446"/>
            <ac:spMk id="3" creationId="{18BACB6B-32AA-E778-8930-2D92999B7036}"/>
          </ac:spMkLst>
        </pc:spChg>
      </pc:sldChg>
      <pc:sldChg chg="modSp new">
        <pc:chgData name="Migha Maria Joseph(UST,IN)" userId="S::245137@ust.com::bd4fcf81-3b12-476b-94f2-c6600c64fbf4" providerId="AD" clId="Web-{A4049D70-9E00-4D36-BE0C-6A050412888F}" dt="2023-02-28T12:05:35.220" v="313" actId="20577"/>
        <pc:sldMkLst>
          <pc:docMk/>
          <pc:sldMk cId="1247842501" sldId="447"/>
        </pc:sldMkLst>
        <pc:spChg chg="mod">
          <ac:chgData name="Migha Maria Joseph(UST,IN)" userId="S::245137@ust.com::bd4fcf81-3b12-476b-94f2-c6600c64fbf4" providerId="AD" clId="Web-{A4049D70-9E00-4D36-BE0C-6A050412888F}" dt="2023-02-28T11:36:34.572" v="74" actId="20577"/>
          <ac:spMkLst>
            <pc:docMk/>
            <pc:sldMk cId="1247842501" sldId="447"/>
            <ac:spMk id="2" creationId="{34E11486-2E52-9649-AB56-06F4F180D1F2}"/>
          </ac:spMkLst>
        </pc:spChg>
        <pc:spChg chg="mod">
          <ac:chgData name="Migha Maria Joseph(UST,IN)" userId="S::245137@ust.com::bd4fcf81-3b12-476b-94f2-c6600c64fbf4" providerId="AD" clId="Web-{A4049D70-9E00-4D36-BE0C-6A050412888F}" dt="2023-02-28T12:05:35.220" v="313" actId="20577"/>
          <ac:spMkLst>
            <pc:docMk/>
            <pc:sldMk cId="1247842501" sldId="447"/>
            <ac:spMk id="3" creationId="{DC42815A-FE4A-D0ED-FE39-CB8E3C451A83}"/>
          </ac:spMkLst>
        </pc:spChg>
      </pc:sldChg>
      <pc:sldChg chg="modSp new ord">
        <pc:chgData name="Migha Maria Joseph(UST,IN)" userId="S::245137@ust.com::bd4fcf81-3b12-476b-94f2-c6600c64fbf4" providerId="AD" clId="Web-{A4049D70-9E00-4D36-BE0C-6A050412888F}" dt="2023-02-28T12:03:30.810" v="306" actId="20577"/>
        <pc:sldMkLst>
          <pc:docMk/>
          <pc:sldMk cId="4147590745" sldId="448"/>
        </pc:sldMkLst>
        <pc:spChg chg="mod">
          <ac:chgData name="Migha Maria Joseph(UST,IN)" userId="S::245137@ust.com::bd4fcf81-3b12-476b-94f2-c6600c64fbf4" providerId="AD" clId="Web-{A4049D70-9E00-4D36-BE0C-6A050412888F}" dt="2023-02-28T11:38:07.715" v="86" actId="20577"/>
          <ac:spMkLst>
            <pc:docMk/>
            <pc:sldMk cId="4147590745" sldId="448"/>
            <ac:spMk id="2" creationId="{E7D6BBBC-8EE4-C648-B1B8-6F38B6F409FB}"/>
          </ac:spMkLst>
        </pc:spChg>
        <pc:spChg chg="mod">
          <ac:chgData name="Migha Maria Joseph(UST,IN)" userId="S::245137@ust.com::bd4fcf81-3b12-476b-94f2-c6600c64fbf4" providerId="AD" clId="Web-{A4049D70-9E00-4D36-BE0C-6A050412888F}" dt="2023-02-28T12:03:30.810" v="306" actId="20577"/>
          <ac:spMkLst>
            <pc:docMk/>
            <pc:sldMk cId="4147590745" sldId="448"/>
            <ac:spMk id="3" creationId="{FB76FF58-27F7-770E-22C8-7F234C14AE2D}"/>
          </ac:spMkLst>
        </pc:spChg>
      </pc:sldChg>
      <pc:sldChg chg="modSp new">
        <pc:chgData name="Migha Maria Joseph(UST,IN)" userId="S::245137@ust.com::bd4fcf81-3b12-476b-94f2-c6600c64fbf4" providerId="AD" clId="Web-{A4049D70-9E00-4D36-BE0C-6A050412888F}" dt="2023-02-28T12:05:55.236" v="314" actId="20577"/>
        <pc:sldMkLst>
          <pc:docMk/>
          <pc:sldMk cId="893502733" sldId="449"/>
        </pc:sldMkLst>
        <pc:spChg chg="mod">
          <ac:chgData name="Migha Maria Joseph(UST,IN)" userId="S::245137@ust.com::bd4fcf81-3b12-476b-94f2-c6600c64fbf4" providerId="AD" clId="Web-{A4049D70-9E00-4D36-BE0C-6A050412888F}" dt="2023-02-28T12:02:32.042" v="302" actId="20577"/>
          <ac:spMkLst>
            <pc:docMk/>
            <pc:sldMk cId="893502733" sldId="449"/>
            <ac:spMk id="2" creationId="{4824588F-ED76-55A8-92A5-2BA65D49E6AC}"/>
          </ac:spMkLst>
        </pc:spChg>
        <pc:spChg chg="mod">
          <ac:chgData name="Migha Maria Joseph(UST,IN)" userId="S::245137@ust.com::bd4fcf81-3b12-476b-94f2-c6600c64fbf4" providerId="AD" clId="Web-{A4049D70-9E00-4D36-BE0C-6A050412888F}" dt="2023-02-28T12:05:55.236" v="314" actId="20577"/>
          <ac:spMkLst>
            <pc:docMk/>
            <pc:sldMk cId="893502733" sldId="449"/>
            <ac:spMk id="3" creationId="{C8241D56-A94B-F937-15B3-E95F978C1B13}"/>
          </ac:spMkLst>
        </pc:spChg>
      </pc:sldChg>
      <pc:sldChg chg="modSp new">
        <pc:chgData name="Migha Maria Joseph(UST,IN)" userId="S::245137@ust.com::bd4fcf81-3b12-476b-94f2-c6600c64fbf4" providerId="AD" clId="Web-{A4049D70-9E00-4D36-BE0C-6A050412888F}" dt="2023-02-28T11:48:43.376" v="139" actId="20577"/>
        <pc:sldMkLst>
          <pc:docMk/>
          <pc:sldMk cId="2568868326" sldId="450"/>
        </pc:sldMkLst>
        <pc:spChg chg="mod">
          <ac:chgData name="Migha Maria Joseph(UST,IN)" userId="S::245137@ust.com::bd4fcf81-3b12-476b-94f2-c6600c64fbf4" providerId="AD" clId="Web-{A4049D70-9E00-4D36-BE0C-6A050412888F}" dt="2023-02-28T11:47:52.452" v="135" actId="20577"/>
          <ac:spMkLst>
            <pc:docMk/>
            <pc:sldMk cId="2568868326" sldId="450"/>
            <ac:spMk id="2" creationId="{58663332-E896-334E-25D6-123C3680AD3F}"/>
          </ac:spMkLst>
        </pc:spChg>
        <pc:spChg chg="mod">
          <ac:chgData name="Migha Maria Joseph(UST,IN)" userId="S::245137@ust.com::bd4fcf81-3b12-476b-94f2-c6600c64fbf4" providerId="AD" clId="Web-{A4049D70-9E00-4D36-BE0C-6A050412888F}" dt="2023-02-28T11:48:43.376" v="139" actId="20577"/>
          <ac:spMkLst>
            <pc:docMk/>
            <pc:sldMk cId="2568868326" sldId="450"/>
            <ac:spMk id="3" creationId="{FC4297F0-B518-9CED-8ABF-8875210C6C21}"/>
          </ac:spMkLst>
        </pc:spChg>
      </pc:sldChg>
      <pc:sldChg chg="modSp new">
        <pc:chgData name="Migha Maria Joseph(UST,IN)" userId="S::245137@ust.com::bd4fcf81-3b12-476b-94f2-c6600c64fbf4" providerId="AD" clId="Web-{A4049D70-9E00-4D36-BE0C-6A050412888F}" dt="2023-02-28T12:00:04.585" v="291" actId="20577"/>
        <pc:sldMkLst>
          <pc:docMk/>
          <pc:sldMk cId="3950084537" sldId="451"/>
        </pc:sldMkLst>
        <pc:spChg chg="mod">
          <ac:chgData name="Migha Maria Joseph(UST,IN)" userId="S::245137@ust.com::bd4fcf81-3b12-476b-94f2-c6600c64fbf4" providerId="AD" clId="Web-{A4049D70-9E00-4D36-BE0C-6A050412888F}" dt="2023-02-28T11:50:56.583" v="159" actId="20577"/>
          <ac:spMkLst>
            <pc:docMk/>
            <pc:sldMk cId="3950084537" sldId="451"/>
            <ac:spMk id="2" creationId="{A8B24D61-D597-2F6B-B6F1-A4A26C71B8BC}"/>
          </ac:spMkLst>
        </pc:spChg>
        <pc:spChg chg="mod">
          <ac:chgData name="Migha Maria Joseph(UST,IN)" userId="S::245137@ust.com::bd4fcf81-3b12-476b-94f2-c6600c64fbf4" providerId="AD" clId="Web-{A4049D70-9E00-4D36-BE0C-6A050412888F}" dt="2023-02-28T12:00:04.585" v="291" actId="20577"/>
          <ac:spMkLst>
            <pc:docMk/>
            <pc:sldMk cId="3950084537" sldId="451"/>
            <ac:spMk id="3" creationId="{7A555DF7-2EAD-73C2-5E4F-0CEE1FF91C42}"/>
          </ac:spMkLst>
        </pc:spChg>
      </pc:sldChg>
      <pc:sldChg chg="new del">
        <pc:chgData name="Migha Maria Joseph(UST,IN)" userId="S::245137@ust.com::bd4fcf81-3b12-476b-94f2-c6600c64fbf4" providerId="AD" clId="Web-{A4049D70-9E00-4D36-BE0C-6A050412888F}" dt="2023-02-28T11:53:36.088" v="183"/>
        <pc:sldMkLst>
          <pc:docMk/>
          <pc:sldMk cId="80876670" sldId="452"/>
        </pc:sldMkLst>
      </pc:sldChg>
      <pc:sldChg chg="modSp new">
        <pc:chgData name="Migha Maria Joseph(UST,IN)" userId="S::245137@ust.com::bd4fcf81-3b12-476b-94f2-c6600c64fbf4" providerId="AD" clId="Web-{A4049D70-9E00-4D36-BE0C-6A050412888F}" dt="2023-02-28T12:03:11.544" v="303" actId="20577"/>
        <pc:sldMkLst>
          <pc:docMk/>
          <pc:sldMk cId="3962952328" sldId="453"/>
        </pc:sldMkLst>
        <pc:spChg chg="mod">
          <ac:chgData name="Migha Maria Joseph(UST,IN)" userId="S::245137@ust.com::bd4fcf81-3b12-476b-94f2-c6600c64fbf4" providerId="AD" clId="Web-{A4049D70-9E00-4D36-BE0C-6A050412888F}" dt="2023-02-28T11:51:03.896" v="161" actId="20577"/>
          <ac:spMkLst>
            <pc:docMk/>
            <pc:sldMk cId="3962952328" sldId="453"/>
            <ac:spMk id="2" creationId="{03C02B22-2E71-1157-1E97-3EB3B46EAE76}"/>
          </ac:spMkLst>
        </pc:spChg>
        <pc:spChg chg="mod">
          <ac:chgData name="Migha Maria Joseph(UST,IN)" userId="S::245137@ust.com::bd4fcf81-3b12-476b-94f2-c6600c64fbf4" providerId="AD" clId="Web-{A4049D70-9E00-4D36-BE0C-6A050412888F}" dt="2023-02-28T12:03:11.544" v="303" actId="20577"/>
          <ac:spMkLst>
            <pc:docMk/>
            <pc:sldMk cId="3962952328" sldId="453"/>
            <ac:spMk id="3" creationId="{E5C652DB-AC97-E1D6-EBB4-DBC73FE0A780}"/>
          </ac:spMkLst>
        </pc:spChg>
      </pc:sldChg>
    </pc:docChg>
  </pc:docChgLst>
  <pc:docChgLst>
    <pc:chgData name="Migha Maria Joseph(UST,IN)" userId="S::245137@ust.com::bd4fcf81-3b12-476b-94f2-c6600c64fbf4" providerId="AD" clId="Web-{1E8B3A0A-FF17-445B-A4AD-367BE99E971F}"/>
    <pc:docChg chg="addSld delSld modSld sldOrd">
      <pc:chgData name="Migha Maria Joseph(UST,IN)" userId="S::245137@ust.com::bd4fcf81-3b12-476b-94f2-c6600c64fbf4" providerId="AD" clId="Web-{1E8B3A0A-FF17-445B-A4AD-367BE99E971F}" dt="2023-03-14T09:54:13.477" v="466" actId="20577"/>
      <pc:docMkLst>
        <pc:docMk/>
      </pc:docMkLst>
      <pc:sldChg chg="addSp delSp modSp mod modClrScheme chgLayout">
        <pc:chgData name="Migha Maria Joseph(UST,IN)" userId="S::245137@ust.com::bd4fcf81-3b12-476b-94f2-c6600c64fbf4" providerId="AD" clId="Web-{1E8B3A0A-FF17-445B-A4AD-367BE99E971F}" dt="2023-03-14T09:35:45.033" v="215" actId="20577"/>
        <pc:sldMkLst>
          <pc:docMk/>
          <pc:sldMk cId="313684081" sldId="261"/>
        </pc:sldMkLst>
        <pc:spChg chg="mod">
          <ac:chgData name="Migha Maria Joseph(UST,IN)" userId="S::245137@ust.com::bd4fcf81-3b12-476b-94f2-c6600c64fbf4" providerId="AD" clId="Web-{1E8B3A0A-FF17-445B-A4AD-367BE99E971F}" dt="2023-03-14T09:26:03.920" v="131"/>
          <ac:spMkLst>
            <pc:docMk/>
            <pc:sldMk cId="313684081" sldId="261"/>
            <ac:spMk id="2" creationId="{497B2FB9-6C51-1445-BC11-04883C367D48}"/>
          </ac:spMkLst>
        </pc:spChg>
        <pc:spChg chg="mod">
          <ac:chgData name="Migha Maria Joseph(UST,IN)" userId="S::245137@ust.com::bd4fcf81-3b12-476b-94f2-c6600c64fbf4" providerId="AD" clId="Web-{1E8B3A0A-FF17-445B-A4AD-367BE99E971F}" dt="2023-03-14T09:35:45.033" v="215" actId="20577"/>
          <ac:spMkLst>
            <pc:docMk/>
            <pc:sldMk cId="313684081" sldId="261"/>
            <ac:spMk id="4" creationId="{7042B518-001F-14D6-A1FA-D06318ED7B2F}"/>
          </ac:spMkLst>
        </pc:spChg>
        <pc:spChg chg="add del">
          <ac:chgData name="Migha Maria Joseph(UST,IN)" userId="S::245137@ust.com::bd4fcf81-3b12-476b-94f2-c6600c64fbf4" providerId="AD" clId="Web-{1E8B3A0A-FF17-445B-A4AD-367BE99E971F}" dt="2023-03-14T09:26:03.920" v="131"/>
          <ac:spMkLst>
            <pc:docMk/>
            <pc:sldMk cId="313684081" sldId="261"/>
            <ac:spMk id="16" creationId="{C5BB48C3-38BA-1172-50B5-14A297DE1C3B}"/>
          </ac:spMkLst>
        </pc:spChg>
        <pc:spChg chg="add mod">
          <ac:chgData name="Migha Maria Joseph(UST,IN)" userId="S::245137@ust.com::bd4fcf81-3b12-476b-94f2-c6600c64fbf4" providerId="AD" clId="Web-{1E8B3A0A-FF17-445B-A4AD-367BE99E971F}" dt="2023-03-14T09:26:03.920" v="131"/>
          <ac:spMkLst>
            <pc:docMk/>
            <pc:sldMk cId="313684081" sldId="261"/>
            <ac:spMk id="21" creationId="{2D7E1699-09B6-993F-B163-38DF6F03BCEA}"/>
          </ac:spMkLst>
        </pc:spChg>
      </pc:sldChg>
      <pc:sldChg chg="modSp">
        <pc:chgData name="Migha Maria Joseph(UST,IN)" userId="S::245137@ust.com::bd4fcf81-3b12-476b-94f2-c6600c64fbf4" providerId="AD" clId="Web-{1E8B3A0A-FF17-445B-A4AD-367BE99E971F}" dt="2023-03-14T09:37:43.068" v="232" actId="20577"/>
        <pc:sldMkLst>
          <pc:docMk/>
          <pc:sldMk cId="3675081896" sldId="436"/>
        </pc:sldMkLst>
        <pc:spChg chg="mod">
          <ac:chgData name="Migha Maria Joseph(UST,IN)" userId="S::245137@ust.com::bd4fcf81-3b12-476b-94f2-c6600c64fbf4" providerId="AD" clId="Web-{1E8B3A0A-FF17-445B-A4AD-367BE99E971F}" dt="2023-03-14T09:37:43.068" v="232" actId="20577"/>
          <ac:spMkLst>
            <pc:docMk/>
            <pc:sldMk cId="3675081896" sldId="436"/>
            <ac:spMk id="4" creationId="{7042B518-001F-14D6-A1FA-D06318ED7B2F}"/>
          </ac:spMkLst>
        </pc:spChg>
      </pc:sldChg>
      <pc:sldChg chg="addSp modSp">
        <pc:chgData name="Migha Maria Joseph(UST,IN)" userId="S::245137@ust.com::bd4fcf81-3b12-476b-94f2-c6600c64fbf4" providerId="AD" clId="Web-{1E8B3A0A-FF17-445B-A4AD-367BE99E971F}" dt="2023-03-14T09:53:58.038" v="460" actId="20577"/>
        <pc:sldMkLst>
          <pc:docMk/>
          <pc:sldMk cId="1696494379" sldId="437"/>
        </pc:sldMkLst>
        <pc:spChg chg="mod">
          <ac:chgData name="Migha Maria Joseph(UST,IN)" userId="S::245137@ust.com::bd4fcf81-3b12-476b-94f2-c6600c64fbf4" providerId="AD" clId="Web-{1E8B3A0A-FF17-445B-A4AD-367BE99E971F}" dt="2023-03-14T09:51:07.970" v="411" actId="20577"/>
          <ac:spMkLst>
            <pc:docMk/>
            <pc:sldMk cId="1696494379" sldId="437"/>
            <ac:spMk id="2" creationId="{497B2FB9-6C51-1445-BC11-04883C367D48}"/>
          </ac:spMkLst>
        </pc:spChg>
        <pc:spChg chg="add mod">
          <ac:chgData name="Migha Maria Joseph(UST,IN)" userId="S::245137@ust.com::bd4fcf81-3b12-476b-94f2-c6600c64fbf4" providerId="AD" clId="Web-{1E8B3A0A-FF17-445B-A4AD-367BE99E971F}" dt="2023-03-14T09:53:58.038" v="460" actId="20577"/>
          <ac:spMkLst>
            <pc:docMk/>
            <pc:sldMk cId="1696494379" sldId="437"/>
            <ac:spMk id="3" creationId="{28E52255-3E04-1E30-EB20-AEC8949770CB}"/>
          </ac:spMkLst>
        </pc:spChg>
        <pc:spChg chg="mod">
          <ac:chgData name="Migha Maria Joseph(UST,IN)" userId="S::245137@ust.com::bd4fcf81-3b12-476b-94f2-c6600c64fbf4" providerId="AD" clId="Web-{1E8B3A0A-FF17-445B-A4AD-367BE99E971F}" dt="2023-03-14T09:43:21.954" v="306" actId="20577"/>
          <ac:spMkLst>
            <pc:docMk/>
            <pc:sldMk cId="1696494379" sldId="437"/>
            <ac:spMk id="4" creationId="{7042B518-001F-14D6-A1FA-D06318ED7B2F}"/>
          </ac:spMkLst>
        </pc:spChg>
      </pc:sldChg>
      <pc:sldChg chg="modSp">
        <pc:chgData name="Migha Maria Joseph(UST,IN)" userId="S::245137@ust.com::bd4fcf81-3b12-476b-94f2-c6600c64fbf4" providerId="AD" clId="Web-{1E8B3A0A-FF17-445B-A4AD-367BE99E971F}" dt="2023-03-14T09:24:05.587" v="122" actId="20577"/>
        <pc:sldMkLst>
          <pc:docMk/>
          <pc:sldMk cId="1615313149" sldId="446"/>
        </pc:sldMkLst>
        <pc:spChg chg="mod">
          <ac:chgData name="Migha Maria Joseph(UST,IN)" userId="S::245137@ust.com::bd4fcf81-3b12-476b-94f2-c6600c64fbf4" providerId="AD" clId="Web-{1E8B3A0A-FF17-445B-A4AD-367BE99E971F}" dt="2023-03-14T09:24:05.587" v="122" actId="20577"/>
          <ac:spMkLst>
            <pc:docMk/>
            <pc:sldMk cId="1615313149" sldId="446"/>
            <ac:spMk id="3" creationId="{18BACB6B-32AA-E778-8930-2D92999B7036}"/>
          </ac:spMkLst>
        </pc:spChg>
      </pc:sldChg>
      <pc:sldChg chg="modSp">
        <pc:chgData name="Migha Maria Joseph(UST,IN)" userId="S::245137@ust.com::bd4fcf81-3b12-476b-94f2-c6600c64fbf4" providerId="AD" clId="Web-{1E8B3A0A-FF17-445B-A4AD-367BE99E971F}" dt="2023-03-14T09:21:51.020" v="63" actId="20577"/>
        <pc:sldMkLst>
          <pc:docMk/>
          <pc:sldMk cId="1247842501" sldId="447"/>
        </pc:sldMkLst>
        <pc:spChg chg="mod">
          <ac:chgData name="Migha Maria Joseph(UST,IN)" userId="S::245137@ust.com::bd4fcf81-3b12-476b-94f2-c6600c64fbf4" providerId="AD" clId="Web-{1E8B3A0A-FF17-445B-A4AD-367BE99E971F}" dt="2023-03-14T09:21:51.020" v="63" actId="20577"/>
          <ac:spMkLst>
            <pc:docMk/>
            <pc:sldMk cId="1247842501" sldId="447"/>
            <ac:spMk id="3" creationId="{DC42815A-FE4A-D0ED-FE39-CB8E3C451A83}"/>
          </ac:spMkLst>
        </pc:spChg>
      </pc:sldChg>
      <pc:sldChg chg="modSp ord">
        <pc:chgData name="Migha Maria Joseph(UST,IN)" userId="S::245137@ust.com::bd4fcf81-3b12-476b-94f2-c6600c64fbf4" providerId="AD" clId="Web-{1E8B3A0A-FF17-445B-A4AD-367BE99E971F}" dt="2023-03-14T09:43:03.329" v="305" actId="20577"/>
        <pc:sldMkLst>
          <pc:docMk/>
          <pc:sldMk cId="4147590745" sldId="448"/>
        </pc:sldMkLst>
        <pc:spChg chg="mod">
          <ac:chgData name="Migha Maria Joseph(UST,IN)" userId="S::245137@ust.com::bd4fcf81-3b12-476b-94f2-c6600c64fbf4" providerId="AD" clId="Web-{1E8B3A0A-FF17-445B-A4AD-367BE99E971F}" dt="2023-03-14T09:27:14.234" v="148" actId="20577"/>
          <ac:spMkLst>
            <pc:docMk/>
            <pc:sldMk cId="4147590745" sldId="448"/>
            <ac:spMk id="2" creationId="{E7D6BBBC-8EE4-C648-B1B8-6F38B6F409FB}"/>
          </ac:spMkLst>
        </pc:spChg>
        <pc:spChg chg="mod">
          <ac:chgData name="Migha Maria Joseph(UST,IN)" userId="S::245137@ust.com::bd4fcf81-3b12-476b-94f2-c6600c64fbf4" providerId="AD" clId="Web-{1E8B3A0A-FF17-445B-A4AD-367BE99E971F}" dt="2023-03-14T09:43:03.329" v="305" actId="20577"/>
          <ac:spMkLst>
            <pc:docMk/>
            <pc:sldMk cId="4147590745" sldId="448"/>
            <ac:spMk id="3" creationId="{FB76FF58-27F7-770E-22C8-7F234C14AE2D}"/>
          </ac:spMkLst>
        </pc:spChg>
      </pc:sldChg>
      <pc:sldChg chg="modSp ord">
        <pc:chgData name="Migha Maria Joseph(UST,IN)" userId="S::245137@ust.com::bd4fcf81-3b12-476b-94f2-c6600c64fbf4" providerId="AD" clId="Web-{1E8B3A0A-FF17-445B-A4AD-367BE99E971F}" dt="2023-03-14T09:40:11.385" v="262"/>
        <pc:sldMkLst>
          <pc:docMk/>
          <pc:sldMk cId="893502733" sldId="449"/>
        </pc:sldMkLst>
        <pc:spChg chg="mod">
          <ac:chgData name="Migha Maria Joseph(UST,IN)" userId="S::245137@ust.com::bd4fcf81-3b12-476b-94f2-c6600c64fbf4" providerId="AD" clId="Web-{1E8B3A0A-FF17-445B-A4AD-367BE99E971F}" dt="2023-03-14T09:26:59.640" v="145" actId="20577"/>
          <ac:spMkLst>
            <pc:docMk/>
            <pc:sldMk cId="893502733" sldId="449"/>
            <ac:spMk id="2" creationId="{4824588F-ED76-55A8-92A5-2BA65D49E6AC}"/>
          </ac:spMkLst>
        </pc:spChg>
        <pc:spChg chg="mod">
          <ac:chgData name="Migha Maria Joseph(UST,IN)" userId="S::245137@ust.com::bd4fcf81-3b12-476b-94f2-c6600c64fbf4" providerId="AD" clId="Web-{1E8B3A0A-FF17-445B-A4AD-367BE99E971F}" dt="2023-03-14T09:34:38.015" v="208" actId="20577"/>
          <ac:spMkLst>
            <pc:docMk/>
            <pc:sldMk cId="893502733" sldId="449"/>
            <ac:spMk id="3" creationId="{C8241D56-A94B-F937-15B3-E95F978C1B13}"/>
          </ac:spMkLst>
        </pc:spChg>
      </pc:sldChg>
      <pc:sldChg chg="modSp">
        <pc:chgData name="Migha Maria Joseph(UST,IN)" userId="S::245137@ust.com::bd4fcf81-3b12-476b-94f2-c6600c64fbf4" providerId="AD" clId="Web-{1E8B3A0A-FF17-445B-A4AD-367BE99E971F}" dt="2023-03-14T09:43:39.237" v="309" actId="20577"/>
        <pc:sldMkLst>
          <pc:docMk/>
          <pc:sldMk cId="2568868326" sldId="450"/>
        </pc:sldMkLst>
        <pc:spChg chg="mod">
          <ac:chgData name="Migha Maria Joseph(UST,IN)" userId="S::245137@ust.com::bd4fcf81-3b12-476b-94f2-c6600c64fbf4" providerId="AD" clId="Web-{1E8B3A0A-FF17-445B-A4AD-367BE99E971F}" dt="2023-03-14T09:27:24.954" v="151" actId="20577"/>
          <ac:spMkLst>
            <pc:docMk/>
            <pc:sldMk cId="2568868326" sldId="450"/>
            <ac:spMk id="2" creationId="{58663332-E896-334E-25D6-123C3680AD3F}"/>
          </ac:spMkLst>
        </pc:spChg>
        <pc:spChg chg="mod">
          <ac:chgData name="Migha Maria Joseph(UST,IN)" userId="S::245137@ust.com::bd4fcf81-3b12-476b-94f2-c6600c64fbf4" providerId="AD" clId="Web-{1E8B3A0A-FF17-445B-A4AD-367BE99E971F}" dt="2023-03-14T09:43:39.237" v="309" actId="20577"/>
          <ac:spMkLst>
            <pc:docMk/>
            <pc:sldMk cId="2568868326" sldId="450"/>
            <ac:spMk id="3" creationId="{FC4297F0-B518-9CED-8ABF-8875210C6C21}"/>
          </ac:spMkLst>
        </pc:spChg>
      </pc:sldChg>
      <pc:sldChg chg="addSp delSp modSp del">
        <pc:chgData name="Migha Maria Joseph(UST,IN)" userId="S::245137@ust.com::bd4fcf81-3b12-476b-94f2-c6600c64fbf4" providerId="AD" clId="Web-{1E8B3A0A-FF17-445B-A4AD-367BE99E971F}" dt="2023-03-14T09:45:36.334" v="321"/>
        <pc:sldMkLst>
          <pc:docMk/>
          <pc:sldMk cId="3950084537" sldId="451"/>
        </pc:sldMkLst>
        <pc:spChg chg="mod">
          <ac:chgData name="Migha Maria Joseph(UST,IN)" userId="S::245137@ust.com::bd4fcf81-3b12-476b-94f2-c6600c64fbf4" providerId="AD" clId="Web-{1E8B3A0A-FF17-445B-A4AD-367BE99E971F}" dt="2023-03-14T09:45:00.067" v="319" actId="20577"/>
          <ac:spMkLst>
            <pc:docMk/>
            <pc:sldMk cId="3950084537" sldId="451"/>
            <ac:spMk id="2" creationId="{A8B24D61-D597-2F6B-B6F1-A4A26C71B8BC}"/>
          </ac:spMkLst>
        </pc:spChg>
        <pc:spChg chg="del mod">
          <ac:chgData name="Migha Maria Joseph(UST,IN)" userId="S::245137@ust.com::bd4fcf81-3b12-476b-94f2-c6600c64fbf4" providerId="AD" clId="Web-{1E8B3A0A-FF17-445B-A4AD-367BE99E971F}" dt="2023-03-14T09:45:13.583" v="320"/>
          <ac:spMkLst>
            <pc:docMk/>
            <pc:sldMk cId="3950084537" sldId="451"/>
            <ac:spMk id="3" creationId="{7A555DF7-2EAD-73C2-5E4F-0CEE1FF91C42}"/>
          </ac:spMkLst>
        </pc:spChg>
        <pc:spChg chg="add mod">
          <ac:chgData name="Migha Maria Joseph(UST,IN)" userId="S::245137@ust.com::bd4fcf81-3b12-476b-94f2-c6600c64fbf4" providerId="AD" clId="Web-{1E8B3A0A-FF17-445B-A4AD-367BE99E971F}" dt="2023-03-14T09:45:13.583" v="320"/>
          <ac:spMkLst>
            <pc:docMk/>
            <pc:sldMk cId="3950084537" sldId="451"/>
            <ac:spMk id="5" creationId="{0E8875D2-101B-3E4A-6E10-90A31677BFE0}"/>
          </ac:spMkLst>
        </pc:spChg>
      </pc:sldChg>
      <pc:sldChg chg="modSp">
        <pc:chgData name="Migha Maria Joseph(UST,IN)" userId="S::245137@ust.com::bd4fcf81-3b12-476b-94f2-c6600c64fbf4" providerId="AD" clId="Web-{1E8B3A0A-FF17-445B-A4AD-367BE99E971F}" dt="2023-03-14T09:48:09.433" v="376" actId="20577"/>
        <pc:sldMkLst>
          <pc:docMk/>
          <pc:sldMk cId="3962952328" sldId="453"/>
        </pc:sldMkLst>
        <pc:spChg chg="mod">
          <ac:chgData name="Migha Maria Joseph(UST,IN)" userId="S::245137@ust.com::bd4fcf81-3b12-476b-94f2-c6600c64fbf4" providerId="AD" clId="Web-{1E8B3A0A-FF17-445B-A4AD-367BE99E971F}" dt="2023-03-14T09:48:09.433" v="376" actId="20577"/>
          <ac:spMkLst>
            <pc:docMk/>
            <pc:sldMk cId="3962952328" sldId="453"/>
            <ac:spMk id="2" creationId="{03C02B22-2E71-1157-1E97-3EB3B46EAE76}"/>
          </ac:spMkLst>
        </pc:spChg>
        <pc:spChg chg="mod">
          <ac:chgData name="Migha Maria Joseph(UST,IN)" userId="S::245137@ust.com::bd4fcf81-3b12-476b-94f2-c6600c64fbf4" providerId="AD" clId="Web-{1E8B3A0A-FF17-445B-A4AD-367BE99E971F}" dt="2023-03-14T09:43:26.126" v="307" actId="20577"/>
          <ac:spMkLst>
            <pc:docMk/>
            <pc:sldMk cId="3962952328" sldId="453"/>
            <ac:spMk id="3" creationId="{E5C652DB-AC97-E1D6-EBB4-DBC73FE0A780}"/>
          </ac:spMkLst>
        </pc:spChg>
      </pc:sldChg>
      <pc:sldChg chg="modSp ord">
        <pc:chgData name="Migha Maria Joseph(UST,IN)" userId="S::245137@ust.com::bd4fcf81-3b12-476b-94f2-c6600c64fbf4" providerId="AD" clId="Web-{1E8B3A0A-FF17-445B-A4AD-367BE99E971F}" dt="2023-03-14T09:37:25.458" v="224" actId="20577"/>
        <pc:sldMkLst>
          <pc:docMk/>
          <pc:sldMk cId="1358959011" sldId="485"/>
        </pc:sldMkLst>
        <pc:spChg chg="mod">
          <ac:chgData name="Migha Maria Joseph(UST,IN)" userId="S::245137@ust.com::bd4fcf81-3b12-476b-94f2-c6600c64fbf4" providerId="AD" clId="Web-{1E8B3A0A-FF17-445B-A4AD-367BE99E971F}" dt="2023-03-14T09:27:32.485" v="155" actId="20577"/>
          <ac:spMkLst>
            <pc:docMk/>
            <pc:sldMk cId="1358959011" sldId="485"/>
            <ac:spMk id="2" creationId="{D8398F2B-E735-48ED-BA21-4E9220BD08C6}"/>
          </ac:spMkLst>
        </pc:spChg>
        <pc:spChg chg="mod">
          <ac:chgData name="Migha Maria Joseph(UST,IN)" userId="S::245137@ust.com::bd4fcf81-3b12-476b-94f2-c6600c64fbf4" providerId="AD" clId="Web-{1E8B3A0A-FF17-445B-A4AD-367BE99E971F}" dt="2023-03-14T09:37:25.458" v="224" actId="20577"/>
          <ac:spMkLst>
            <pc:docMk/>
            <pc:sldMk cId="1358959011" sldId="485"/>
            <ac:spMk id="3" creationId="{0376B8DE-BCD5-D94E-4996-67B591D8D114}"/>
          </ac:spMkLst>
        </pc:spChg>
      </pc:sldChg>
      <pc:sldChg chg="modSp ord">
        <pc:chgData name="Migha Maria Joseph(UST,IN)" userId="S::245137@ust.com::bd4fcf81-3b12-476b-94f2-c6600c64fbf4" providerId="AD" clId="Web-{1E8B3A0A-FF17-445B-A4AD-367BE99E971F}" dt="2023-03-14T09:39:43.885" v="257"/>
        <pc:sldMkLst>
          <pc:docMk/>
          <pc:sldMk cId="3893049329" sldId="486"/>
        </pc:sldMkLst>
        <pc:spChg chg="mod">
          <ac:chgData name="Migha Maria Joseph(UST,IN)" userId="S::245137@ust.com::bd4fcf81-3b12-476b-94f2-c6600c64fbf4" providerId="AD" clId="Web-{1E8B3A0A-FF17-445B-A4AD-367BE99E971F}" dt="2023-03-14T09:27:42.142" v="157" actId="20577"/>
          <ac:spMkLst>
            <pc:docMk/>
            <pc:sldMk cId="3893049329" sldId="486"/>
            <ac:spMk id="2" creationId="{BDC260D5-76AF-5A4D-3CA0-E006ED4D77C1}"/>
          </ac:spMkLst>
        </pc:spChg>
      </pc:sldChg>
      <pc:sldChg chg="modSp new">
        <pc:chgData name="Migha Maria Joseph(UST,IN)" userId="S::245137@ust.com::bd4fcf81-3b12-476b-94f2-c6600c64fbf4" providerId="AD" clId="Web-{1E8B3A0A-FF17-445B-A4AD-367BE99E971F}" dt="2023-03-14T09:23:59.009" v="119" actId="20577"/>
        <pc:sldMkLst>
          <pc:docMk/>
          <pc:sldMk cId="14995411" sldId="487"/>
        </pc:sldMkLst>
        <pc:spChg chg="mod">
          <ac:chgData name="Migha Maria Joseph(UST,IN)" userId="S::245137@ust.com::bd4fcf81-3b12-476b-94f2-c6600c64fbf4" providerId="AD" clId="Web-{1E8B3A0A-FF17-445B-A4AD-367BE99E971F}" dt="2023-03-14T09:23:55.978" v="118" actId="20577"/>
          <ac:spMkLst>
            <pc:docMk/>
            <pc:sldMk cId="14995411" sldId="487"/>
            <ac:spMk id="2" creationId="{A6B0D561-7DE5-E931-0A29-F30722A2D29D}"/>
          </ac:spMkLst>
        </pc:spChg>
        <pc:spChg chg="mod">
          <ac:chgData name="Migha Maria Joseph(UST,IN)" userId="S::245137@ust.com::bd4fcf81-3b12-476b-94f2-c6600c64fbf4" providerId="AD" clId="Web-{1E8B3A0A-FF17-445B-A4AD-367BE99E971F}" dt="2023-03-14T09:23:59.009" v="119" actId="20577"/>
          <ac:spMkLst>
            <pc:docMk/>
            <pc:sldMk cId="14995411" sldId="487"/>
            <ac:spMk id="3" creationId="{0C83E08F-FDD9-3ECD-3419-338CE6077DD9}"/>
          </ac:spMkLst>
        </pc:spChg>
      </pc:sldChg>
      <pc:sldChg chg="modSp new ord">
        <pc:chgData name="Migha Maria Joseph(UST,IN)" userId="S::245137@ust.com::bd4fcf81-3b12-476b-94f2-c6600c64fbf4" providerId="AD" clId="Web-{1E8B3A0A-FF17-445B-A4AD-367BE99E971F}" dt="2023-03-14T09:42:09.155" v="298" actId="20577"/>
        <pc:sldMkLst>
          <pc:docMk/>
          <pc:sldMk cId="2445690812" sldId="488"/>
        </pc:sldMkLst>
        <pc:spChg chg="mod">
          <ac:chgData name="Migha Maria Joseph(UST,IN)" userId="S::245137@ust.com::bd4fcf81-3b12-476b-94f2-c6600c64fbf4" providerId="AD" clId="Web-{1E8B3A0A-FF17-445B-A4AD-367BE99E971F}" dt="2023-03-14T09:28:13.893" v="165" actId="20577"/>
          <ac:spMkLst>
            <pc:docMk/>
            <pc:sldMk cId="2445690812" sldId="488"/>
            <ac:spMk id="2" creationId="{446744BD-6CCE-63EE-38DF-B76BD6281E80}"/>
          </ac:spMkLst>
        </pc:spChg>
        <pc:spChg chg="mod">
          <ac:chgData name="Migha Maria Joseph(UST,IN)" userId="S::245137@ust.com::bd4fcf81-3b12-476b-94f2-c6600c64fbf4" providerId="AD" clId="Web-{1E8B3A0A-FF17-445B-A4AD-367BE99E971F}" dt="2023-03-14T09:42:09.155" v="298" actId="20577"/>
          <ac:spMkLst>
            <pc:docMk/>
            <pc:sldMk cId="2445690812" sldId="488"/>
            <ac:spMk id="3" creationId="{9EC25F10-3A5B-7885-2B31-454C9BDD2E17}"/>
          </ac:spMkLst>
        </pc:spChg>
      </pc:sldChg>
      <pc:sldChg chg="modSp new">
        <pc:chgData name="Migha Maria Joseph(UST,IN)" userId="S::245137@ust.com::bd4fcf81-3b12-476b-94f2-c6600c64fbf4" providerId="AD" clId="Web-{1E8B3A0A-FF17-445B-A4AD-367BE99E971F}" dt="2023-03-14T09:28:41.300" v="170"/>
        <pc:sldMkLst>
          <pc:docMk/>
          <pc:sldMk cId="1623035506" sldId="489"/>
        </pc:sldMkLst>
        <pc:spChg chg="mod">
          <ac:chgData name="Migha Maria Joseph(UST,IN)" userId="S::245137@ust.com::bd4fcf81-3b12-476b-94f2-c6600c64fbf4" providerId="AD" clId="Web-{1E8B3A0A-FF17-445B-A4AD-367BE99E971F}" dt="2023-03-14T09:28:41.300" v="170"/>
          <ac:spMkLst>
            <pc:docMk/>
            <pc:sldMk cId="1623035506" sldId="489"/>
            <ac:spMk id="2" creationId="{A7536A18-053E-CBC9-5039-2C9E984BC747}"/>
          </ac:spMkLst>
        </pc:spChg>
      </pc:sldChg>
      <pc:sldChg chg="modSp new">
        <pc:chgData name="Migha Maria Joseph(UST,IN)" userId="S::245137@ust.com::bd4fcf81-3b12-476b-94f2-c6600c64fbf4" providerId="AD" clId="Web-{1E8B3A0A-FF17-445B-A4AD-367BE99E971F}" dt="2023-03-14T09:32:24.151" v="181" actId="20577"/>
        <pc:sldMkLst>
          <pc:docMk/>
          <pc:sldMk cId="366368871" sldId="490"/>
        </pc:sldMkLst>
        <pc:spChg chg="mod">
          <ac:chgData name="Migha Maria Joseph(UST,IN)" userId="S::245137@ust.com::bd4fcf81-3b12-476b-94f2-c6600c64fbf4" providerId="AD" clId="Web-{1E8B3A0A-FF17-445B-A4AD-367BE99E971F}" dt="2023-03-14T09:32:24.151" v="181" actId="20577"/>
          <ac:spMkLst>
            <pc:docMk/>
            <pc:sldMk cId="366368871" sldId="490"/>
            <ac:spMk id="2" creationId="{C0696565-EA6E-2B37-F6E8-3D837363C79C}"/>
          </ac:spMkLst>
        </pc:spChg>
      </pc:sldChg>
      <pc:sldChg chg="modSp new">
        <pc:chgData name="Migha Maria Joseph(UST,IN)" userId="S::245137@ust.com::bd4fcf81-3b12-476b-94f2-c6600c64fbf4" providerId="AD" clId="Web-{1E8B3A0A-FF17-445B-A4AD-367BE99E971F}" dt="2023-03-14T09:29:21.426" v="171" actId="20577"/>
        <pc:sldMkLst>
          <pc:docMk/>
          <pc:sldMk cId="3656047811" sldId="491"/>
        </pc:sldMkLst>
        <pc:spChg chg="mod">
          <ac:chgData name="Migha Maria Joseph(UST,IN)" userId="S::245137@ust.com::bd4fcf81-3b12-476b-94f2-c6600c64fbf4" providerId="AD" clId="Web-{1E8B3A0A-FF17-445B-A4AD-367BE99E971F}" dt="2023-03-14T09:29:21.426" v="171" actId="20577"/>
          <ac:spMkLst>
            <pc:docMk/>
            <pc:sldMk cId="3656047811" sldId="491"/>
            <ac:spMk id="2" creationId="{AA222AF9-DBB1-E31B-7737-2BFFF053F265}"/>
          </ac:spMkLst>
        </pc:spChg>
      </pc:sldChg>
      <pc:sldChg chg="modSp new">
        <pc:chgData name="Migha Maria Joseph(UST,IN)" userId="S::245137@ust.com::bd4fcf81-3b12-476b-94f2-c6600c64fbf4" providerId="AD" clId="Web-{1E8B3A0A-FF17-445B-A4AD-367BE99E971F}" dt="2023-03-14T09:28:34.862" v="169"/>
        <pc:sldMkLst>
          <pc:docMk/>
          <pc:sldMk cId="359397047" sldId="492"/>
        </pc:sldMkLst>
        <pc:spChg chg="mod">
          <ac:chgData name="Migha Maria Joseph(UST,IN)" userId="S::245137@ust.com::bd4fcf81-3b12-476b-94f2-c6600c64fbf4" providerId="AD" clId="Web-{1E8B3A0A-FF17-445B-A4AD-367BE99E971F}" dt="2023-03-14T09:28:34.862" v="169"/>
          <ac:spMkLst>
            <pc:docMk/>
            <pc:sldMk cId="359397047" sldId="492"/>
            <ac:spMk id="2" creationId="{227C6A15-CBB8-D040-E494-20AE81858198}"/>
          </ac:spMkLst>
        </pc:spChg>
      </pc:sldChg>
      <pc:sldChg chg="modSp new">
        <pc:chgData name="Migha Maria Joseph(UST,IN)" userId="S::245137@ust.com::bd4fcf81-3b12-476b-94f2-c6600c64fbf4" providerId="AD" clId="Web-{1E8B3A0A-FF17-445B-A4AD-367BE99E971F}" dt="2023-03-14T09:54:13.477" v="466" actId="20577"/>
        <pc:sldMkLst>
          <pc:docMk/>
          <pc:sldMk cId="3491281865" sldId="493"/>
        </pc:sldMkLst>
        <pc:spChg chg="mod">
          <ac:chgData name="Migha Maria Joseph(UST,IN)" userId="S::245137@ust.com::bd4fcf81-3b12-476b-94f2-c6600c64fbf4" providerId="AD" clId="Web-{1E8B3A0A-FF17-445B-A4AD-367BE99E971F}" dt="2023-03-14T09:54:13.477" v="466" actId="20577"/>
          <ac:spMkLst>
            <pc:docMk/>
            <pc:sldMk cId="3491281865" sldId="493"/>
            <ac:spMk id="2" creationId="{09B1C87C-265B-0596-B927-016C8ED7ED92}"/>
          </ac:spMkLst>
        </pc:spChg>
        <pc:spChg chg="mod">
          <ac:chgData name="Migha Maria Joseph(UST,IN)" userId="S::245137@ust.com::bd4fcf81-3b12-476b-94f2-c6600c64fbf4" providerId="AD" clId="Web-{1E8B3A0A-FF17-445B-A4AD-367BE99E971F}" dt="2023-03-14T09:53:47.506" v="457" actId="20577"/>
          <ac:spMkLst>
            <pc:docMk/>
            <pc:sldMk cId="3491281865" sldId="493"/>
            <ac:spMk id="3" creationId="{855EB100-B65D-9271-CF87-9425786B1BA4}"/>
          </ac:spMkLst>
        </pc:spChg>
      </pc:sldChg>
      <pc:sldChg chg="modSp new">
        <pc:chgData name="Migha Maria Joseph(UST,IN)" userId="S::245137@ust.com::bd4fcf81-3b12-476b-94f2-c6600c64fbf4" providerId="AD" clId="Web-{1E8B3A0A-FF17-445B-A4AD-367BE99E971F}" dt="2023-03-14T09:28:25.596" v="168" actId="20577"/>
        <pc:sldMkLst>
          <pc:docMk/>
          <pc:sldMk cId="972910583" sldId="494"/>
        </pc:sldMkLst>
        <pc:spChg chg="mod">
          <ac:chgData name="Migha Maria Joseph(UST,IN)" userId="S::245137@ust.com::bd4fcf81-3b12-476b-94f2-c6600c64fbf4" providerId="AD" clId="Web-{1E8B3A0A-FF17-445B-A4AD-367BE99E971F}" dt="2023-03-14T09:28:25.596" v="168" actId="20577"/>
          <ac:spMkLst>
            <pc:docMk/>
            <pc:sldMk cId="972910583" sldId="494"/>
            <ac:spMk id="2" creationId="{DABBF166-C3A1-B615-0E30-2530012A6639}"/>
          </ac:spMkLst>
        </pc:spChg>
      </pc:sldChg>
      <pc:sldChg chg="modSp add replId">
        <pc:chgData name="Migha Maria Joseph(UST,IN)" userId="S::245137@ust.com::bd4fcf81-3b12-476b-94f2-c6600c64fbf4" providerId="AD" clId="Web-{1E8B3A0A-FF17-445B-A4AD-367BE99E971F}" dt="2023-03-14T09:50:45" v="394" actId="20577"/>
        <pc:sldMkLst>
          <pc:docMk/>
          <pc:sldMk cId="888385520" sldId="495"/>
        </pc:sldMkLst>
        <pc:spChg chg="mod">
          <ac:chgData name="Migha Maria Joseph(UST,IN)" userId="S::245137@ust.com::bd4fcf81-3b12-476b-94f2-c6600c64fbf4" providerId="AD" clId="Web-{1E8B3A0A-FF17-445B-A4AD-367BE99E971F}" dt="2023-03-14T09:50:45" v="394" actId="20577"/>
          <ac:spMkLst>
            <pc:docMk/>
            <pc:sldMk cId="888385520" sldId="495"/>
            <ac:spMk id="2" creationId="{03C02B22-2E71-1157-1E97-3EB3B46EAE76}"/>
          </ac:spMkLst>
        </pc:spChg>
        <pc:spChg chg="mod">
          <ac:chgData name="Migha Maria Joseph(UST,IN)" userId="S::245137@ust.com::bd4fcf81-3b12-476b-94f2-c6600c64fbf4" providerId="AD" clId="Web-{1E8B3A0A-FF17-445B-A4AD-367BE99E971F}" dt="2023-03-14T09:49:23.888" v="388" actId="14100"/>
          <ac:spMkLst>
            <pc:docMk/>
            <pc:sldMk cId="888385520" sldId="495"/>
            <ac:spMk id="3" creationId="{E5C652DB-AC97-E1D6-EBB4-DBC73FE0A780}"/>
          </ac:spMkLst>
        </pc:spChg>
      </pc:sldChg>
    </pc:docChg>
  </pc:docChgLst>
  <pc:docChgLst>
    <pc:chgData name="Kevin Jolly Kodiyan(UST,IN)" userId="S::245118@ust.com::64e2c207-6f6c-4b12-b067-0de827879593" providerId="AD" clId="Web-{B73C5AE3-6BF1-41FB-9E39-205E8828BB48}"/>
    <pc:docChg chg="addSld delSld modSld sldOrd">
      <pc:chgData name="Kevin Jolly Kodiyan(UST,IN)" userId="S::245118@ust.com::64e2c207-6f6c-4b12-b067-0de827879593" providerId="AD" clId="Web-{B73C5AE3-6BF1-41FB-9E39-205E8828BB48}" dt="2023-03-03T11:50:36.163" v="638" actId="20577"/>
      <pc:docMkLst>
        <pc:docMk/>
      </pc:docMkLst>
      <pc:sldChg chg="modSp">
        <pc:chgData name="Kevin Jolly Kodiyan(UST,IN)" userId="S::245118@ust.com::64e2c207-6f6c-4b12-b067-0de827879593" providerId="AD" clId="Web-{B73C5AE3-6BF1-41FB-9E39-205E8828BB48}" dt="2023-03-03T10:17:11.459" v="594" actId="1076"/>
        <pc:sldMkLst>
          <pc:docMk/>
          <pc:sldMk cId="423160294" sldId="440"/>
        </pc:sldMkLst>
        <pc:spChg chg="mod">
          <ac:chgData name="Kevin Jolly Kodiyan(UST,IN)" userId="S::245118@ust.com::64e2c207-6f6c-4b12-b067-0de827879593" providerId="AD" clId="Web-{B73C5AE3-6BF1-41FB-9E39-205E8828BB48}" dt="2023-03-03T10:17:11.459" v="594" actId="1076"/>
          <ac:spMkLst>
            <pc:docMk/>
            <pc:sldMk cId="423160294" sldId="440"/>
            <ac:spMk id="4" creationId="{7042B518-001F-14D6-A1FA-D06318ED7B2F}"/>
          </ac:spMkLst>
        </pc:spChg>
      </pc:sldChg>
      <pc:sldChg chg="modSp">
        <pc:chgData name="Kevin Jolly Kodiyan(UST,IN)" userId="S::245118@ust.com::64e2c207-6f6c-4b12-b067-0de827879593" providerId="AD" clId="Web-{B73C5AE3-6BF1-41FB-9E39-205E8828BB48}" dt="2023-03-03T11:26:32.400" v="596" actId="20577"/>
        <pc:sldMkLst>
          <pc:docMk/>
          <pc:sldMk cId="2623629534" sldId="444"/>
        </pc:sldMkLst>
        <pc:spChg chg="mod">
          <ac:chgData name="Kevin Jolly Kodiyan(UST,IN)" userId="S::245118@ust.com::64e2c207-6f6c-4b12-b067-0de827879593" providerId="AD" clId="Web-{B73C5AE3-6BF1-41FB-9E39-205E8828BB48}" dt="2023-03-03T11:26:32.400" v="596" actId="20577"/>
          <ac:spMkLst>
            <pc:docMk/>
            <pc:sldMk cId="2623629534" sldId="444"/>
            <ac:spMk id="3" creationId="{BF243161-B03D-1F21-6568-AA7EEC53D550}"/>
          </ac:spMkLst>
        </pc:spChg>
      </pc:sldChg>
      <pc:sldChg chg="modSp">
        <pc:chgData name="Kevin Jolly Kodiyan(UST,IN)" userId="S::245118@ust.com::64e2c207-6f6c-4b12-b067-0de827879593" providerId="AD" clId="Web-{B73C5AE3-6BF1-41FB-9E39-205E8828BB48}" dt="2023-03-03T11:31:29.925" v="611" actId="20577"/>
        <pc:sldMkLst>
          <pc:docMk/>
          <pc:sldMk cId="3400112610" sldId="454"/>
        </pc:sldMkLst>
        <pc:spChg chg="mod">
          <ac:chgData name="Kevin Jolly Kodiyan(UST,IN)" userId="S::245118@ust.com::64e2c207-6f6c-4b12-b067-0de827879593" providerId="AD" clId="Web-{B73C5AE3-6BF1-41FB-9E39-205E8828BB48}" dt="2023-03-03T11:31:29.925" v="611" actId="20577"/>
          <ac:spMkLst>
            <pc:docMk/>
            <pc:sldMk cId="3400112610" sldId="454"/>
            <ac:spMk id="5" creationId="{A687EFB8-AAA3-AF7F-A84E-8C05FB3FA004}"/>
          </ac:spMkLst>
        </pc:spChg>
      </pc:sldChg>
      <pc:sldChg chg="modSp">
        <pc:chgData name="Kevin Jolly Kodiyan(UST,IN)" userId="S::245118@ust.com::64e2c207-6f6c-4b12-b067-0de827879593" providerId="AD" clId="Web-{B73C5AE3-6BF1-41FB-9E39-205E8828BB48}" dt="2023-03-03T11:37:58.233" v="630" actId="20577"/>
        <pc:sldMkLst>
          <pc:docMk/>
          <pc:sldMk cId="278916724" sldId="473"/>
        </pc:sldMkLst>
        <pc:spChg chg="mod">
          <ac:chgData name="Kevin Jolly Kodiyan(UST,IN)" userId="S::245118@ust.com::64e2c207-6f6c-4b12-b067-0de827879593" providerId="AD" clId="Web-{B73C5AE3-6BF1-41FB-9E39-205E8828BB48}" dt="2023-03-03T11:37:58.233" v="630" actId="20577"/>
          <ac:spMkLst>
            <pc:docMk/>
            <pc:sldMk cId="278916724" sldId="473"/>
            <ac:spMk id="3" creationId="{9E46164D-4631-0ADE-E16C-A6C59E7CEFC9}"/>
          </ac:spMkLst>
        </pc:spChg>
      </pc:sldChg>
      <pc:sldChg chg="modSp">
        <pc:chgData name="Kevin Jolly Kodiyan(UST,IN)" userId="S::245118@ust.com::64e2c207-6f6c-4b12-b067-0de827879593" providerId="AD" clId="Web-{B73C5AE3-6BF1-41FB-9E39-205E8828BB48}" dt="2023-03-03T09:24:54.878" v="324" actId="20577"/>
        <pc:sldMkLst>
          <pc:docMk/>
          <pc:sldMk cId="1134057694" sldId="474"/>
        </pc:sldMkLst>
        <pc:spChg chg="mod">
          <ac:chgData name="Kevin Jolly Kodiyan(UST,IN)" userId="S::245118@ust.com::64e2c207-6f6c-4b12-b067-0de827879593" providerId="AD" clId="Web-{B73C5AE3-6BF1-41FB-9E39-205E8828BB48}" dt="2023-03-03T09:24:54.878" v="324" actId="20577"/>
          <ac:spMkLst>
            <pc:docMk/>
            <pc:sldMk cId="1134057694" sldId="474"/>
            <ac:spMk id="3" creationId="{9B4ABAD6-95BC-6791-D11D-B7FD0AD4746F}"/>
          </ac:spMkLst>
        </pc:spChg>
      </pc:sldChg>
      <pc:sldChg chg="modSp ord">
        <pc:chgData name="Kevin Jolly Kodiyan(UST,IN)" userId="S::245118@ust.com::64e2c207-6f6c-4b12-b067-0de827879593" providerId="AD" clId="Web-{B73C5AE3-6BF1-41FB-9E39-205E8828BB48}" dt="2023-03-03T09:56:16.077" v="592" actId="20577"/>
        <pc:sldMkLst>
          <pc:docMk/>
          <pc:sldMk cId="132281171" sldId="475"/>
        </pc:sldMkLst>
        <pc:spChg chg="mod">
          <ac:chgData name="Kevin Jolly Kodiyan(UST,IN)" userId="S::245118@ust.com::64e2c207-6f6c-4b12-b067-0de827879593" providerId="AD" clId="Web-{B73C5AE3-6BF1-41FB-9E39-205E8828BB48}" dt="2023-03-03T09:56:16.077" v="592" actId="20577"/>
          <ac:spMkLst>
            <pc:docMk/>
            <pc:sldMk cId="132281171" sldId="475"/>
            <ac:spMk id="5" creationId="{EA88F9BA-2AEF-CEA8-5266-5CE4A0029EB7}"/>
          </ac:spMkLst>
        </pc:spChg>
      </pc:sldChg>
      <pc:sldChg chg="modSp">
        <pc:chgData name="Kevin Jolly Kodiyan(UST,IN)" userId="S::245118@ust.com::64e2c207-6f6c-4b12-b067-0de827879593" providerId="AD" clId="Web-{B73C5AE3-6BF1-41FB-9E39-205E8828BB48}" dt="2023-03-03T09:44:04.304" v="571" actId="20577"/>
        <pc:sldMkLst>
          <pc:docMk/>
          <pc:sldMk cId="761079274" sldId="477"/>
        </pc:sldMkLst>
        <pc:spChg chg="mod">
          <ac:chgData name="Kevin Jolly Kodiyan(UST,IN)" userId="S::245118@ust.com::64e2c207-6f6c-4b12-b067-0de827879593" providerId="AD" clId="Web-{B73C5AE3-6BF1-41FB-9E39-205E8828BB48}" dt="2023-03-03T09:44:04.304" v="571" actId="20577"/>
          <ac:spMkLst>
            <pc:docMk/>
            <pc:sldMk cId="761079274" sldId="477"/>
            <ac:spMk id="7" creationId="{6FCA670C-85DD-DEC4-CC0D-BACFEB182561}"/>
          </ac:spMkLst>
        </pc:spChg>
      </pc:sldChg>
      <pc:sldChg chg="addSp delSp modSp new">
        <pc:chgData name="Kevin Jolly Kodiyan(UST,IN)" userId="S::245118@ust.com::64e2c207-6f6c-4b12-b067-0de827879593" providerId="AD" clId="Web-{B73C5AE3-6BF1-41FB-9E39-205E8828BB48}" dt="2023-03-03T11:50:36.163" v="638" actId="20577"/>
        <pc:sldMkLst>
          <pc:docMk/>
          <pc:sldMk cId="3450829403" sldId="479"/>
        </pc:sldMkLst>
        <pc:spChg chg="del">
          <ac:chgData name="Kevin Jolly Kodiyan(UST,IN)" userId="S::245118@ust.com::64e2c207-6f6c-4b12-b067-0de827879593" providerId="AD" clId="Web-{B73C5AE3-6BF1-41FB-9E39-205E8828BB48}" dt="2023-03-03T08:45:29.976" v="16"/>
          <ac:spMkLst>
            <pc:docMk/>
            <pc:sldMk cId="3450829403" sldId="479"/>
            <ac:spMk id="2" creationId="{72D848D7-C92B-26CD-9FE6-27283271BF47}"/>
          </ac:spMkLst>
        </pc:spChg>
        <pc:spChg chg="del">
          <ac:chgData name="Kevin Jolly Kodiyan(UST,IN)" userId="S::245118@ust.com::64e2c207-6f6c-4b12-b067-0de827879593" providerId="AD" clId="Web-{B73C5AE3-6BF1-41FB-9E39-205E8828BB48}" dt="2023-03-03T08:45:42.445" v="18"/>
          <ac:spMkLst>
            <pc:docMk/>
            <pc:sldMk cId="3450829403" sldId="479"/>
            <ac:spMk id="3" creationId="{B05A61B0-71C6-2D2C-29CD-A399FE05058F}"/>
          </ac:spMkLst>
        </pc:spChg>
        <pc:spChg chg="add mod">
          <ac:chgData name="Kevin Jolly Kodiyan(UST,IN)" userId="S::245118@ust.com::64e2c207-6f6c-4b12-b067-0de827879593" providerId="AD" clId="Web-{B73C5AE3-6BF1-41FB-9E39-205E8828BB48}" dt="2023-03-03T08:45:30.898" v="17"/>
          <ac:spMkLst>
            <pc:docMk/>
            <pc:sldMk cId="3450829403" sldId="479"/>
            <ac:spMk id="5" creationId="{5DEA8302-FE47-4741-A5CA-81981B8F4610}"/>
          </ac:spMkLst>
        </pc:spChg>
        <pc:spChg chg="add mod">
          <ac:chgData name="Kevin Jolly Kodiyan(UST,IN)" userId="S::245118@ust.com::64e2c207-6f6c-4b12-b067-0de827879593" providerId="AD" clId="Web-{B73C5AE3-6BF1-41FB-9E39-205E8828BB48}" dt="2023-03-03T11:50:36.163" v="638" actId="20577"/>
          <ac:spMkLst>
            <pc:docMk/>
            <pc:sldMk cId="3450829403" sldId="479"/>
            <ac:spMk id="7" creationId="{E74B22F0-8BC7-4AEB-4D71-F28EC4A58A09}"/>
          </ac:spMkLst>
        </pc:spChg>
        <pc:spChg chg="add del">
          <ac:chgData name="Kevin Jolly Kodiyan(UST,IN)" userId="S::245118@ust.com::64e2c207-6f6c-4b12-b067-0de827879593" providerId="AD" clId="Web-{B73C5AE3-6BF1-41FB-9E39-205E8828BB48}" dt="2023-03-03T08:46:28.228" v="83"/>
          <ac:spMkLst>
            <pc:docMk/>
            <pc:sldMk cId="3450829403" sldId="479"/>
            <ac:spMk id="9" creationId="{AC760930-43FA-1487-9E3A-1D018E8DA68F}"/>
          </ac:spMkLst>
        </pc:spChg>
      </pc:sldChg>
      <pc:sldChg chg="addSp delSp modSp new">
        <pc:chgData name="Kevin Jolly Kodiyan(UST,IN)" userId="S::245118@ust.com::64e2c207-6f6c-4b12-b067-0de827879593" providerId="AD" clId="Web-{B73C5AE3-6BF1-41FB-9E39-205E8828BB48}" dt="2023-03-03T09:30:38.310" v="460" actId="20577"/>
        <pc:sldMkLst>
          <pc:docMk/>
          <pc:sldMk cId="643674043" sldId="483"/>
        </pc:sldMkLst>
        <pc:spChg chg="del">
          <ac:chgData name="Kevin Jolly Kodiyan(UST,IN)" userId="S::245118@ust.com::64e2c207-6f6c-4b12-b067-0de827879593" providerId="AD" clId="Web-{B73C5AE3-6BF1-41FB-9E39-205E8828BB48}" dt="2023-03-03T09:25:05.878" v="326"/>
          <ac:spMkLst>
            <pc:docMk/>
            <pc:sldMk cId="643674043" sldId="483"/>
            <ac:spMk id="2" creationId="{251F2CEF-EEBD-9645-596C-29EE3730178E}"/>
          </ac:spMkLst>
        </pc:spChg>
        <pc:spChg chg="del">
          <ac:chgData name="Kevin Jolly Kodiyan(UST,IN)" userId="S::245118@ust.com::64e2c207-6f6c-4b12-b067-0de827879593" providerId="AD" clId="Web-{B73C5AE3-6BF1-41FB-9E39-205E8828BB48}" dt="2023-03-03T09:25:07.956" v="327"/>
          <ac:spMkLst>
            <pc:docMk/>
            <pc:sldMk cId="643674043" sldId="483"/>
            <ac:spMk id="3" creationId="{A649F231-F94F-4DA8-23E3-2D1AC839A742}"/>
          </ac:spMkLst>
        </pc:spChg>
        <pc:spChg chg="add mod">
          <ac:chgData name="Kevin Jolly Kodiyan(UST,IN)" userId="S::245118@ust.com::64e2c207-6f6c-4b12-b067-0de827879593" providerId="AD" clId="Web-{B73C5AE3-6BF1-41FB-9E39-205E8828BB48}" dt="2023-03-03T09:25:26.988" v="328"/>
          <ac:spMkLst>
            <pc:docMk/>
            <pc:sldMk cId="643674043" sldId="483"/>
            <ac:spMk id="5" creationId="{813A064A-BD4F-2839-FC88-1C1E04711E16}"/>
          </ac:spMkLst>
        </pc:spChg>
        <pc:spChg chg="add mod">
          <ac:chgData name="Kevin Jolly Kodiyan(UST,IN)" userId="S::245118@ust.com::64e2c207-6f6c-4b12-b067-0de827879593" providerId="AD" clId="Web-{B73C5AE3-6BF1-41FB-9E39-205E8828BB48}" dt="2023-03-03T09:30:38.310" v="460" actId="20577"/>
          <ac:spMkLst>
            <pc:docMk/>
            <pc:sldMk cId="643674043" sldId="483"/>
            <ac:spMk id="7" creationId="{03BD74E1-BDAD-F524-8EB1-2DA1F0B3B326}"/>
          </ac:spMkLst>
        </pc:spChg>
        <pc:spChg chg="add del">
          <ac:chgData name="Kevin Jolly Kodiyan(UST,IN)" userId="S::245118@ust.com::64e2c207-6f6c-4b12-b067-0de827879593" providerId="AD" clId="Web-{B73C5AE3-6BF1-41FB-9E39-205E8828BB48}" dt="2023-03-03T09:25:50.911" v="334"/>
          <ac:spMkLst>
            <pc:docMk/>
            <pc:sldMk cId="643674043" sldId="483"/>
            <ac:spMk id="9" creationId="{00B34F37-E51A-74C2-FD2F-2AB3F8B292AD}"/>
          </ac:spMkLst>
        </pc:spChg>
        <pc:spChg chg="add del">
          <ac:chgData name="Kevin Jolly Kodiyan(UST,IN)" userId="S::245118@ust.com::64e2c207-6f6c-4b12-b067-0de827879593" providerId="AD" clId="Web-{B73C5AE3-6BF1-41FB-9E39-205E8828BB48}" dt="2023-03-03T09:26:06.161" v="339"/>
          <ac:spMkLst>
            <pc:docMk/>
            <pc:sldMk cId="643674043" sldId="483"/>
            <ac:spMk id="11" creationId="{6EAA474D-F9B4-BEAA-3181-938223799619}"/>
          </ac:spMkLst>
        </pc:spChg>
        <pc:spChg chg="add del mod">
          <ac:chgData name="Kevin Jolly Kodiyan(UST,IN)" userId="S::245118@ust.com::64e2c207-6f6c-4b12-b067-0de827879593" providerId="AD" clId="Web-{B73C5AE3-6BF1-41FB-9E39-205E8828BB48}" dt="2023-03-03T09:26:19.240" v="343"/>
          <ac:spMkLst>
            <pc:docMk/>
            <pc:sldMk cId="643674043" sldId="483"/>
            <ac:spMk id="12" creationId="{7F8C47DD-5096-C464-AEC9-0DDA2DE4F771}"/>
          </ac:spMkLst>
        </pc:spChg>
      </pc:sldChg>
      <pc:sldChg chg="addSp delSp modSp new del">
        <pc:chgData name="Kevin Jolly Kodiyan(UST,IN)" userId="S::245118@ust.com::64e2c207-6f6c-4b12-b067-0de827879593" providerId="AD" clId="Web-{B73C5AE3-6BF1-41FB-9E39-205E8828BB48}" dt="2023-03-03T09:24:53.331" v="318"/>
        <pc:sldMkLst>
          <pc:docMk/>
          <pc:sldMk cId="3342781301" sldId="483"/>
        </pc:sldMkLst>
        <pc:spChg chg="add del">
          <ac:chgData name="Kevin Jolly Kodiyan(UST,IN)" userId="S::245118@ust.com::64e2c207-6f6c-4b12-b067-0de827879593" providerId="AD" clId="Web-{B73C5AE3-6BF1-41FB-9E39-205E8828BB48}" dt="2023-03-03T09:24:52.175" v="317"/>
          <ac:spMkLst>
            <pc:docMk/>
            <pc:sldMk cId="3342781301" sldId="483"/>
            <ac:spMk id="2" creationId="{0DE59F94-35ED-231D-AC73-57639D692007}"/>
          </ac:spMkLst>
        </pc:spChg>
        <pc:spChg chg="add del">
          <ac:chgData name="Kevin Jolly Kodiyan(UST,IN)" userId="S::245118@ust.com::64e2c207-6f6c-4b12-b067-0de827879593" providerId="AD" clId="Web-{B73C5AE3-6BF1-41FB-9E39-205E8828BB48}" dt="2023-03-03T09:24:38.627" v="315"/>
          <ac:spMkLst>
            <pc:docMk/>
            <pc:sldMk cId="3342781301" sldId="483"/>
            <ac:spMk id="3" creationId="{B7877FED-A9DA-E64B-2E3F-53A00D5E38DC}"/>
          </ac:spMkLst>
        </pc:spChg>
        <pc:spChg chg="add del mod">
          <ac:chgData name="Kevin Jolly Kodiyan(UST,IN)" userId="S::245118@ust.com::64e2c207-6f6c-4b12-b067-0de827879593" providerId="AD" clId="Web-{B73C5AE3-6BF1-41FB-9E39-205E8828BB48}" dt="2023-03-03T09:24:50.456" v="316"/>
          <ac:spMkLst>
            <pc:docMk/>
            <pc:sldMk cId="3342781301" sldId="483"/>
            <ac:spMk id="5" creationId="{D5FF2909-786E-7491-0D23-8ACAAB1282FC}"/>
          </ac:spMkLst>
        </pc:spChg>
        <pc:spChg chg="add del mod">
          <ac:chgData name="Kevin Jolly Kodiyan(UST,IN)" userId="S::245118@ust.com::64e2c207-6f6c-4b12-b067-0de827879593" providerId="AD" clId="Web-{B73C5AE3-6BF1-41FB-9E39-205E8828BB48}" dt="2023-03-03T09:24:37.877" v="314"/>
          <ac:spMkLst>
            <pc:docMk/>
            <pc:sldMk cId="3342781301" sldId="483"/>
            <ac:spMk id="7" creationId="{0F93D81F-7943-87D0-FD0E-C1F938526354}"/>
          </ac:spMkLst>
        </pc:spChg>
      </pc:sldChg>
      <pc:sldChg chg="addSp delSp modSp new">
        <pc:chgData name="Kevin Jolly Kodiyan(UST,IN)" userId="S::245118@ust.com::64e2c207-6f6c-4b12-b067-0de827879593" providerId="AD" clId="Web-{B73C5AE3-6BF1-41FB-9E39-205E8828BB48}" dt="2023-03-03T09:38:10.262" v="547" actId="20577"/>
        <pc:sldMkLst>
          <pc:docMk/>
          <pc:sldMk cId="668979818" sldId="484"/>
        </pc:sldMkLst>
        <pc:spChg chg="del">
          <ac:chgData name="Kevin Jolly Kodiyan(UST,IN)" userId="S::245118@ust.com::64e2c207-6f6c-4b12-b067-0de827879593" providerId="AD" clId="Web-{B73C5AE3-6BF1-41FB-9E39-205E8828BB48}" dt="2023-03-03T09:28:24.634" v="400"/>
          <ac:spMkLst>
            <pc:docMk/>
            <pc:sldMk cId="668979818" sldId="484"/>
            <ac:spMk id="2" creationId="{7F42BC05-C3AA-ECA3-9FEB-4721D29A8E3F}"/>
          </ac:spMkLst>
        </pc:spChg>
        <pc:spChg chg="del">
          <ac:chgData name="Kevin Jolly Kodiyan(UST,IN)" userId="S::245118@ust.com::64e2c207-6f6c-4b12-b067-0de827879593" providerId="AD" clId="Web-{B73C5AE3-6BF1-41FB-9E39-205E8828BB48}" dt="2023-03-03T09:28:28.588" v="402"/>
          <ac:spMkLst>
            <pc:docMk/>
            <pc:sldMk cId="668979818" sldId="484"/>
            <ac:spMk id="3" creationId="{04899FB2-E0FC-2EB0-D448-79F224538EF0}"/>
          </ac:spMkLst>
        </pc:spChg>
        <pc:spChg chg="add mod">
          <ac:chgData name="Kevin Jolly Kodiyan(UST,IN)" userId="S::245118@ust.com::64e2c207-6f6c-4b12-b067-0de827879593" providerId="AD" clId="Web-{B73C5AE3-6BF1-41FB-9E39-205E8828BB48}" dt="2023-03-03T09:28:26.103" v="401"/>
          <ac:spMkLst>
            <pc:docMk/>
            <pc:sldMk cId="668979818" sldId="484"/>
            <ac:spMk id="5" creationId="{B21E5E8C-BDE2-9E16-EABC-6F0005970E91}"/>
          </ac:spMkLst>
        </pc:spChg>
        <pc:spChg chg="add mod">
          <ac:chgData name="Kevin Jolly Kodiyan(UST,IN)" userId="S::245118@ust.com::64e2c207-6f6c-4b12-b067-0de827879593" providerId="AD" clId="Web-{B73C5AE3-6BF1-41FB-9E39-205E8828BB48}" dt="2023-03-03T09:38:10.262" v="547" actId="20577"/>
          <ac:spMkLst>
            <pc:docMk/>
            <pc:sldMk cId="668979818" sldId="484"/>
            <ac:spMk id="7" creationId="{017E012E-0176-A485-7F70-99C5AB906D99}"/>
          </ac:spMkLst>
        </pc:spChg>
      </pc:sldChg>
    </pc:docChg>
  </pc:docChgLst>
  <pc:docChgLst>
    <pc:chgData name="Sagar Saji(UST,IN)" userId="S::245195@ust.com::980df64d-5caf-4840-84a9-3f074df362b0" providerId="AD" clId="Web-{4813C727-C7A8-44ED-B735-C31F98610A7D}"/>
    <pc:docChg chg="addSld modSld sldOrd">
      <pc:chgData name="Sagar Saji(UST,IN)" userId="S::245195@ust.com::980df64d-5caf-4840-84a9-3f074df362b0" providerId="AD" clId="Web-{4813C727-C7A8-44ED-B735-C31F98610A7D}" dt="2023-03-02T14:47:27.899" v="1098" actId="20577"/>
      <pc:docMkLst>
        <pc:docMk/>
      </pc:docMkLst>
      <pc:sldChg chg="modSp">
        <pc:chgData name="Sagar Saji(UST,IN)" userId="S::245195@ust.com::980df64d-5caf-4840-84a9-3f074df362b0" providerId="AD" clId="Web-{4813C727-C7A8-44ED-B735-C31F98610A7D}" dt="2023-03-02T13:58:46.419" v="233" actId="1076"/>
        <pc:sldMkLst>
          <pc:docMk/>
          <pc:sldMk cId="403487149" sldId="442"/>
        </pc:sldMkLst>
        <pc:spChg chg="mod">
          <ac:chgData name="Sagar Saji(UST,IN)" userId="S::245195@ust.com::980df64d-5caf-4840-84a9-3f074df362b0" providerId="AD" clId="Web-{4813C727-C7A8-44ED-B735-C31F98610A7D}" dt="2023-03-02T13:58:46.419" v="233" actId="1076"/>
          <ac:spMkLst>
            <pc:docMk/>
            <pc:sldMk cId="403487149" sldId="442"/>
            <ac:spMk id="4" creationId="{7042B518-001F-14D6-A1FA-D06318ED7B2F}"/>
          </ac:spMkLst>
        </pc:spChg>
      </pc:sldChg>
      <pc:sldChg chg="modSp ord">
        <pc:chgData name="Sagar Saji(UST,IN)" userId="S::245195@ust.com::980df64d-5caf-4840-84a9-3f074df362b0" providerId="AD" clId="Web-{4813C727-C7A8-44ED-B735-C31F98610A7D}" dt="2023-03-02T14:47:27.899" v="1098" actId="20577"/>
        <pc:sldMkLst>
          <pc:docMk/>
          <pc:sldMk cId="3061703849" sldId="443"/>
        </pc:sldMkLst>
        <pc:spChg chg="mod">
          <ac:chgData name="Sagar Saji(UST,IN)" userId="S::245195@ust.com::980df64d-5caf-4840-84a9-3f074df362b0" providerId="AD" clId="Web-{4813C727-C7A8-44ED-B735-C31F98610A7D}" dt="2023-03-02T13:56:23.321" v="174" actId="20577"/>
          <ac:spMkLst>
            <pc:docMk/>
            <pc:sldMk cId="3061703849" sldId="443"/>
            <ac:spMk id="2" creationId="{497B2FB9-6C51-1445-BC11-04883C367D48}"/>
          </ac:spMkLst>
        </pc:spChg>
        <pc:spChg chg="mod">
          <ac:chgData name="Sagar Saji(UST,IN)" userId="S::245195@ust.com::980df64d-5caf-4840-84a9-3f074df362b0" providerId="AD" clId="Web-{4813C727-C7A8-44ED-B735-C31F98610A7D}" dt="2023-03-02T14:47:27.899" v="1098" actId="20577"/>
          <ac:spMkLst>
            <pc:docMk/>
            <pc:sldMk cId="3061703849" sldId="443"/>
            <ac:spMk id="4" creationId="{7042B518-001F-14D6-A1FA-D06318ED7B2F}"/>
          </ac:spMkLst>
        </pc:spChg>
      </pc:sldChg>
      <pc:sldChg chg="modSp">
        <pc:chgData name="Sagar Saji(UST,IN)" userId="S::245195@ust.com::980df64d-5caf-4840-84a9-3f074df362b0" providerId="AD" clId="Web-{4813C727-C7A8-44ED-B735-C31F98610A7D}" dt="2023-03-02T14:44:21.878" v="1067" actId="20577"/>
        <pc:sldMkLst>
          <pc:docMk/>
          <pc:sldMk cId="2902643640" sldId="455"/>
        </pc:sldMkLst>
        <pc:spChg chg="mod">
          <ac:chgData name="Sagar Saji(UST,IN)" userId="S::245195@ust.com::980df64d-5caf-4840-84a9-3f074df362b0" providerId="AD" clId="Web-{4813C727-C7A8-44ED-B735-C31F98610A7D}" dt="2023-03-02T14:44:21.878" v="1067" actId="20577"/>
          <ac:spMkLst>
            <pc:docMk/>
            <pc:sldMk cId="2902643640" sldId="455"/>
            <ac:spMk id="4" creationId="{7042B518-001F-14D6-A1FA-D06318ED7B2F}"/>
          </ac:spMkLst>
        </pc:spChg>
      </pc:sldChg>
      <pc:sldChg chg="modSp">
        <pc:chgData name="Sagar Saji(UST,IN)" userId="S::245195@ust.com::980df64d-5caf-4840-84a9-3f074df362b0" providerId="AD" clId="Web-{4813C727-C7A8-44ED-B735-C31F98610A7D}" dt="2023-03-02T14:12:08.787" v="439" actId="1076"/>
        <pc:sldMkLst>
          <pc:docMk/>
          <pc:sldMk cId="3277495958" sldId="456"/>
        </pc:sldMkLst>
        <pc:spChg chg="mod">
          <ac:chgData name="Sagar Saji(UST,IN)" userId="S::245195@ust.com::980df64d-5caf-4840-84a9-3f074df362b0" providerId="AD" clId="Web-{4813C727-C7A8-44ED-B735-C31F98610A7D}" dt="2023-03-02T14:12:08.787" v="439" actId="1076"/>
          <ac:spMkLst>
            <pc:docMk/>
            <pc:sldMk cId="3277495958" sldId="456"/>
            <ac:spMk id="4" creationId="{7042B518-001F-14D6-A1FA-D06318ED7B2F}"/>
          </ac:spMkLst>
        </pc:spChg>
      </pc:sldChg>
      <pc:sldChg chg="modSp">
        <pc:chgData name="Sagar Saji(UST,IN)" userId="S::245195@ust.com::980df64d-5caf-4840-84a9-3f074df362b0" providerId="AD" clId="Web-{4813C727-C7A8-44ED-B735-C31F98610A7D}" dt="2023-03-02T14:46:14.428" v="1086" actId="1076"/>
        <pc:sldMkLst>
          <pc:docMk/>
          <pc:sldMk cId="267237008" sldId="457"/>
        </pc:sldMkLst>
        <pc:graphicFrameChg chg="mod">
          <ac:chgData name="Sagar Saji(UST,IN)" userId="S::245195@ust.com::980df64d-5caf-4840-84a9-3f074df362b0" providerId="AD" clId="Web-{4813C727-C7A8-44ED-B735-C31F98610A7D}" dt="2023-03-02T14:46:14.428" v="1086" actId="1076"/>
          <ac:graphicFrameMkLst>
            <pc:docMk/>
            <pc:sldMk cId="267237008" sldId="457"/>
            <ac:graphicFrameMk id="3" creationId="{88EB274B-2F25-95F3-A4F8-1783F37A29C0}"/>
          </ac:graphicFrameMkLst>
        </pc:graphicFrameChg>
      </pc:sldChg>
      <pc:sldChg chg="modSp add replId">
        <pc:chgData name="Sagar Saji(UST,IN)" userId="S::245195@ust.com::980df64d-5caf-4840-84a9-3f074df362b0" providerId="AD" clId="Web-{4813C727-C7A8-44ED-B735-C31F98610A7D}" dt="2023-03-02T13:54:00.066" v="64" actId="20577"/>
        <pc:sldMkLst>
          <pc:docMk/>
          <pc:sldMk cId="2845378491" sldId="463"/>
        </pc:sldMkLst>
        <pc:spChg chg="mod">
          <ac:chgData name="Sagar Saji(UST,IN)" userId="S::245195@ust.com::980df64d-5caf-4840-84a9-3f074df362b0" providerId="AD" clId="Web-{4813C727-C7A8-44ED-B735-C31F98610A7D}" dt="2023-03-02T13:54:00.066" v="64" actId="20577"/>
          <ac:spMkLst>
            <pc:docMk/>
            <pc:sldMk cId="2845378491" sldId="463"/>
            <ac:spMk id="4" creationId="{7042B518-001F-14D6-A1FA-D06318ED7B2F}"/>
          </ac:spMkLst>
        </pc:spChg>
      </pc:sldChg>
      <pc:sldChg chg="modSp add replId">
        <pc:chgData name="Sagar Saji(UST,IN)" userId="S::245195@ust.com::980df64d-5caf-4840-84a9-3f074df362b0" providerId="AD" clId="Web-{4813C727-C7A8-44ED-B735-C31F98610A7D}" dt="2023-03-02T13:58:16.746" v="216" actId="20577"/>
        <pc:sldMkLst>
          <pc:docMk/>
          <pc:sldMk cId="1449615020" sldId="464"/>
        </pc:sldMkLst>
        <pc:spChg chg="mod">
          <ac:chgData name="Sagar Saji(UST,IN)" userId="S::245195@ust.com::980df64d-5caf-4840-84a9-3f074df362b0" providerId="AD" clId="Web-{4813C727-C7A8-44ED-B735-C31F98610A7D}" dt="2023-03-02T13:54:18.020" v="71" actId="20577"/>
          <ac:spMkLst>
            <pc:docMk/>
            <pc:sldMk cId="1449615020" sldId="464"/>
            <ac:spMk id="2" creationId="{497B2FB9-6C51-1445-BC11-04883C367D48}"/>
          </ac:spMkLst>
        </pc:spChg>
        <pc:spChg chg="mod">
          <ac:chgData name="Sagar Saji(UST,IN)" userId="S::245195@ust.com::980df64d-5caf-4840-84a9-3f074df362b0" providerId="AD" clId="Web-{4813C727-C7A8-44ED-B735-C31F98610A7D}" dt="2023-03-02T13:58:16.746" v="216" actId="20577"/>
          <ac:spMkLst>
            <pc:docMk/>
            <pc:sldMk cId="1449615020" sldId="464"/>
            <ac:spMk id="4" creationId="{7042B518-001F-14D6-A1FA-D06318ED7B2F}"/>
          </ac:spMkLst>
        </pc:spChg>
      </pc:sldChg>
      <pc:sldChg chg="modSp add replId">
        <pc:chgData name="Sagar Saji(UST,IN)" userId="S::245195@ust.com::980df64d-5caf-4840-84a9-3f074df362b0" providerId="AD" clId="Web-{4813C727-C7A8-44ED-B735-C31F98610A7D}" dt="2023-03-02T14:22:27.853" v="581" actId="20577"/>
        <pc:sldMkLst>
          <pc:docMk/>
          <pc:sldMk cId="2168196305" sldId="465"/>
        </pc:sldMkLst>
        <pc:spChg chg="mod">
          <ac:chgData name="Sagar Saji(UST,IN)" userId="S::245195@ust.com::980df64d-5caf-4840-84a9-3f074df362b0" providerId="AD" clId="Web-{4813C727-C7A8-44ED-B735-C31F98610A7D}" dt="2023-03-02T14:19:41.520" v="470" actId="20577"/>
          <ac:spMkLst>
            <pc:docMk/>
            <pc:sldMk cId="2168196305" sldId="465"/>
            <ac:spMk id="2" creationId="{497B2FB9-6C51-1445-BC11-04883C367D48}"/>
          </ac:spMkLst>
        </pc:spChg>
        <pc:spChg chg="mod">
          <ac:chgData name="Sagar Saji(UST,IN)" userId="S::245195@ust.com::980df64d-5caf-4840-84a9-3f074df362b0" providerId="AD" clId="Web-{4813C727-C7A8-44ED-B735-C31F98610A7D}" dt="2023-03-02T14:22:27.853" v="581" actId="20577"/>
          <ac:spMkLst>
            <pc:docMk/>
            <pc:sldMk cId="2168196305" sldId="465"/>
            <ac:spMk id="4" creationId="{7042B518-001F-14D6-A1FA-D06318ED7B2F}"/>
          </ac:spMkLst>
        </pc:spChg>
      </pc:sldChg>
      <pc:sldChg chg="modSp add replId">
        <pc:chgData name="Sagar Saji(UST,IN)" userId="S::245195@ust.com::980df64d-5caf-4840-84a9-3f074df362b0" providerId="AD" clId="Web-{4813C727-C7A8-44ED-B735-C31F98610A7D}" dt="2023-03-02T14:44:52.676" v="1069" actId="14100"/>
        <pc:sldMkLst>
          <pc:docMk/>
          <pc:sldMk cId="2799760174" sldId="466"/>
        </pc:sldMkLst>
        <pc:spChg chg="mod">
          <ac:chgData name="Sagar Saji(UST,IN)" userId="S::245195@ust.com::980df64d-5caf-4840-84a9-3f074df362b0" providerId="AD" clId="Web-{4813C727-C7A8-44ED-B735-C31F98610A7D}" dt="2023-03-02T14:28:45.084" v="702" actId="20577"/>
          <ac:spMkLst>
            <pc:docMk/>
            <pc:sldMk cId="2799760174" sldId="466"/>
            <ac:spMk id="2" creationId="{497B2FB9-6C51-1445-BC11-04883C367D48}"/>
          </ac:spMkLst>
        </pc:spChg>
        <pc:spChg chg="mod">
          <ac:chgData name="Sagar Saji(UST,IN)" userId="S::245195@ust.com::980df64d-5caf-4840-84a9-3f074df362b0" providerId="AD" clId="Web-{4813C727-C7A8-44ED-B735-C31F98610A7D}" dt="2023-03-02T14:44:52.676" v="1069" actId="14100"/>
          <ac:spMkLst>
            <pc:docMk/>
            <pc:sldMk cId="2799760174" sldId="466"/>
            <ac:spMk id="4" creationId="{7042B518-001F-14D6-A1FA-D06318ED7B2F}"/>
          </ac:spMkLst>
        </pc:spChg>
      </pc:sldChg>
      <pc:sldChg chg="modSp add replId">
        <pc:chgData name="Sagar Saji(UST,IN)" userId="S::245195@ust.com::980df64d-5caf-4840-84a9-3f074df362b0" providerId="AD" clId="Web-{4813C727-C7A8-44ED-B735-C31F98610A7D}" dt="2023-03-02T14:45:33.052" v="1082" actId="20577"/>
        <pc:sldMkLst>
          <pc:docMk/>
          <pc:sldMk cId="2668825198" sldId="467"/>
        </pc:sldMkLst>
        <pc:spChg chg="mod">
          <ac:chgData name="Sagar Saji(UST,IN)" userId="S::245195@ust.com::980df64d-5caf-4840-84a9-3f074df362b0" providerId="AD" clId="Web-{4813C727-C7A8-44ED-B735-C31F98610A7D}" dt="2023-03-02T14:45:33.052" v="1082" actId="20577"/>
          <ac:spMkLst>
            <pc:docMk/>
            <pc:sldMk cId="2668825198" sldId="467"/>
            <ac:spMk id="4" creationId="{7042B518-001F-14D6-A1FA-D06318ED7B2F}"/>
          </ac:spMkLst>
        </pc:spChg>
      </pc:sldChg>
      <pc:sldChg chg="modSp add replId">
        <pc:chgData name="Sagar Saji(UST,IN)" userId="S::245195@ust.com::980df64d-5caf-4840-84a9-3f074df362b0" providerId="AD" clId="Web-{4813C727-C7A8-44ED-B735-C31F98610A7D}" dt="2023-03-02T14:45:41.865" v="1085" actId="20577"/>
        <pc:sldMkLst>
          <pc:docMk/>
          <pc:sldMk cId="2589122916" sldId="468"/>
        </pc:sldMkLst>
        <pc:spChg chg="mod">
          <ac:chgData name="Sagar Saji(UST,IN)" userId="S::245195@ust.com::980df64d-5caf-4840-84a9-3f074df362b0" providerId="AD" clId="Web-{4813C727-C7A8-44ED-B735-C31F98610A7D}" dt="2023-03-02T14:45:41.865" v="1085" actId="20577"/>
          <ac:spMkLst>
            <pc:docMk/>
            <pc:sldMk cId="2589122916" sldId="468"/>
            <ac:spMk id="4" creationId="{7042B518-001F-14D6-A1FA-D06318ED7B2F}"/>
          </ac:spMkLst>
        </pc:spChg>
      </pc:sldChg>
    </pc:docChg>
  </pc:docChgLst>
  <pc:docChgLst>
    <pc:chgData name="Sagar Saji(UST,IN)" userId="S::245195@ust.com::980df64d-5caf-4840-84a9-3f074df362b0" providerId="AD" clId="Web-{9BC24B3B-AF57-4B3C-871B-5CB608D76B43}"/>
    <pc:docChg chg="modSld">
      <pc:chgData name="Sagar Saji(UST,IN)" userId="S::245195@ust.com::980df64d-5caf-4840-84a9-3f074df362b0" providerId="AD" clId="Web-{9BC24B3B-AF57-4B3C-871B-5CB608D76B43}" dt="2023-02-28T09:47:26.569" v="5" actId="1076"/>
      <pc:docMkLst>
        <pc:docMk/>
      </pc:docMkLst>
      <pc:sldChg chg="addSp delSp modSp">
        <pc:chgData name="Sagar Saji(UST,IN)" userId="S::245195@ust.com::980df64d-5caf-4840-84a9-3f074df362b0" providerId="AD" clId="Web-{9BC24B3B-AF57-4B3C-871B-5CB608D76B43}" dt="2023-02-28T09:47:26.569" v="5" actId="1076"/>
        <pc:sldMkLst>
          <pc:docMk/>
          <pc:sldMk cId="313684081" sldId="261"/>
        </pc:sldMkLst>
        <pc:spChg chg="mod">
          <ac:chgData name="Sagar Saji(UST,IN)" userId="S::245195@ust.com::980df64d-5caf-4840-84a9-3f074df362b0" providerId="AD" clId="Web-{9BC24B3B-AF57-4B3C-871B-5CB608D76B43}" dt="2023-02-28T09:47:26.569" v="5" actId="1076"/>
          <ac:spMkLst>
            <pc:docMk/>
            <pc:sldMk cId="313684081" sldId="261"/>
            <ac:spMk id="2" creationId="{497B2FB9-6C51-1445-BC11-04883C367D48}"/>
          </ac:spMkLst>
        </pc:spChg>
        <pc:spChg chg="del mod">
          <ac:chgData name="Sagar Saji(UST,IN)" userId="S::245195@ust.com::980df64d-5caf-4840-84a9-3f074df362b0" providerId="AD" clId="Web-{9BC24B3B-AF57-4B3C-871B-5CB608D76B43}" dt="2023-02-28T09:46:49.334" v="2"/>
          <ac:spMkLst>
            <pc:docMk/>
            <pc:sldMk cId="313684081" sldId="261"/>
            <ac:spMk id="3" creationId="{F367E80B-4AFD-0740-84F0-3356AEDB81C2}"/>
          </ac:spMkLst>
        </pc:spChg>
        <pc:spChg chg="add mod">
          <ac:chgData name="Sagar Saji(UST,IN)" userId="S::245195@ust.com::980df64d-5caf-4840-84a9-3f074df362b0" providerId="AD" clId="Web-{9BC24B3B-AF57-4B3C-871B-5CB608D76B43}" dt="2023-02-28T09:47:08.334" v="4" actId="14100"/>
          <ac:spMkLst>
            <pc:docMk/>
            <pc:sldMk cId="313684081" sldId="261"/>
            <ac:spMk id="4" creationId="{7042B518-001F-14D6-A1FA-D06318ED7B2F}"/>
          </ac:spMkLst>
        </pc:spChg>
      </pc:sldChg>
    </pc:docChg>
  </pc:docChgLst>
  <pc:docChgLst>
    <pc:chgData name="Migha Maria Joseph(UST,IN)" userId="S::245137@ust.com::bd4fcf81-3b12-476b-94f2-c6600c64fbf4" providerId="AD" clId="Web-{2E7B52AA-8C55-415A-A3AE-901454670603}"/>
    <pc:docChg chg="modSld">
      <pc:chgData name="Migha Maria Joseph(UST,IN)" userId="S::245137@ust.com::bd4fcf81-3b12-476b-94f2-c6600c64fbf4" providerId="AD" clId="Web-{2E7B52AA-8C55-415A-A3AE-901454670603}" dt="2023-03-03T08:53:24.343" v="41" actId="20577"/>
      <pc:docMkLst>
        <pc:docMk/>
      </pc:docMkLst>
      <pc:sldChg chg="modSp">
        <pc:chgData name="Migha Maria Joseph(UST,IN)" userId="S::245137@ust.com::bd4fcf81-3b12-476b-94f2-c6600c64fbf4" providerId="AD" clId="Web-{2E7B52AA-8C55-415A-A3AE-901454670603}" dt="2023-03-03T08:53:24.343" v="41" actId="20577"/>
        <pc:sldMkLst>
          <pc:docMk/>
          <pc:sldMk cId="1615313149" sldId="446"/>
        </pc:sldMkLst>
        <pc:spChg chg="mod">
          <ac:chgData name="Migha Maria Joseph(UST,IN)" userId="S::245137@ust.com::bd4fcf81-3b12-476b-94f2-c6600c64fbf4" providerId="AD" clId="Web-{2E7B52AA-8C55-415A-A3AE-901454670603}" dt="2023-03-03T08:53:24.343" v="41" actId="20577"/>
          <ac:spMkLst>
            <pc:docMk/>
            <pc:sldMk cId="1615313149" sldId="446"/>
            <ac:spMk id="3" creationId="{18BACB6B-32AA-E778-8930-2D92999B7036}"/>
          </ac:spMkLst>
        </pc:spChg>
      </pc:sldChg>
      <pc:sldChg chg="modSp">
        <pc:chgData name="Migha Maria Joseph(UST,IN)" userId="S::245137@ust.com::bd4fcf81-3b12-476b-94f2-c6600c64fbf4" providerId="AD" clId="Web-{2E7B52AA-8C55-415A-A3AE-901454670603}" dt="2023-03-03T08:48:10.148" v="23" actId="20577"/>
        <pc:sldMkLst>
          <pc:docMk/>
          <pc:sldMk cId="1247842501" sldId="447"/>
        </pc:sldMkLst>
        <pc:spChg chg="mod">
          <ac:chgData name="Migha Maria Joseph(UST,IN)" userId="S::245137@ust.com::bd4fcf81-3b12-476b-94f2-c6600c64fbf4" providerId="AD" clId="Web-{2E7B52AA-8C55-415A-A3AE-901454670603}" dt="2023-03-03T08:48:10.148" v="23" actId="20577"/>
          <ac:spMkLst>
            <pc:docMk/>
            <pc:sldMk cId="1247842501" sldId="447"/>
            <ac:spMk id="3" creationId="{DC42815A-FE4A-D0ED-FE39-CB8E3C451A83}"/>
          </ac:spMkLst>
        </pc:spChg>
      </pc:sldChg>
      <pc:sldChg chg="modSp">
        <pc:chgData name="Migha Maria Joseph(UST,IN)" userId="S::245137@ust.com::bd4fcf81-3b12-476b-94f2-c6600c64fbf4" providerId="AD" clId="Web-{2E7B52AA-8C55-415A-A3AE-901454670603}" dt="2023-03-03T08:47:19.662" v="18" actId="20577"/>
        <pc:sldMkLst>
          <pc:docMk/>
          <pc:sldMk cId="893502733" sldId="449"/>
        </pc:sldMkLst>
        <pc:spChg chg="mod">
          <ac:chgData name="Migha Maria Joseph(UST,IN)" userId="S::245137@ust.com::bd4fcf81-3b12-476b-94f2-c6600c64fbf4" providerId="AD" clId="Web-{2E7B52AA-8C55-415A-A3AE-901454670603}" dt="2023-03-03T08:47:19.662" v="18" actId="20577"/>
          <ac:spMkLst>
            <pc:docMk/>
            <pc:sldMk cId="893502733" sldId="449"/>
            <ac:spMk id="3" creationId="{C8241D56-A94B-F937-15B3-E95F978C1B13}"/>
          </ac:spMkLst>
        </pc:spChg>
      </pc:sldChg>
      <pc:sldChg chg="modSp">
        <pc:chgData name="Migha Maria Joseph(UST,IN)" userId="S::245137@ust.com::bd4fcf81-3b12-476b-94f2-c6600c64fbf4" providerId="AD" clId="Web-{2E7B52AA-8C55-415A-A3AE-901454670603}" dt="2023-03-03T08:45:58.051" v="13" actId="20577"/>
        <pc:sldMkLst>
          <pc:docMk/>
          <pc:sldMk cId="2568868326" sldId="450"/>
        </pc:sldMkLst>
        <pc:spChg chg="mod">
          <ac:chgData name="Migha Maria Joseph(UST,IN)" userId="S::245137@ust.com::bd4fcf81-3b12-476b-94f2-c6600c64fbf4" providerId="AD" clId="Web-{2E7B52AA-8C55-415A-A3AE-901454670603}" dt="2023-03-03T08:45:58.051" v="13" actId="20577"/>
          <ac:spMkLst>
            <pc:docMk/>
            <pc:sldMk cId="2568868326" sldId="450"/>
            <ac:spMk id="3" creationId="{FC4297F0-B518-9CED-8ABF-8875210C6C21}"/>
          </ac:spMkLst>
        </pc:spChg>
      </pc:sldChg>
      <pc:sldChg chg="modSp">
        <pc:chgData name="Migha Maria Joseph(UST,IN)" userId="S::245137@ust.com::bd4fcf81-3b12-476b-94f2-c6600c64fbf4" providerId="AD" clId="Web-{2E7B52AA-8C55-415A-A3AE-901454670603}" dt="2023-03-03T08:45:33.691" v="6" actId="20577"/>
        <pc:sldMkLst>
          <pc:docMk/>
          <pc:sldMk cId="3962952328" sldId="453"/>
        </pc:sldMkLst>
        <pc:spChg chg="mod">
          <ac:chgData name="Migha Maria Joseph(UST,IN)" userId="S::245137@ust.com::bd4fcf81-3b12-476b-94f2-c6600c64fbf4" providerId="AD" clId="Web-{2E7B52AA-8C55-415A-A3AE-901454670603}" dt="2023-03-03T08:45:33.691" v="6" actId="20577"/>
          <ac:spMkLst>
            <pc:docMk/>
            <pc:sldMk cId="3962952328" sldId="453"/>
            <ac:spMk id="3" creationId="{E5C652DB-AC97-E1D6-EBB4-DBC73FE0A780}"/>
          </ac:spMkLst>
        </pc:spChg>
      </pc:sldChg>
    </pc:docChg>
  </pc:docChgLst>
  <pc:docChgLst>
    <pc:chgData name="Sagar Saji(UST,IN)" userId="S::245195@ust.com::980df64d-5caf-4840-84a9-3f074df362b0" providerId="AD" clId="Web-{5843400D-09C7-4901-95A5-7B8E850342A8}"/>
    <pc:docChg chg="modSld">
      <pc:chgData name="Sagar Saji(UST,IN)" userId="S::245195@ust.com::980df64d-5caf-4840-84a9-3f074df362b0" providerId="AD" clId="Web-{5843400D-09C7-4901-95A5-7B8E850342A8}" dt="2023-02-28T09:58:05.651" v="7" actId="14100"/>
      <pc:docMkLst>
        <pc:docMk/>
      </pc:docMkLst>
      <pc:sldChg chg="modSp">
        <pc:chgData name="Sagar Saji(UST,IN)" userId="S::245195@ust.com::980df64d-5caf-4840-84a9-3f074df362b0" providerId="AD" clId="Web-{5843400D-09C7-4901-95A5-7B8E850342A8}" dt="2023-02-28T09:58:05.651" v="7" actId="14100"/>
        <pc:sldMkLst>
          <pc:docMk/>
          <pc:sldMk cId="1696494379" sldId="437"/>
        </pc:sldMkLst>
        <pc:spChg chg="mod">
          <ac:chgData name="Sagar Saji(UST,IN)" userId="S::245195@ust.com::980df64d-5caf-4840-84a9-3f074df362b0" providerId="AD" clId="Web-{5843400D-09C7-4901-95A5-7B8E850342A8}" dt="2023-02-28T09:58:05.651" v="7" actId="14100"/>
          <ac:spMkLst>
            <pc:docMk/>
            <pc:sldMk cId="1696494379" sldId="437"/>
            <ac:spMk id="4" creationId="{7042B518-001F-14D6-A1FA-D06318ED7B2F}"/>
          </ac:spMkLst>
        </pc:spChg>
      </pc:sldChg>
    </pc:docChg>
  </pc:docChgLst>
  <pc:docChgLst>
    <pc:chgData name="Kevin Jolly Kodiyan(UST,IN)" userId="64e2c207-6f6c-4b12-b067-0de827879593" providerId="ADAL" clId="{4AA66B23-79E2-48F5-A941-59DC8A50E66E}"/>
    <pc:docChg chg="custSel modSld">
      <pc:chgData name="Kevin Jolly Kodiyan(UST,IN)" userId="64e2c207-6f6c-4b12-b067-0de827879593" providerId="ADAL" clId="{4AA66B23-79E2-48F5-A941-59DC8A50E66E}" dt="2023-02-28T10:57:13.214" v="54" actId="20577"/>
      <pc:docMkLst>
        <pc:docMk/>
      </pc:docMkLst>
      <pc:sldChg chg="modSp mod">
        <pc:chgData name="Kevin Jolly Kodiyan(UST,IN)" userId="64e2c207-6f6c-4b12-b067-0de827879593" providerId="ADAL" clId="{4AA66B23-79E2-48F5-A941-59DC8A50E66E}" dt="2023-02-28T10:57:13.214" v="54" actId="20577"/>
        <pc:sldMkLst>
          <pc:docMk/>
          <pc:sldMk cId="3405921034" sldId="263"/>
        </pc:sldMkLst>
        <pc:spChg chg="mod">
          <ac:chgData name="Kevin Jolly Kodiyan(UST,IN)" userId="64e2c207-6f6c-4b12-b067-0de827879593" providerId="ADAL" clId="{4AA66B23-79E2-48F5-A941-59DC8A50E66E}" dt="2023-02-28T10:57:13.214" v="54" actId="20577"/>
          <ac:spMkLst>
            <pc:docMk/>
            <pc:sldMk cId="3405921034" sldId="263"/>
            <ac:spMk id="2" creationId="{22718A9F-5E5E-484B-9E4B-7445BD5FA532}"/>
          </ac:spMkLst>
        </pc:spChg>
      </pc:sldChg>
      <pc:sldChg chg="modSp mod">
        <pc:chgData name="Kevin Jolly Kodiyan(UST,IN)" userId="64e2c207-6f6c-4b12-b067-0de827879593" providerId="ADAL" clId="{4AA66B23-79E2-48F5-A941-59DC8A50E66E}" dt="2023-02-28T10:55:32.021" v="39" actId="5793"/>
        <pc:sldMkLst>
          <pc:docMk/>
          <pc:sldMk cId="403487149" sldId="442"/>
        </pc:sldMkLst>
        <pc:spChg chg="mod">
          <ac:chgData name="Kevin Jolly Kodiyan(UST,IN)" userId="64e2c207-6f6c-4b12-b067-0de827879593" providerId="ADAL" clId="{4AA66B23-79E2-48F5-A941-59DC8A50E66E}" dt="2023-02-28T10:55:32.021" v="39" actId="5793"/>
          <ac:spMkLst>
            <pc:docMk/>
            <pc:sldMk cId="403487149" sldId="442"/>
            <ac:spMk id="4" creationId="{7042B518-001F-14D6-A1FA-D06318ED7B2F}"/>
          </ac:spMkLst>
        </pc:spChg>
      </pc:sldChg>
    </pc:docChg>
  </pc:docChgLst>
  <pc:docChgLst>
    <pc:chgData name="Finla Nettikadanandrew(UST,IN)" userId="S::245242@ust.com::ee4d4166-0e12-4424-927f-404ff3bf5697" providerId="AD" clId="Web-{2BA86710-57A0-4807-A256-0EBF4A2A55F7}"/>
    <pc:docChg chg="addSld delSld modSld sldOrd">
      <pc:chgData name="Finla Nettikadanandrew(UST,IN)" userId="S::245242@ust.com::ee4d4166-0e12-4424-927f-404ff3bf5697" providerId="AD" clId="Web-{2BA86710-57A0-4807-A256-0EBF4A2A55F7}" dt="2023-03-03T04:42:58.518" v="442" actId="20577"/>
      <pc:docMkLst>
        <pc:docMk/>
      </pc:docMkLst>
      <pc:sldChg chg="modSp ord">
        <pc:chgData name="Finla Nettikadanandrew(UST,IN)" userId="S::245242@ust.com::ee4d4166-0e12-4424-927f-404ff3bf5697" providerId="AD" clId="Web-{2BA86710-57A0-4807-A256-0EBF4A2A55F7}" dt="2023-03-02T15:26:20.422" v="24" actId="20577"/>
        <pc:sldMkLst>
          <pc:docMk/>
          <pc:sldMk cId="1212502887" sldId="460"/>
        </pc:sldMkLst>
        <pc:spChg chg="mod">
          <ac:chgData name="Finla Nettikadanandrew(UST,IN)" userId="S::245242@ust.com::ee4d4166-0e12-4424-927f-404ff3bf5697" providerId="AD" clId="Web-{2BA86710-57A0-4807-A256-0EBF4A2A55F7}" dt="2023-03-02T15:26:20.422" v="24" actId="20577"/>
          <ac:spMkLst>
            <pc:docMk/>
            <pc:sldMk cId="1212502887" sldId="460"/>
            <ac:spMk id="4" creationId="{7042B518-001F-14D6-A1FA-D06318ED7B2F}"/>
          </ac:spMkLst>
        </pc:spChg>
      </pc:sldChg>
      <pc:sldChg chg="ord">
        <pc:chgData name="Finla Nettikadanandrew(UST,IN)" userId="S::245242@ust.com::ee4d4166-0e12-4424-927f-404ff3bf5697" providerId="AD" clId="Web-{2BA86710-57A0-4807-A256-0EBF4A2A55F7}" dt="2023-03-03T03:56:30.946" v="327"/>
        <pc:sldMkLst>
          <pc:docMk/>
          <pc:sldMk cId="3695043032" sldId="461"/>
        </pc:sldMkLst>
      </pc:sldChg>
      <pc:sldChg chg="modSp">
        <pc:chgData name="Finla Nettikadanandrew(UST,IN)" userId="S::245242@ust.com::ee4d4166-0e12-4424-927f-404ff3bf5697" providerId="AD" clId="Web-{2BA86710-57A0-4807-A256-0EBF4A2A55F7}" dt="2023-03-02T15:41:10.735" v="159" actId="20577"/>
        <pc:sldMkLst>
          <pc:docMk/>
          <pc:sldMk cId="85624393" sldId="462"/>
        </pc:sldMkLst>
        <pc:spChg chg="mod">
          <ac:chgData name="Finla Nettikadanandrew(UST,IN)" userId="S::245242@ust.com::ee4d4166-0e12-4424-927f-404ff3bf5697" providerId="AD" clId="Web-{2BA86710-57A0-4807-A256-0EBF4A2A55F7}" dt="2023-03-02T15:41:10.735" v="159" actId="20577"/>
          <ac:spMkLst>
            <pc:docMk/>
            <pc:sldMk cId="85624393" sldId="462"/>
            <ac:spMk id="2" creationId="{497B2FB9-6C51-1445-BC11-04883C367D48}"/>
          </ac:spMkLst>
        </pc:spChg>
      </pc:sldChg>
      <pc:sldChg chg="modSp add ord replId">
        <pc:chgData name="Finla Nettikadanandrew(UST,IN)" userId="S::245242@ust.com::ee4d4166-0e12-4424-927f-404ff3bf5697" providerId="AD" clId="Web-{2BA86710-57A0-4807-A256-0EBF4A2A55F7}" dt="2023-03-03T03:58:42.561" v="333"/>
        <pc:sldMkLst>
          <pc:docMk/>
          <pc:sldMk cId="1147085545" sldId="469"/>
        </pc:sldMkLst>
        <pc:spChg chg="mod">
          <ac:chgData name="Finla Nettikadanandrew(UST,IN)" userId="S::245242@ust.com::ee4d4166-0e12-4424-927f-404ff3bf5697" providerId="AD" clId="Web-{2BA86710-57A0-4807-A256-0EBF4A2A55F7}" dt="2023-03-02T15:27:39.565" v="28" actId="20577"/>
          <ac:spMkLst>
            <pc:docMk/>
            <pc:sldMk cId="1147085545" sldId="469"/>
            <ac:spMk id="4" creationId="{7042B518-001F-14D6-A1FA-D06318ED7B2F}"/>
          </ac:spMkLst>
        </pc:spChg>
      </pc:sldChg>
      <pc:sldChg chg="modSp add del replId">
        <pc:chgData name="Finla Nettikadanandrew(UST,IN)" userId="S::245242@ust.com::ee4d4166-0e12-4424-927f-404ff3bf5697" providerId="AD" clId="Web-{2BA86710-57A0-4807-A256-0EBF4A2A55F7}" dt="2023-03-03T04:03:40.589" v="334"/>
        <pc:sldMkLst>
          <pc:docMk/>
          <pc:sldMk cId="919569983" sldId="470"/>
        </pc:sldMkLst>
        <pc:spChg chg="mod">
          <ac:chgData name="Finla Nettikadanandrew(UST,IN)" userId="S::245242@ust.com::ee4d4166-0e12-4424-927f-404ff3bf5697" providerId="AD" clId="Web-{2BA86710-57A0-4807-A256-0EBF4A2A55F7}" dt="2023-03-02T15:40:14.639" v="124" actId="20577"/>
          <ac:spMkLst>
            <pc:docMk/>
            <pc:sldMk cId="919569983" sldId="470"/>
            <ac:spMk id="2" creationId="{497B2FB9-6C51-1445-BC11-04883C367D48}"/>
          </ac:spMkLst>
        </pc:spChg>
      </pc:sldChg>
      <pc:sldChg chg="addSp delSp modSp add ord replId">
        <pc:chgData name="Finla Nettikadanandrew(UST,IN)" userId="S::245242@ust.com::ee4d4166-0e12-4424-927f-404ff3bf5697" providerId="AD" clId="Web-{2BA86710-57A0-4807-A256-0EBF4A2A55F7}" dt="2023-03-03T04:21:23.302" v="343" actId="20577"/>
        <pc:sldMkLst>
          <pc:docMk/>
          <pc:sldMk cId="857949975" sldId="471"/>
        </pc:sldMkLst>
        <pc:spChg chg="mod">
          <ac:chgData name="Finla Nettikadanandrew(UST,IN)" userId="S::245242@ust.com::ee4d4166-0e12-4424-927f-404ff3bf5697" providerId="AD" clId="Web-{2BA86710-57A0-4807-A256-0EBF4A2A55F7}" dt="2023-03-02T16:01:18.653" v="262" actId="1076"/>
          <ac:spMkLst>
            <pc:docMk/>
            <pc:sldMk cId="857949975" sldId="471"/>
            <ac:spMk id="2" creationId="{497B2FB9-6C51-1445-BC11-04883C367D48}"/>
          </ac:spMkLst>
        </pc:spChg>
        <pc:spChg chg="add mod">
          <ac:chgData name="Finla Nettikadanandrew(UST,IN)" userId="S::245242@ust.com::ee4d4166-0e12-4424-927f-404ff3bf5697" providerId="AD" clId="Web-{2BA86710-57A0-4807-A256-0EBF4A2A55F7}" dt="2023-03-03T04:21:23.302" v="343" actId="20577"/>
          <ac:spMkLst>
            <pc:docMk/>
            <pc:sldMk cId="857949975" sldId="471"/>
            <ac:spMk id="3" creationId="{F1950A46-E6FD-ECD4-6BD9-AD08860F4243}"/>
          </ac:spMkLst>
        </pc:spChg>
        <pc:spChg chg="del mod">
          <ac:chgData name="Finla Nettikadanandrew(UST,IN)" userId="S::245242@ust.com::ee4d4166-0e12-4424-927f-404ff3bf5697" providerId="AD" clId="Web-{2BA86710-57A0-4807-A256-0EBF4A2A55F7}" dt="2023-03-03T03:31:11.276" v="266"/>
          <ac:spMkLst>
            <pc:docMk/>
            <pc:sldMk cId="857949975" sldId="471"/>
            <ac:spMk id="4" creationId="{7042B518-001F-14D6-A1FA-D06318ED7B2F}"/>
          </ac:spMkLst>
        </pc:spChg>
      </pc:sldChg>
      <pc:sldChg chg="addSp modSp add replId">
        <pc:chgData name="Finla Nettikadanandrew(UST,IN)" userId="S::245242@ust.com::ee4d4166-0e12-4424-927f-404ff3bf5697" providerId="AD" clId="Web-{2BA86710-57A0-4807-A256-0EBF4A2A55F7}" dt="2023-03-03T03:58:03.794" v="332" actId="20577"/>
        <pc:sldMkLst>
          <pc:docMk/>
          <pc:sldMk cId="390552710" sldId="472"/>
        </pc:sldMkLst>
        <pc:spChg chg="add mod">
          <ac:chgData name="Finla Nettikadanandrew(UST,IN)" userId="S::245242@ust.com::ee4d4166-0e12-4424-927f-404ff3bf5697" providerId="AD" clId="Web-{2BA86710-57A0-4807-A256-0EBF4A2A55F7}" dt="2023-03-03T03:58:03.794" v="332" actId="20577"/>
          <ac:spMkLst>
            <pc:docMk/>
            <pc:sldMk cId="390552710" sldId="472"/>
            <ac:spMk id="3" creationId="{5478357E-4363-714B-19C5-B0C13C9B4026}"/>
          </ac:spMkLst>
        </pc:spChg>
        <pc:spChg chg="mod">
          <ac:chgData name="Finla Nettikadanandrew(UST,IN)" userId="S::245242@ust.com::ee4d4166-0e12-4424-927f-404ff3bf5697" providerId="AD" clId="Web-{2BA86710-57A0-4807-A256-0EBF4A2A55F7}" dt="2023-03-02T15:54:00.262" v="246" actId="20577"/>
          <ac:spMkLst>
            <pc:docMk/>
            <pc:sldMk cId="390552710" sldId="472"/>
            <ac:spMk id="4" creationId="{7042B518-001F-14D6-A1FA-D06318ED7B2F}"/>
          </ac:spMkLst>
        </pc:spChg>
      </pc:sldChg>
      <pc:sldChg chg="modSp add replId">
        <pc:chgData name="Finla Nettikadanandrew(UST,IN)" userId="S::245242@ust.com::ee4d4166-0e12-4424-927f-404ff3bf5697" providerId="AD" clId="Web-{2BA86710-57A0-4807-A256-0EBF4A2A55F7}" dt="2023-03-03T04:42:58.518" v="442" actId="20577"/>
        <pc:sldMkLst>
          <pc:docMk/>
          <pc:sldMk cId="7789049" sldId="478"/>
        </pc:sldMkLst>
        <pc:spChg chg="mod">
          <ac:chgData name="Finla Nettikadanandrew(UST,IN)" userId="S::245242@ust.com::ee4d4166-0e12-4424-927f-404ff3bf5697" providerId="AD" clId="Web-{2BA86710-57A0-4807-A256-0EBF4A2A55F7}" dt="2023-03-03T04:39:24.042" v="349" actId="20577"/>
          <ac:spMkLst>
            <pc:docMk/>
            <pc:sldMk cId="7789049" sldId="478"/>
            <ac:spMk id="2" creationId="{497B2FB9-6C51-1445-BC11-04883C367D48}"/>
          </ac:spMkLst>
        </pc:spChg>
        <pc:spChg chg="mod">
          <ac:chgData name="Finla Nettikadanandrew(UST,IN)" userId="S::245242@ust.com::ee4d4166-0e12-4424-927f-404ff3bf5697" providerId="AD" clId="Web-{2BA86710-57A0-4807-A256-0EBF4A2A55F7}" dt="2023-03-03T04:42:58.518" v="442" actId="20577"/>
          <ac:spMkLst>
            <pc:docMk/>
            <pc:sldMk cId="7789049" sldId="478"/>
            <ac:spMk id="4" creationId="{7042B518-001F-14D6-A1FA-D06318ED7B2F}"/>
          </ac:spMkLst>
        </pc:spChg>
      </pc:sldChg>
    </pc:docChg>
  </pc:docChgLst>
  <pc:docChgLst>
    <pc:chgData name="Sagar Saji(UST,IN)" userId="S::245195@ust.com::980df64d-5caf-4840-84a9-3f074df362b0" providerId="AD" clId="Web-{49A49EC5-371E-4D58-8DEB-3D27C8CFF73A}"/>
    <pc:docChg chg="addSld delSld modSld sldOrd">
      <pc:chgData name="Sagar Saji(UST,IN)" userId="S::245195@ust.com::980df64d-5caf-4840-84a9-3f074df362b0" providerId="AD" clId="Web-{49A49EC5-371E-4D58-8DEB-3D27C8CFF73A}" dt="2023-02-28T18:24:48.651" v="1194"/>
      <pc:docMkLst>
        <pc:docMk/>
      </pc:docMkLst>
      <pc:sldChg chg="del">
        <pc:chgData name="Sagar Saji(UST,IN)" userId="S::245195@ust.com::980df64d-5caf-4840-84a9-3f074df362b0" providerId="AD" clId="Web-{49A49EC5-371E-4D58-8DEB-3D27C8CFF73A}" dt="2023-02-28T17:50:34.126" v="875"/>
        <pc:sldMkLst>
          <pc:docMk/>
          <pc:sldMk cId="1534054360" sldId="258"/>
        </pc:sldMkLst>
      </pc:sldChg>
      <pc:sldChg chg="delSp">
        <pc:chgData name="Sagar Saji(UST,IN)" userId="S::245195@ust.com::980df64d-5caf-4840-84a9-3f074df362b0" providerId="AD" clId="Web-{49A49EC5-371E-4D58-8DEB-3D27C8CFF73A}" dt="2023-02-28T18:23:30.352" v="1179"/>
        <pc:sldMkLst>
          <pc:docMk/>
          <pc:sldMk cId="313684081" sldId="261"/>
        </pc:sldMkLst>
        <pc:spChg chg="del">
          <ac:chgData name="Sagar Saji(UST,IN)" userId="S::245195@ust.com::980df64d-5caf-4840-84a9-3f074df362b0" providerId="AD" clId="Web-{49A49EC5-371E-4D58-8DEB-3D27C8CFF73A}" dt="2023-02-28T18:23:30.352" v="1179"/>
          <ac:spMkLst>
            <pc:docMk/>
            <pc:sldMk cId="313684081" sldId="261"/>
            <ac:spMk id="7" creationId="{C6A1188B-4A75-8949-8923-406A3E37F826}"/>
          </ac:spMkLst>
        </pc:spChg>
      </pc:sldChg>
      <pc:sldChg chg="del">
        <pc:chgData name="Sagar Saji(UST,IN)" userId="S::245195@ust.com::980df64d-5caf-4840-84a9-3f074df362b0" providerId="AD" clId="Web-{49A49EC5-371E-4D58-8DEB-3D27C8CFF73A}" dt="2023-02-28T17:49:54.640" v="846"/>
        <pc:sldMkLst>
          <pc:docMk/>
          <pc:sldMk cId="985609932" sldId="262"/>
        </pc:sldMkLst>
      </pc:sldChg>
      <pc:sldChg chg="del">
        <pc:chgData name="Sagar Saji(UST,IN)" userId="S::245195@ust.com::980df64d-5caf-4840-84a9-3f074df362b0" providerId="AD" clId="Web-{49A49EC5-371E-4D58-8DEB-3D27C8CFF73A}" dt="2023-02-28T17:50:02.922" v="848"/>
        <pc:sldMkLst>
          <pc:docMk/>
          <pc:sldMk cId="3405921034" sldId="263"/>
        </pc:sldMkLst>
      </pc:sldChg>
      <pc:sldChg chg="del">
        <pc:chgData name="Sagar Saji(UST,IN)" userId="S::245195@ust.com::980df64d-5caf-4840-84a9-3f074df362b0" providerId="AD" clId="Web-{49A49EC5-371E-4D58-8DEB-3D27C8CFF73A}" dt="2023-02-28T17:50:02.937" v="849"/>
        <pc:sldMkLst>
          <pc:docMk/>
          <pc:sldMk cId="4151454420" sldId="264"/>
        </pc:sldMkLst>
      </pc:sldChg>
      <pc:sldChg chg="del">
        <pc:chgData name="Sagar Saji(UST,IN)" userId="S::245195@ust.com::980df64d-5caf-4840-84a9-3f074df362b0" providerId="AD" clId="Web-{49A49EC5-371E-4D58-8DEB-3D27C8CFF73A}" dt="2023-02-28T17:50:03.015" v="853"/>
        <pc:sldMkLst>
          <pc:docMk/>
          <pc:sldMk cId="2458547348" sldId="267"/>
        </pc:sldMkLst>
      </pc:sldChg>
      <pc:sldChg chg="del">
        <pc:chgData name="Sagar Saji(UST,IN)" userId="S::245195@ust.com::980df64d-5caf-4840-84a9-3f074df362b0" providerId="AD" clId="Web-{49A49EC5-371E-4D58-8DEB-3D27C8CFF73A}" dt="2023-02-28T17:50:03" v="852"/>
        <pc:sldMkLst>
          <pc:docMk/>
          <pc:sldMk cId="2105252610" sldId="268"/>
        </pc:sldMkLst>
      </pc:sldChg>
      <pc:sldChg chg="del">
        <pc:chgData name="Sagar Saji(UST,IN)" userId="S::245195@ust.com::980df64d-5caf-4840-84a9-3f074df362b0" providerId="AD" clId="Web-{49A49EC5-371E-4D58-8DEB-3D27C8CFF73A}" dt="2023-02-28T17:50:48.126" v="878"/>
        <pc:sldMkLst>
          <pc:docMk/>
          <pc:sldMk cId="1185845478" sldId="269"/>
        </pc:sldMkLst>
      </pc:sldChg>
      <pc:sldChg chg="del">
        <pc:chgData name="Sagar Saji(UST,IN)" userId="S::245195@ust.com::980df64d-5caf-4840-84a9-3f074df362b0" providerId="AD" clId="Web-{49A49EC5-371E-4D58-8DEB-3D27C8CFF73A}" dt="2023-02-28T17:50:48.157" v="880"/>
        <pc:sldMkLst>
          <pc:docMk/>
          <pc:sldMk cId="2836617849" sldId="271"/>
        </pc:sldMkLst>
      </pc:sldChg>
      <pc:sldChg chg="del">
        <pc:chgData name="Sagar Saji(UST,IN)" userId="S::245195@ust.com::980df64d-5caf-4840-84a9-3f074df362b0" providerId="AD" clId="Web-{49A49EC5-371E-4D58-8DEB-3D27C8CFF73A}" dt="2023-02-28T17:50:48.173" v="881"/>
        <pc:sldMkLst>
          <pc:docMk/>
          <pc:sldMk cId="1731631077" sldId="272"/>
        </pc:sldMkLst>
      </pc:sldChg>
      <pc:sldChg chg="del">
        <pc:chgData name="Sagar Saji(UST,IN)" userId="S::245195@ust.com::980df64d-5caf-4840-84a9-3f074df362b0" providerId="AD" clId="Web-{49A49EC5-371E-4D58-8DEB-3D27C8CFF73A}" dt="2023-02-28T17:50:48.220" v="884"/>
        <pc:sldMkLst>
          <pc:docMk/>
          <pc:sldMk cId="918866540" sldId="273"/>
        </pc:sldMkLst>
      </pc:sldChg>
      <pc:sldChg chg="del">
        <pc:chgData name="Sagar Saji(UST,IN)" userId="S::245195@ust.com::980df64d-5caf-4840-84a9-3f074df362b0" providerId="AD" clId="Web-{49A49EC5-371E-4D58-8DEB-3D27C8CFF73A}" dt="2023-02-28T17:50:48.189" v="882"/>
        <pc:sldMkLst>
          <pc:docMk/>
          <pc:sldMk cId="3647498058" sldId="275"/>
        </pc:sldMkLst>
      </pc:sldChg>
      <pc:sldChg chg="del">
        <pc:chgData name="Sagar Saji(UST,IN)" userId="S::245195@ust.com::980df64d-5caf-4840-84a9-3f074df362b0" providerId="AD" clId="Web-{49A49EC5-371E-4D58-8DEB-3D27C8CFF73A}" dt="2023-02-28T17:50:48.204" v="883"/>
        <pc:sldMkLst>
          <pc:docMk/>
          <pc:sldMk cId="178359288" sldId="276"/>
        </pc:sldMkLst>
      </pc:sldChg>
      <pc:sldChg chg="del">
        <pc:chgData name="Sagar Saji(UST,IN)" userId="S::245195@ust.com::980df64d-5caf-4840-84a9-3f074df362b0" providerId="AD" clId="Web-{49A49EC5-371E-4D58-8DEB-3D27C8CFF73A}" dt="2023-02-28T17:50:48.251" v="886"/>
        <pc:sldMkLst>
          <pc:docMk/>
          <pc:sldMk cId="1223723885" sldId="277"/>
        </pc:sldMkLst>
      </pc:sldChg>
      <pc:sldChg chg="del">
        <pc:chgData name="Sagar Saji(UST,IN)" userId="S::245195@ust.com::980df64d-5caf-4840-84a9-3f074df362b0" providerId="AD" clId="Web-{49A49EC5-371E-4D58-8DEB-3D27C8CFF73A}" dt="2023-02-28T17:50:13.234" v="855"/>
        <pc:sldMkLst>
          <pc:docMk/>
          <pc:sldMk cId="1190766360" sldId="281"/>
        </pc:sldMkLst>
      </pc:sldChg>
      <pc:sldChg chg="del">
        <pc:chgData name="Sagar Saji(UST,IN)" userId="S::245195@ust.com::980df64d-5caf-4840-84a9-3f074df362b0" providerId="AD" clId="Web-{49A49EC5-371E-4D58-8DEB-3D27C8CFF73A}" dt="2023-02-28T17:50:52.657" v="890"/>
        <pc:sldMkLst>
          <pc:docMk/>
          <pc:sldMk cId="3861105217" sldId="310"/>
        </pc:sldMkLst>
      </pc:sldChg>
      <pc:sldChg chg="del">
        <pc:chgData name="Sagar Saji(UST,IN)" userId="S::245195@ust.com::980df64d-5caf-4840-84a9-3f074df362b0" providerId="AD" clId="Web-{49A49EC5-371E-4D58-8DEB-3D27C8CFF73A}" dt="2023-02-28T17:50:48.142" v="879"/>
        <pc:sldMkLst>
          <pc:docMk/>
          <pc:sldMk cId="1946059421" sldId="327"/>
        </pc:sldMkLst>
      </pc:sldChg>
      <pc:sldChg chg="del">
        <pc:chgData name="Sagar Saji(UST,IN)" userId="S::245195@ust.com::980df64d-5caf-4840-84a9-3f074df362b0" providerId="AD" clId="Web-{49A49EC5-371E-4D58-8DEB-3D27C8CFF73A}" dt="2023-02-28T17:50:03.031" v="854"/>
        <pc:sldMkLst>
          <pc:docMk/>
          <pc:sldMk cId="996228247" sldId="333"/>
        </pc:sldMkLst>
      </pc:sldChg>
      <pc:sldChg chg="del">
        <pc:chgData name="Sagar Saji(UST,IN)" userId="S::245195@ust.com::980df64d-5caf-4840-84a9-3f074df362b0" providerId="AD" clId="Web-{49A49EC5-371E-4D58-8DEB-3D27C8CFF73A}" dt="2023-02-28T17:49:58.734" v="847"/>
        <pc:sldMkLst>
          <pc:docMk/>
          <pc:sldMk cId="2306160218" sldId="334"/>
        </pc:sldMkLst>
      </pc:sldChg>
      <pc:sldChg chg="del">
        <pc:chgData name="Sagar Saji(UST,IN)" userId="S::245195@ust.com::980df64d-5caf-4840-84a9-3f074df362b0" providerId="AD" clId="Web-{49A49EC5-371E-4D58-8DEB-3D27C8CFF73A}" dt="2023-02-28T17:50:02.984" v="851"/>
        <pc:sldMkLst>
          <pc:docMk/>
          <pc:sldMk cId="3931360048" sldId="335"/>
        </pc:sldMkLst>
      </pc:sldChg>
      <pc:sldChg chg="del">
        <pc:chgData name="Sagar Saji(UST,IN)" userId="S::245195@ust.com::980df64d-5caf-4840-84a9-3f074df362b0" providerId="AD" clId="Web-{49A49EC5-371E-4D58-8DEB-3D27C8CFF73A}" dt="2023-02-28T17:50:34.110" v="874"/>
        <pc:sldMkLst>
          <pc:docMk/>
          <pc:sldMk cId="3374876086" sldId="336"/>
        </pc:sldMkLst>
      </pc:sldChg>
      <pc:sldChg chg="del">
        <pc:chgData name="Sagar Saji(UST,IN)" userId="S::245195@ust.com::980df64d-5caf-4840-84a9-3f074df362b0" providerId="AD" clId="Web-{49A49EC5-371E-4D58-8DEB-3D27C8CFF73A}" dt="2023-02-28T17:50:13.328" v="861"/>
        <pc:sldMkLst>
          <pc:docMk/>
          <pc:sldMk cId="1223262913" sldId="338"/>
        </pc:sldMkLst>
      </pc:sldChg>
      <pc:sldChg chg="del">
        <pc:chgData name="Sagar Saji(UST,IN)" userId="S::245195@ust.com::980df64d-5caf-4840-84a9-3f074df362b0" providerId="AD" clId="Web-{49A49EC5-371E-4D58-8DEB-3D27C8CFF73A}" dt="2023-02-28T17:50:13.313" v="860"/>
        <pc:sldMkLst>
          <pc:docMk/>
          <pc:sldMk cId="2677790820" sldId="339"/>
        </pc:sldMkLst>
      </pc:sldChg>
      <pc:sldChg chg="del">
        <pc:chgData name="Sagar Saji(UST,IN)" userId="S::245195@ust.com::980df64d-5caf-4840-84a9-3f074df362b0" providerId="AD" clId="Web-{49A49EC5-371E-4D58-8DEB-3D27C8CFF73A}" dt="2023-02-28T17:50:13.297" v="859"/>
        <pc:sldMkLst>
          <pc:docMk/>
          <pc:sldMk cId="4288513543" sldId="340"/>
        </pc:sldMkLst>
      </pc:sldChg>
      <pc:sldChg chg="del">
        <pc:chgData name="Sagar Saji(UST,IN)" userId="S::245195@ust.com::980df64d-5caf-4840-84a9-3f074df362b0" providerId="AD" clId="Web-{49A49EC5-371E-4D58-8DEB-3D27C8CFF73A}" dt="2023-02-28T17:50:13.375" v="864"/>
        <pc:sldMkLst>
          <pc:docMk/>
          <pc:sldMk cId="3789367991" sldId="341"/>
        </pc:sldMkLst>
      </pc:sldChg>
      <pc:sldChg chg="del">
        <pc:chgData name="Sagar Saji(UST,IN)" userId="S::245195@ust.com::980df64d-5caf-4840-84a9-3f074df362b0" providerId="AD" clId="Web-{49A49EC5-371E-4D58-8DEB-3D27C8CFF73A}" dt="2023-02-28T17:50:13.391" v="865"/>
        <pc:sldMkLst>
          <pc:docMk/>
          <pc:sldMk cId="2480540128" sldId="342"/>
        </pc:sldMkLst>
      </pc:sldChg>
      <pc:sldChg chg="del">
        <pc:chgData name="Sagar Saji(UST,IN)" userId="S::245195@ust.com::980df64d-5caf-4840-84a9-3f074df362b0" providerId="AD" clId="Web-{49A49EC5-371E-4D58-8DEB-3D27C8CFF73A}" dt="2023-02-28T17:50:13.406" v="866"/>
        <pc:sldMkLst>
          <pc:docMk/>
          <pc:sldMk cId="3370257120" sldId="343"/>
        </pc:sldMkLst>
      </pc:sldChg>
      <pc:sldChg chg="del">
        <pc:chgData name="Sagar Saji(UST,IN)" userId="S::245195@ust.com::980df64d-5caf-4840-84a9-3f074df362b0" providerId="AD" clId="Web-{49A49EC5-371E-4D58-8DEB-3D27C8CFF73A}" dt="2023-02-28T17:50:48.235" v="885"/>
        <pc:sldMkLst>
          <pc:docMk/>
          <pc:sldMk cId="1666721084" sldId="344"/>
        </pc:sldMkLst>
      </pc:sldChg>
      <pc:sldChg chg="del">
        <pc:chgData name="Sagar Saji(UST,IN)" userId="S::245195@ust.com::980df64d-5caf-4840-84a9-3f074df362b0" providerId="AD" clId="Web-{49A49EC5-371E-4D58-8DEB-3D27C8CFF73A}" dt="2023-02-28T17:50:13.250" v="856"/>
        <pc:sldMkLst>
          <pc:docMk/>
          <pc:sldMk cId="966121958" sldId="345"/>
        </pc:sldMkLst>
      </pc:sldChg>
      <pc:sldChg chg="del">
        <pc:chgData name="Sagar Saji(UST,IN)" userId="S::245195@ust.com::980df64d-5caf-4840-84a9-3f074df362b0" providerId="AD" clId="Web-{49A49EC5-371E-4D58-8DEB-3D27C8CFF73A}" dt="2023-02-28T17:50:34.110" v="873"/>
        <pc:sldMkLst>
          <pc:docMk/>
          <pc:sldMk cId="1459019061" sldId="347"/>
        </pc:sldMkLst>
      </pc:sldChg>
      <pc:sldChg chg="del">
        <pc:chgData name="Sagar Saji(UST,IN)" userId="S::245195@ust.com::980df64d-5caf-4840-84a9-3f074df362b0" providerId="AD" clId="Web-{49A49EC5-371E-4D58-8DEB-3D27C8CFF73A}" dt="2023-02-28T17:50:34.079" v="871"/>
        <pc:sldMkLst>
          <pc:docMk/>
          <pc:sldMk cId="514346655" sldId="348"/>
        </pc:sldMkLst>
      </pc:sldChg>
      <pc:sldChg chg="del">
        <pc:chgData name="Sagar Saji(UST,IN)" userId="S::245195@ust.com::980df64d-5caf-4840-84a9-3f074df362b0" providerId="AD" clId="Web-{49A49EC5-371E-4D58-8DEB-3D27C8CFF73A}" dt="2023-02-28T17:50:34.094" v="872"/>
        <pc:sldMkLst>
          <pc:docMk/>
          <pc:sldMk cId="1075505929" sldId="349"/>
        </pc:sldMkLst>
      </pc:sldChg>
      <pc:sldChg chg="del">
        <pc:chgData name="Sagar Saji(UST,IN)" userId="S::245195@ust.com::980df64d-5caf-4840-84a9-3f074df362b0" providerId="AD" clId="Web-{49A49EC5-371E-4D58-8DEB-3D27C8CFF73A}" dt="2023-02-28T17:50:02.969" v="850"/>
        <pc:sldMkLst>
          <pc:docMk/>
          <pc:sldMk cId="706976470" sldId="350"/>
        </pc:sldMkLst>
      </pc:sldChg>
      <pc:sldChg chg="del">
        <pc:chgData name="Sagar Saji(UST,IN)" userId="S::245195@ust.com::980df64d-5caf-4840-84a9-3f074df362b0" providerId="AD" clId="Web-{49A49EC5-371E-4D58-8DEB-3D27C8CFF73A}" dt="2023-02-28T17:50:13.453" v="868"/>
        <pc:sldMkLst>
          <pc:docMk/>
          <pc:sldMk cId="1805429904" sldId="354"/>
        </pc:sldMkLst>
      </pc:sldChg>
      <pc:sldChg chg="del">
        <pc:chgData name="Sagar Saji(UST,IN)" userId="S::245195@ust.com::980df64d-5caf-4840-84a9-3f074df362b0" providerId="AD" clId="Web-{49A49EC5-371E-4D58-8DEB-3D27C8CFF73A}" dt="2023-02-28T17:50:52.642" v="889"/>
        <pc:sldMkLst>
          <pc:docMk/>
          <pc:sldMk cId="735149228" sldId="356"/>
        </pc:sldMkLst>
      </pc:sldChg>
      <pc:sldChg chg="del">
        <pc:chgData name="Sagar Saji(UST,IN)" userId="S::245195@ust.com::980df64d-5caf-4840-84a9-3f074df362b0" providerId="AD" clId="Web-{49A49EC5-371E-4D58-8DEB-3D27C8CFF73A}" dt="2023-02-28T17:50:48.110" v="876"/>
        <pc:sldMkLst>
          <pc:docMk/>
          <pc:sldMk cId="4220515085" sldId="357"/>
        </pc:sldMkLst>
      </pc:sldChg>
      <pc:sldChg chg="del">
        <pc:chgData name="Sagar Saji(UST,IN)" userId="S::245195@ust.com::980df64d-5caf-4840-84a9-3f074df362b0" providerId="AD" clId="Web-{49A49EC5-371E-4D58-8DEB-3D27C8CFF73A}" dt="2023-02-28T17:50:48.110" v="877"/>
        <pc:sldMkLst>
          <pc:docMk/>
          <pc:sldMk cId="2243934821" sldId="358"/>
        </pc:sldMkLst>
      </pc:sldChg>
      <pc:sldChg chg="del">
        <pc:chgData name="Sagar Saji(UST,IN)" userId="S::245195@ust.com::980df64d-5caf-4840-84a9-3f074df362b0" providerId="AD" clId="Web-{49A49EC5-371E-4D58-8DEB-3D27C8CFF73A}" dt="2023-02-28T17:50:34.048" v="869"/>
        <pc:sldMkLst>
          <pc:docMk/>
          <pc:sldMk cId="1953751856" sldId="359"/>
        </pc:sldMkLst>
      </pc:sldChg>
      <pc:sldChg chg="del">
        <pc:chgData name="Sagar Saji(UST,IN)" userId="S::245195@ust.com::980df64d-5caf-4840-84a9-3f074df362b0" providerId="AD" clId="Web-{49A49EC5-371E-4D58-8DEB-3D27C8CFF73A}" dt="2023-02-28T17:50:34.063" v="870"/>
        <pc:sldMkLst>
          <pc:docMk/>
          <pc:sldMk cId="1465264052" sldId="360"/>
        </pc:sldMkLst>
      </pc:sldChg>
      <pc:sldChg chg="del">
        <pc:chgData name="Sagar Saji(UST,IN)" userId="S::245195@ust.com::980df64d-5caf-4840-84a9-3f074df362b0" providerId="AD" clId="Web-{49A49EC5-371E-4D58-8DEB-3D27C8CFF73A}" dt="2023-02-28T17:50:13.266" v="857"/>
        <pc:sldMkLst>
          <pc:docMk/>
          <pc:sldMk cId="2195075640" sldId="408"/>
        </pc:sldMkLst>
      </pc:sldChg>
      <pc:sldChg chg="del">
        <pc:chgData name="Sagar Saji(UST,IN)" userId="S::245195@ust.com::980df64d-5caf-4840-84a9-3f074df362b0" providerId="AD" clId="Web-{49A49EC5-371E-4D58-8DEB-3D27C8CFF73A}" dt="2023-02-28T17:50:13.344" v="862"/>
        <pc:sldMkLst>
          <pc:docMk/>
          <pc:sldMk cId="2927538814" sldId="409"/>
        </pc:sldMkLst>
      </pc:sldChg>
      <pc:sldChg chg="del">
        <pc:chgData name="Sagar Saji(UST,IN)" userId="S::245195@ust.com::980df64d-5caf-4840-84a9-3f074df362b0" providerId="AD" clId="Web-{49A49EC5-371E-4D58-8DEB-3D27C8CFF73A}" dt="2023-02-28T17:50:13.281" v="858"/>
        <pc:sldMkLst>
          <pc:docMk/>
          <pc:sldMk cId="4286814727" sldId="410"/>
        </pc:sldMkLst>
      </pc:sldChg>
      <pc:sldChg chg="del">
        <pc:chgData name="Sagar Saji(UST,IN)" userId="S::245195@ust.com::980df64d-5caf-4840-84a9-3f074df362b0" providerId="AD" clId="Web-{49A49EC5-371E-4D58-8DEB-3D27C8CFF73A}" dt="2023-02-28T17:50:13.359" v="863"/>
        <pc:sldMkLst>
          <pc:docMk/>
          <pc:sldMk cId="2023733061" sldId="415"/>
        </pc:sldMkLst>
      </pc:sldChg>
      <pc:sldChg chg="delSp">
        <pc:chgData name="Sagar Saji(UST,IN)" userId="S::245195@ust.com::980df64d-5caf-4840-84a9-3f074df362b0" providerId="AD" clId="Web-{49A49EC5-371E-4D58-8DEB-3D27C8CFF73A}" dt="2023-02-28T18:24:48.651" v="1194"/>
        <pc:sldMkLst>
          <pc:docMk/>
          <pc:sldMk cId="800944208" sldId="429"/>
        </pc:sldMkLst>
        <pc:spChg chg="del">
          <ac:chgData name="Sagar Saji(UST,IN)" userId="S::245195@ust.com::980df64d-5caf-4840-84a9-3f074df362b0" providerId="AD" clId="Web-{49A49EC5-371E-4D58-8DEB-3D27C8CFF73A}" dt="2023-02-28T18:24:48.651" v="1194"/>
          <ac:spMkLst>
            <pc:docMk/>
            <pc:sldMk cId="800944208" sldId="429"/>
            <ac:spMk id="4" creationId="{AAB5C960-4723-43ED-A5EC-026091AEAAF9}"/>
          </ac:spMkLst>
        </pc:spChg>
      </pc:sldChg>
      <pc:sldChg chg="del">
        <pc:chgData name="Sagar Saji(UST,IN)" userId="S::245195@ust.com::980df64d-5caf-4840-84a9-3f074df362b0" providerId="AD" clId="Web-{49A49EC5-371E-4D58-8DEB-3D27C8CFF73A}" dt="2023-02-28T17:50:13.438" v="867"/>
        <pc:sldMkLst>
          <pc:docMk/>
          <pc:sldMk cId="4031676939" sldId="431"/>
        </pc:sldMkLst>
      </pc:sldChg>
      <pc:sldChg chg="del">
        <pc:chgData name="Sagar Saji(UST,IN)" userId="S::245195@ust.com::980df64d-5caf-4840-84a9-3f074df362b0" providerId="AD" clId="Web-{49A49EC5-371E-4D58-8DEB-3D27C8CFF73A}" dt="2023-02-28T17:50:52.626" v="888"/>
        <pc:sldMkLst>
          <pc:docMk/>
          <pc:sldMk cId="2999640993" sldId="433"/>
        </pc:sldMkLst>
      </pc:sldChg>
      <pc:sldChg chg="del">
        <pc:chgData name="Sagar Saji(UST,IN)" userId="S::245195@ust.com::980df64d-5caf-4840-84a9-3f074df362b0" providerId="AD" clId="Web-{49A49EC5-371E-4D58-8DEB-3D27C8CFF73A}" dt="2023-02-28T17:50:48.267" v="887"/>
        <pc:sldMkLst>
          <pc:docMk/>
          <pc:sldMk cId="3499738501" sldId="434"/>
        </pc:sldMkLst>
      </pc:sldChg>
      <pc:sldChg chg="delSp">
        <pc:chgData name="Sagar Saji(UST,IN)" userId="S::245195@ust.com::980df64d-5caf-4840-84a9-3f074df362b0" providerId="AD" clId="Web-{49A49EC5-371E-4D58-8DEB-3D27C8CFF73A}" dt="2023-02-28T18:23:35.899" v="1180"/>
        <pc:sldMkLst>
          <pc:docMk/>
          <pc:sldMk cId="3675081896" sldId="436"/>
        </pc:sldMkLst>
        <pc:spChg chg="del">
          <ac:chgData name="Sagar Saji(UST,IN)" userId="S::245195@ust.com::980df64d-5caf-4840-84a9-3f074df362b0" providerId="AD" clId="Web-{49A49EC5-371E-4D58-8DEB-3D27C8CFF73A}" dt="2023-02-28T18:23:35.899" v="1180"/>
          <ac:spMkLst>
            <pc:docMk/>
            <pc:sldMk cId="3675081896" sldId="436"/>
            <ac:spMk id="7" creationId="{C6A1188B-4A75-8949-8923-406A3E37F826}"/>
          </ac:spMkLst>
        </pc:spChg>
      </pc:sldChg>
      <pc:sldChg chg="delSp modSp">
        <pc:chgData name="Sagar Saji(UST,IN)" userId="S::245195@ust.com::980df64d-5caf-4840-84a9-3f074df362b0" providerId="AD" clId="Web-{49A49EC5-371E-4D58-8DEB-3D27C8CFF73A}" dt="2023-02-28T18:23:52.041" v="1181"/>
        <pc:sldMkLst>
          <pc:docMk/>
          <pc:sldMk cId="1696494379" sldId="437"/>
        </pc:sldMkLst>
        <pc:spChg chg="mod">
          <ac:chgData name="Sagar Saji(UST,IN)" userId="S::245195@ust.com::980df64d-5caf-4840-84a9-3f074df362b0" providerId="AD" clId="Web-{49A49EC5-371E-4D58-8DEB-3D27C8CFF73A}" dt="2023-02-28T16:32:52.627" v="71" actId="20577"/>
          <ac:spMkLst>
            <pc:docMk/>
            <pc:sldMk cId="1696494379" sldId="437"/>
            <ac:spMk id="4" creationId="{7042B518-001F-14D6-A1FA-D06318ED7B2F}"/>
          </ac:spMkLst>
        </pc:spChg>
        <pc:spChg chg="del">
          <ac:chgData name="Sagar Saji(UST,IN)" userId="S::245195@ust.com::980df64d-5caf-4840-84a9-3f074df362b0" providerId="AD" clId="Web-{49A49EC5-371E-4D58-8DEB-3D27C8CFF73A}" dt="2023-02-28T18:23:52.041" v="1181"/>
          <ac:spMkLst>
            <pc:docMk/>
            <pc:sldMk cId="1696494379" sldId="437"/>
            <ac:spMk id="7" creationId="{C6A1188B-4A75-8949-8923-406A3E37F826}"/>
          </ac:spMkLst>
        </pc:spChg>
      </pc:sldChg>
      <pc:sldChg chg="delSp modSp">
        <pc:chgData name="Sagar Saji(UST,IN)" userId="S::245195@ust.com::980df64d-5caf-4840-84a9-3f074df362b0" providerId="AD" clId="Web-{49A49EC5-371E-4D58-8DEB-3D27C8CFF73A}" dt="2023-02-28T18:23:55.900" v="1182"/>
        <pc:sldMkLst>
          <pc:docMk/>
          <pc:sldMk cId="2484011671" sldId="439"/>
        </pc:sldMkLst>
        <pc:spChg chg="mod">
          <ac:chgData name="Sagar Saji(UST,IN)" userId="S::245195@ust.com::980df64d-5caf-4840-84a9-3f074df362b0" providerId="AD" clId="Web-{49A49EC5-371E-4D58-8DEB-3D27C8CFF73A}" dt="2023-02-28T16:33:05.565" v="72" actId="20577"/>
          <ac:spMkLst>
            <pc:docMk/>
            <pc:sldMk cId="2484011671" sldId="439"/>
            <ac:spMk id="4" creationId="{7042B518-001F-14D6-A1FA-D06318ED7B2F}"/>
          </ac:spMkLst>
        </pc:spChg>
        <pc:spChg chg="del">
          <ac:chgData name="Sagar Saji(UST,IN)" userId="S::245195@ust.com::980df64d-5caf-4840-84a9-3f074df362b0" providerId="AD" clId="Web-{49A49EC5-371E-4D58-8DEB-3D27C8CFF73A}" dt="2023-02-28T18:23:55.900" v="1182"/>
          <ac:spMkLst>
            <pc:docMk/>
            <pc:sldMk cId="2484011671" sldId="439"/>
            <ac:spMk id="7" creationId="{C6A1188B-4A75-8949-8923-406A3E37F826}"/>
          </ac:spMkLst>
        </pc:spChg>
        <pc:picChg chg="del">
          <ac:chgData name="Sagar Saji(UST,IN)" userId="S::245195@ust.com::980df64d-5caf-4840-84a9-3f074df362b0" providerId="AD" clId="Web-{49A49EC5-371E-4D58-8DEB-3D27C8CFF73A}" dt="2023-02-28T16:33:08.080" v="73"/>
          <ac:picMkLst>
            <pc:docMk/>
            <pc:sldMk cId="2484011671" sldId="439"/>
            <ac:picMk id="3" creationId="{9E5B7BD4-26CB-269E-52A7-3C43E133638C}"/>
          </ac:picMkLst>
        </pc:picChg>
      </pc:sldChg>
      <pc:sldChg chg="delSp modSp">
        <pc:chgData name="Sagar Saji(UST,IN)" userId="S::245195@ust.com::980df64d-5caf-4840-84a9-3f074df362b0" providerId="AD" clId="Web-{49A49EC5-371E-4D58-8DEB-3D27C8CFF73A}" dt="2023-02-28T18:24:02.291" v="1183"/>
        <pc:sldMkLst>
          <pc:docMk/>
          <pc:sldMk cId="423160294" sldId="440"/>
        </pc:sldMkLst>
        <pc:spChg chg="mod">
          <ac:chgData name="Sagar Saji(UST,IN)" userId="S::245195@ust.com::980df64d-5caf-4840-84a9-3f074df362b0" providerId="AD" clId="Web-{49A49EC5-371E-4D58-8DEB-3D27C8CFF73A}" dt="2023-02-28T16:33:18.409" v="74" actId="20577"/>
          <ac:spMkLst>
            <pc:docMk/>
            <pc:sldMk cId="423160294" sldId="440"/>
            <ac:spMk id="4" creationId="{7042B518-001F-14D6-A1FA-D06318ED7B2F}"/>
          </ac:spMkLst>
        </pc:spChg>
        <pc:spChg chg="del">
          <ac:chgData name="Sagar Saji(UST,IN)" userId="S::245195@ust.com::980df64d-5caf-4840-84a9-3f074df362b0" providerId="AD" clId="Web-{49A49EC5-371E-4D58-8DEB-3D27C8CFF73A}" dt="2023-02-28T18:24:02.291" v="1183"/>
          <ac:spMkLst>
            <pc:docMk/>
            <pc:sldMk cId="423160294" sldId="440"/>
            <ac:spMk id="7" creationId="{C6A1188B-4A75-8949-8923-406A3E37F826}"/>
          </ac:spMkLst>
        </pc:spChg>
        <pc:picChg chg="del">
          <ac:chgData name="Sagar Saji(UST,IN)" userId="S::245195@ust.com::980df64d-5caf-4840-84a9-3f074df362b0" providerId="AD" clId="Web-{49A49EC5-371E-4D58-8DEB-3D27C8CFF73A}" dt="2023-02-28T16:33:20.393" v="75"/>
          <ac:picMkLst>
            <pc:docMk/>
            <pc:sldMk cId="423160294" sldId="440"/>
            <ac:picMk id="3" creationId="{9E5B7BD4-26CB-269E-52A7-3C43E133638C}"/>
          </ac:picMkLst>
        </pc:picChg>
      </pc:sldChg>
      <pc:sldChg chg="del">
        <pc:chgData name="Sagar Saji(UST,IN)" userId="S::245195@ust.com::980df64d-5caf-4840-84a9-3f074df362b0" providerId="AD" clId="Web-{49A49EC5-371E-4D58-8DEB-3D27C8CFF73A}" dt="2023-02-28T16:33:32.862" v="77"/>
        <pc:sldMkLst>
          <pc:docMk/>
          <pc:sldMk cId="1641589867" sldId="441"/>
        </pc:sldMkLst>
      </pc:sldChg>
      <pc:sldChg chg="delSp modSp">
        <pc:chgData name="Sagar Saji(UST,IN)" userId="S::245195@ust.com::980df64d-5caf-4840-84a9-3f074df362b0" providerId="AD" clId="Web-{49A49EC5-371E-4D58-8DEB-3D27C8CFF73A}" dt="2023-02-28T18:24:17.979" v="1190"/>
        <pc:sldMkLst>
          <pc:docMk/>
          <pc:sldMk cId="403487149" sldId="442"/>
        </pc:sldMkLst>
        <pc:spChg chg="mod">
          <ac:chgData name="Sagar Saji(UST,IN)" userId="S::245195@ust.com::980df64d-5caf-4840-84a9-3f074df362b0" providerId="AD" clId="Web-{49A49EC5-371E-4D58-8DEB-3D27C8CFF73A}" dt="2023-02-28T17:47:51.434" v="845" actId="20577"/>
          <ac:spMkLst>
            <pc:docMk/>
            <pc:sldMk cId="403487149" sldId="442"/>
            <ac:spMk id="4" creationId="{7042B518-001F-14D6-A1FA-D06318ED7B2F}"/>
          </ac:spMkLst>
        </pc:spChg>
        <pc:spChg chg="del">
          <ac:chgData name="Sagar Saji(UST,IN)" userId="S::245195@ust.com::980df64d-5caf-4840-84a9-3f074df362b0" providerId="AD" clId="Web-{49A49EC5-371E-4D58-8DEB-3D27C8CFF73A}" dt="2023-02-28T18:24:17.979" v="1190"/>
          <ac:spMkLst>
            <pc:docMk/>
            <pc:sldMk cId="403487149" sldId="442"/>
            <ac:spMk id="7" creationId="{C6A1188B-4A75-8949-8923-406A3E37F826}"/>
          </ac:spMkLst>
        </pc:spChg>
      </pc:sldChg>
      <pc:sldChg chg="delSp modSp">
        <pc:chgData name="Sagar Saji(UST,IN)" userId="S::245195@ust.com::980df64d-5caf-4840-84a9-3f074df362b0" providerId="AD" clId="Web-{49A49EC5-371E-4D58-8DEB-3D27C8CFF73A}" dt="2023-02-28T18:24:23.885" v="1191"/>
        <pc:sldMkLst>
          <pc:docMk/>
          <pc:sldMk cId="3061703849" sldId="443"/>
        </pc:sldMkLst>
        <pc:spChg chg="mod">
          <ac:chgData name="Sagar Saji(UST,IN)" userId="S::245195@ust.com::980df64d-5caf-4840-84a9-3f074df362b0" providerId="AD" clId="Web-{49A49EC5-371E-4D58-8DEB-3D27C8CFF73A}" dt="2023-02-28T17:46:24.182" v="831" actId="20577"/>
          <ac:spMkLst>
            <pc:docMk/>
            <pc:sldMk cId="3061703849" sldId="443"/>
            <ac:spMk id="4" creationId="{7042B518-001F-14D6-A1FA-D06318ED7B2F}"/>
          </ac:spMkLst>
        </pc:spChg>
        <pc:spChg chg="del">
          <ac:chgData name="Sagar Saji(UST,IN)" userId="S::245195@ust.com::980df64d-5caf-4840-84a9-3f074df362b0" providerId="AD" clId="Web-{49A49EC5-371E-4D58-8DEB-3D27C8CFF73A}" dt="2023-02-28T18:24:23.885" v="1191"/>
          <ac:spMkLst>
            <pc:docMk/>
            <pc:sldMk cId="3061703849" sldId="443"/>
            <ac:spMk id="7" creationId="{C6A1188B-4A75-8949-8923-406A3E37F826}"/>
          </ac:spMkLst>
        </pc:spChg>
      </pc:sldChg>
      <pc:sldChg chg="modSp">
        <pc:chgData name="Sagar Saji(UST,IN)" userId="S::245195@ust.com::980df64d-5caf-4840-84a9-3f074df362b0" providerId="AD" clId="Web-{49A49EC5-371E-4D58-8DEB-3D27C8CFF73A}" dt="2023-02-28T16:27:01.508" v="14" actId="14100"/>
        <pc:sldMkLst>
          <pc:docMk/>
          <pc:sldMk cId="1615313149" sldId="446"/>
        </pc:sldMkLst>
        <pc:spChg chg="mod">
          <ac:chgData name="Sagar Saji(UST,IN)" userId="S::245195@ust.com::980df64d-5caf-4840-84a9-3f074df362b0" providerId="AD" clId="Web-{49A49EC5-371E-4D58-8DEB-3D27C8CFF73A}" dt="2023-02-28T16:27:01.508" v="14" actId="14100"/>
          <ac:spMkLst>
            <pc:docMk/>
            <pc:sldMk cId="1615313149" sldId="446"/>
            <ac:spMk id="3" creationId="{18BACB6B-32AA-E778-8930-2D92999B7036}"/>
          </ac:spMkLst>
        </pc:spChg>
      </pc:sldChg>
      <pc:sldChg chg="modSp">
        <pc:chgData name="Sagar Saji(UST,IN)" userId="S::245195@ust.com::980df64d-5caf-4840-84a9-3f074df362b0" providerId="AD" clId="Web-{49A49EC5-371E-4D58-8DEB-3D27C8CFF73A}" dt="2023-02-28T16:26:44.539" v="12" actId="14100"/>
        <pc:sldMkLst>
          <pc:docMk/>
          <pc:sldMk cId="1247842501" sldId="447"/>
        </pc:sldMkLst>
        <pc:spChg chg="mod">
          <ac:chgData name="Sagar Saji(UST,IN)" userId="S::245195@ust.com::980df64d-5caf-4840-84a9-3f074df362b0" providerId="AD" clId="Web-{49A49EC5-371E-4D58-8DEB-3D27C8CFF73A}" dt="2023-02-28T16:24:17.332" v="1" actId="1076"/>
          <ac:spMkLst>
            <pc:docMk/>
            <pc:sldMk cId="1247842501" sldId="447"/>
            <ac:spMk id="2" creationId="{34E11486-2E52-9649-AB56-06F4F180D1F2}"/>
          </ac:spMkLst>
        </pc:spChg>
        <pc:spChg chg="mod">
          <ac:chgData name="Sagar Saji(UST,IN)" userId="S::245195@ust.com::980df64d-5caf-4840-84a9-3f074df362b0" providerId="AD" clId="Web-{49A49EC5-371E-4D58-8DEB-3D27C8CFF73A}" dt="2023-02-28T16:26:44.539" v="12" actId="14100"/>
          <ac:spMkLst>
            <pc:docMk/>
            <pc:sldMk cId="1247842501" sldId="447"/>
            <ac:spMk id="3" creationId="{DC42815A-FE4A-D0ED-FE39-CB8E3C451A83}"/>
          </ac:spMkLst>
        </pc:spChg>
      </pc:sldChg>
      <pc:sldChg chg="modSp">
        <pc:chgData name="Sagar Saji(UST,IN)" userId="S::245195@ust.com::980df64d-5caf-4840-84a9-3f074df362b0" providerId="AD" clId="Web-{49A49EC5-371E-4D58-8DEB-3D27C8CFF73A}" dt="2023-02-28T16:30:07.310" v="40" actId="20577"/>
        <pc:sldMkLst>
          <pc:docMk/>
          <pc:sldMk cId="4147590745" sldId="448"/>
        </pc:sldMkLst>
        <pc:spChg chg="mod">
          <ac:chgData name="Sagar Saji(UST,IN)" userId="S::245195@ust.com::980df64d-5caf-4840-84a9-3f074df362b0" providerId="AD" clId="Web-{49A49EC5-371E-4D58-8DEB-3D27C8CFF73A}" dt="2023-02-28T16:30:07.310" v="40" actId="20577"/>
          <ac:spMkLst>
            <pc:docMk/>
            <pc:sldMk cId="4147590745" sldId="448"/>
            <ac:spMk id="3" creationId="{FB76FF58-27F7-770E-22C8-7F234C14AE2D}"/>
          </ac:spMkLst>
        </pc:spChg>
      </pc:sldChg>
      <pc:sldChg chg="modSp">
        <pc:chgData name="Sagar Saji(UST,IN)" userId="S::245195@ust.com::980df64d-5caf-4840-84a9-3f074df362b0" providerId="AD" clId="Web-{49A49EC5-371E-4D58-8DEB-3D27C8CFF73A}" dt="2023-02-28T16:28:20.682" v="37" actId="20577"/>
        <pc:sldMkLst>
          <pc:docMk/>
          <pc:sldMk cId="893502733" sldId="449"/>
        </pc:sldMkLst>
        <pc:spChg chg="mod">
          <ac:chgData name="Sagar Saji(UST,IN)" userId="S::245195@ust.com::980df64d-5caf-4840-84a9-3f074df362b0" providerId="AD" clId="Web-{49A49EC5-371E-4D58-8DEB-3D27C8CFF73A}" dt="2023-02-28T16:28:20.682" v="37" actId="20577"/>
          <ac:spMkLst>
            <pc:docMk/>
            <pc:sldMk cId="893502733" sldId="449"/>
            <ac:spMk id="3" creationId="{C8241D56-A94B-F937-15B3-E95F978C1B13}"/>
          </ac:spMkLst>
        </pc:spChg>
      </pc:sldChg>
      <pc:sldChg chg="modSp">
        <pc:chgData name="Sagar Saji(UST,IN)" userId="S::245195@ust.com::980df64d-5caf-4840-84a9-3f074df362b0" providerId="AD" clId="Web-{49A49EC5-371E-4D58-8DEB-3D27C8CFF73A}" dt="2023-02-28T16:30:40.201" v="42" actId="20577"/>
        <pc:sldMkLst>
          <pc:docMk/>
          <pc:sldMk cId="2568868326" sldId="450"/>
        </pc:sldMkLst>
        <pc:spChg chg="mod">
          <ac:chgData name="Sagar Saji(UST,IN)" userId="S::245195@ust.com::980df64d-5caf-4840-84a9-3f074df362b0" providerId="AD" clId="Web-{49A49EC5-371E-4D58-8DEB-3D27C8CFF73A}" dt="2023-02-28T16:30:40.201" v="42" actId="20577"/>
          <ac:spMkLst>
            <pc:docMk/>
            <pc:sldMk cId="2568868326" sldId="450"/>
            <ac:spMk id="3" creationId="{FC4297F0-B518-9CED-8ABF-8875210C6C21}"/>
          </ac:spMkLst>
        </pc:spChg>
      </pc:sldChg>
      <pc:sldChg chg="modSp">
        <pc:chgData name="Sagar Saji(UST,IN)" userId="S::245195@ust.com::980df64d-5caf-4840-84a9-3f074df362b0" providerId="AD" clId="Web-{49A49EC5-371E-4D58-8DEB-3D27C8CFF73A}" dt="2023-02-28T16:31:55.672" v="64" actId="20577"/>
        <pc:sldMkLst>
          <pc:docMk/>
          <pc:sldMk cId="3950084537" sldId="451"/>
        </pc:sldMkLst>
        <pc:spChg chg="mod">
          <ac:chgData name="Sagar Saji(UST,IN)" userId="S::245195@ust.com::980df64d-5caf-4840-84a9-3f074df362b0" providerId="AD" clId="Web-{49A49EC5-371E-4D58-8DEB-3D27C8CFF73A}" dt="2023-02-28T16:31:55.672" v="64" actId="20577"/>
          <ac:spMkLst>
            <pc:docMk/>
            <pc:sldMk cId="3950084537" sldId="451"/>
            <ac:spMk id="3" creationId="{7A555DF7-2EAD-73C2-5E4F-0CEE1FF91C42}"/>
          </ac:spMkLst>
        </pc:spChg>
      </pc:sldChg>
      <pc:sldChg chg="modSp">
        <pc:chgData name="Sagar Saji(UST,IN)" userId="S::245195@ust.com::980df64d-5caf-4840-84a9-3f074df362b0" providerId="AD" clId="Web-{49A49EC5-371E-4D58-8DEB-3D27C8CFF73A}" dt="2023-02-28T16:32:19.376" v="69" actId="20577"/>
        <pc:sldMkLst>
          <pc:docMk/>
          <pc:sldMk cId="3962952328" sldId="453"/>
        </pc:sldMkLst>
        <pc:spChg chg="mod">
          <ac:chgData name="Sagar Saji(UST,IN)" userId="S::245195@ust.com::980df64d-5caf-4840-84a9-3f074df362b0" providerId="AD" clId="Web-{49A49EC5-371E-4D58-8DEB-3D27C8CFF73A}" dt="2023-02-28T16:32:19.376" v="69" actId="20577"/>
          <ac:spMkLst>
            <pc:docMk/>
            <pc:sldMk cId="3962952328" sldId="453"/>
            <ac:spMk id="3" creationId="{E5C652DB-AC97-E1D6-EBB4-DBC73FE0A780}"/>
          </ac:spMkLst>
        </pc:spChg>
      </pc:sldChg>
      <pc:sldChg chg="delSp add replId">
        <pc:chgData name="Sagar Saji(UST,IN)" userId="S::245195@ust.com::980df64d-5caf-4840-84a9-3f074df362b0" providerId="AD" clId="Web-{49A49EC5-371E-4D58-8DEB-3D27C8CFF73A}" dt="2023-02-28T18:24:05.619" v="1184"/>
        <pc:sldMkLst>
          <pc:docMk/>
          <pc:sldMk cId="3400112610" sldId="454"/>
        </pc:sldMkLst>
        <pc:spChg chg="del">
          <ac:chgData name="Sagar Saji(UST,IN)" userId="S::245195@ust.com::980df64d-5caf-4840-84a9-3f074df362b0" providerId="AD" clId="Web-{49A49EC5-371E-4D58-8DEB-3D27C8CFF73A}" dt="2023-02-28T18:24:05.619" v="1184"/>
          <ac:spMkLst>
            <pc:docMk/>
            <pc:sldMk cId="3400112610" sldId="454"/>
            <ac:spMk id="7" creationId="{C6A1188B-4A75-8949-8923-406A3E37F826}"/>
          </ac:spMkLst>
        </pc:spChg>
      </pc:sldChg>
      <pc:sldChg chg="delSp modSp add ord replId">
        <pc:chgData name="Sagar Saji(UST,IN)" userId="S::245195@ust.com::980df64d-5caf-4840-84a9-3f074df362b0" providerId="AD" clId="Web-{49A49EC5-371E-4D58-8DEB-3D27C8CFF73A}" dt="2023-02-28T18:24:32.463" v="1193"/>
        <pc:sldMkLst>
          <pc:docMk/>
          <pc:sldMk cId="2902643640" sldId="455"/>
        </pc:sldMkLst>
        <pc:spChg chg="mod">
          <ac:chgData name="Sagar Saji(UST,IN)" userId="S::245195@ust.com::980df64d-5caf-4840-84a9-3f074df362b0" providerId="AD" clId="Web-{49A49EC5-371E-4D58-8DEB-3D27C8CFF73A}" dt="2023-02-28T17:21:54.800" v="244" actId="20577"/>
          <ac:spMkLst>
            <pc:docMk/>
            <pc:sldMk cId="2902643640" sldId="455"/>
            <ac:spMk id="2" creationId="{497B2FB9-6C51-1445-BC11-04883C367D48}"/>
          </ac:spMkLst>
        </pc:spChg>
        <pc:spChg chg="mod">
          <ac:chgData name="Sagar Saji(UST,IN)" userId="S::245195@ust.com::980df64d-5caf-4840-84a9-3f074df362b0" providerId="AD" clId="Web-{49A49EC5-371E-4D58-8DEB-3D27C8CFF73A}" dt="2023-02-28T17:47:04.995" v="844" actId="20577"/>
          <ac:spMkLst>
            <pc:docMk/>
            <pc:sldMk cId="2902643640" sldId="455"/>
            <ac:spMk id="4" creationId="{7042B518-001F-14D6-A1FA-D06318ED7B2F}"/>
          </ac:spMkLst>
        </pc:spChg>
        <pc:spChg chg="del">
          <ac:chgData name="Sagar Saji(UST,IN)" userId="S::245195@ust.com::980df64d-5caf-4840-84a9-3f074df362b0" providerId="AD" clId="Web-{49A49EC5-371E-4D58-8DEB-3D27C8CFF73A}" dt="2023-02-28T18:24:32.463" v="1193"/>
          <ac:spMkLst>
            <pc:docMk/>
            <pc:sldMk cId="2902643640" sldId="455"/>
            <ac:spMk id="7" creationId="{C6A1188B-4A75-8949-8923-406A3E37F826}"/>
          </ac:spMkLst>
        </pc:spChg>
      </pc:sldChg>
      <pc:sldChg chg="delSp modSp add replId">
        <pc:chgData name="Sagar Saji(UST,IN)" userId="S::245195@ust.com::980df64d-5caf-4840-84a9-3f074df362b0" providerId="AD" clId="Web-{49A49EC5-371E-4D58-8DEB-3D27C8CFF73A}" dt="2023-02-28T18:24:28.870" v="1192"/>
        <pc:sldMkLst>
          <pc:docMk/>
          <pc:sldMk cId="3277495958" sldId="456"/>
        </pc:sldMkLst>
        <pc:spChg chg="mod">
          <ac:chgData name="Sagar Saji(UST,IN)" userId="S::245195@ust.com::980df64d-5caf-4840-84a9-3f074df362b0" providerId="AD" clId="Web-{49A49EC5-371E-4D58-8DEB-3D27C8CFF73A}" dt="2023-02-28T17:40:34.297" v="580" actId="20577"/>
          <ac:spMkLst>
            <pc:docMk/>
            <pc:sldMk cId="3277495958" sldId="456"/>
            <ac:spMk id="2" creationId="{497B2FB9-6C51-1445-BC11-04883C367D48}"/>
          </ac:spMkLst>
        </pc:spChg>
        <pc:spChg chg="mod">
          <ac:chgData name="Sagar Saji(UST,IN)" userId="S::245195@ust.com::980df64d-5caf-4840-84a9-3f074df362b0" providerId="AD" clId="Web-{49A49EC5-371E-4D58-8DEB-3D27C8CFF73A}" dt="2023-02-28T17:45:28.618" v="809" actId="20577"/>
          <ac:spMkLst>
            <pc:docMk/>
            <pc:sldMk cId="3277495958" sldId="456"/>
            <ac:spMk id="4" creationId="{7042B518-001F-14D6-A1FA-D06318ED7B2F}"/>
          </ac:spMkLst>
        </pc:spChg>
        <pc:spChg chg="del">
          <ac:chgData name="Sagar Saji(UST,IN)" userId="S::245195@ust.com::980df64d-5caf-4840-84a9-3f074df362b0" providerId="AD" clId="Web-{49A49EC5-371E-4D58-8DEB-3D27C8CFF73A}" dt="2023-02-28T18:24:28.870" v="1192"/>
          <ac:spMkLst>
            <pc:docMk/>
            <pc:sldMk cId="3277495958" sldId="456"/>
            <ac:spMk id="7" creationId="{C6A1188B-4A75-8949-8923-406A3E37F826}"/>
          </ac:spMkLst>
        </pc:spChg>
      </pc:sldChg>
      <pc:sldChg chg="addSp delSp modSp add replId">
        <pc:chgData name="Sagar Saji(UST,IN)" userId="S::245195@ust.com::980df64d-5caf-4840-84a9-3f074df362b0" providerId="AD" clId="Web-{49A49EC5-371E-4D58-8DEB-3D27C8CFF73A}" dt="2023-02-28T18:23:18.774" v="1178"/>
        <pc:sldMkLst>
          <pc:docMk/>
          <pc:sldMk cId="267237008" sldId="457"/>
        </pc:sldMkLst>
        <pc:spChg chg="mod">
          <ac:chgData name="Sagar Saji(UST,IN)" userId="S::245195@ust.com::980df64d-5caf-4840-84a9-3f074df362b0" providerId="AD" clId="Web-{49A49EC5-371E-4D58-8DEB-3D27C8CFF73A}" dt="2023-02-28T17:51:29.096" v="897" actId="20577"/>
          <ac:spMkLst>
            <pc:docMk/>
            <pc:sldMk cId="267237008" sldId="457"/>
            <ac:spMk id="2" creationId="{497B2FB9-6C51-1445-BC11-04883C367D48}"/>
          </ac:spMkLst>
        </pc:spChg>
        <pc:spChg chg="mod">
          <ac:chgData name="Sagar Saji(UST,IN)" userId="S::245195@ust.com::980df64d-5caf-4840-84a9-3f074df362b0" providerId="AD" clId="Web-{49A49EC5-371E-4D58-8DEB-3D27C8CFF73A}" dt="2023-02-28T17:51:36.659" v="898" actId="20577"/>
          <ac:spMkLst>
            <pc:docMk/>
            <pc:sldMk cId="267237008" sldId="457"/>
            <ac:spMk id="4" creationId="{7042B518-001F-14D6-A1FA-D06318ED7B2F}"/>
          </ac:spMkLst>
        </pc:spChg>
        <pc:spChg chg="del">
          <ac:chgData name="Sagar Saji(UST,IN)" userId="S::245195@ust.com::980df64d-5caf-4840-84a9-3f074df362b0" providerId="AD" clId="Web-{49A49EC5-371E-4D58-8DEB-3D27C8CFF73A}" dt="2023-02-28T18:23:18.774" v="1178"/>
          <ac:spMkLst>
            <pc:docMk/>
            <pc:sldMk cId="267237008" sldId="457"/>
            <ac:spMk id="7" creationId="{C6A1188B-4A75-8949-8923-406A3E37F826}"/>
          </ac:spMkLst>
        </pc:spChg>
        <pc:graphicFrameChg chg="add mod modGraphic">
          <ac:chgData name="Sagar Saji(UST,IN)" userId="S::245195@ust.com::980df64d-5caf-4840-84a9-3f074df362b0" providerId="AD" clId="Web-{49A49EC5-371E-4D58-8DEB-3D27C8CFF73A}" dt="2023-02-28T18:22:55.242" v="1177" actId="1076"/>
          <ac:graphicFrameMkLst>
            <pc:docMk/>
            <pc:sldMk cId="267237008" sldId="457"/>
            <ac:graphicFrameMk id="3" creationId="{88EB274B-2F25-95F3-A4F8-1783F37A29C0}"/>
          </ac:graphicFrameMkLst>
        </pc:graphicFrameChg>
      </pc:sldChg>
      <pc:sldChg chg="delSp modSp add replId">
        <pc:chgData name="Sagar Saji(UST,IN)" userId="S::245195@ust.com::980df64d-5caf-4840-84a9-3f074df362b0" providerId="AD" clId="Web-{49A49EC5-371E-4D58-8DEB-3D27C8CFF73A}" dt="2023-02-28T18:24:07.994" v="1185"/>
        <pc:sldMkLst>
          <pc:docMk/>
          <pc:sldMk cId="3208713084" sldId="458"/>
        </pc:sldMkLst>
        <pc:spChg chg="mod">
          <ac:chgData name="Sagar Saji(UST,IN)" userId="S::245195@ust.com::980df64d-5caf-4840-84a9-3f074df362b0" providerId="AD" clId="Web-{49A49EC5-371E-4D58-8DEB-3D27C8CFF73A}" dt="2023-02-28T18:22:31.788" v="1172" actId="20577"/>
          <ac:spMkLst>
            <pc:docMk/>
            <pc:sldMk cId="3208713084" sldId="458"/>
            <ac:spMk id="2" creationId="{497B2FB9-6C51-1445-BC11-04883C367D48}"/>
          </ac:spMkLst>
        </pc:spChg>
        <pc:spChg chg="del">
          <ac:chgData name="Sagar Saji(UST,IN)" userId="S::245195@ust.com::980df64d-5caf-4840-84a9-3f074df362b0" providerId="AD" clId="Web-{49A49EC5-371E-4D58-8DEB-3D27C8CFF73A}" dt="2023-02-28T18:24:07.994" v="1185"/>
          <ac:spMkLst>
            <pc:docMk/>
            <pc:sldMk cId="3208713084" sldId="458"/>
            <ac:spMk id="7" creationId="{C6A1188B-4A75-8949-8923-406A3E37F826}"/>
          </ac:spMkLst>
        </pc:spChg>
      </pc:sldChg>
      <pc:sldChg chg="add del replId">
        <pc:chgData name="Sagar Saji(UST,IN)" userId="S::245195@ust.com::980df64d-5caf-4840-84a9-3f074df362b0" providerId="AD" clId="Web-{49A49EC5-371E-4D58-8DEB-3D27C8CFF73A}" dt="2023-02-28T18:22:17.679" v="1167"/>
        <pc:sldMkLst>
          <pc:docMk/>
          <pc:sldMk cId="2091647674" sldId="459"/>
        </pc:sldMkLst>
      </pc:sldChg>
      <pc:sldChg chg="delSp add replId">
        <pc:chgData name="Sagar Saji(UST,IN)" userId="S::245195@ust.com::980df64d-5caf-4840-84a9-3f074df362b0" providerId="AD" clId="Web-{49A49EC5-371E-4D58-8DEB-3D27C8CFF73A}" dt="2023-02-28T18:24:10.150" v="1186"/>
        <pc:sldMkLst>
          <pc:docMk/>
          <pc:sldMk cId="2317469768" sldId="459"/>
        </pc:sldMkLst>
        <pc:spChg chg="del">
          <ac:chgData name="Sagar Saji(UST,IN)" userId="S::245195@ust.com::980df64d-5caf-4840-84a9-3f074df362b0" providerId="AD" clId="Web-{49A49EC5-371E-4D58-8DEB-3D27C8CFF73A}" dt="2023-02-28T18:24:10.150" v="1186"/>
          <ac:spMkLst>
            <pc:docMk/>
            <pc:sldMk cId="2317469768" sldId="459"/>
            <ac:spMk id="7" creationId="{C6A1188B-4A75-8949-8923-406A3E37F826}"/>
          </ac:spMkLst>
        </pc:spChg>
      </pc:sldChg>
      <pc:sldChg chg="delSp add replId">
        <pc:chgData name="Sagar Saji(UST,IN)" userId="S::245195@ust.com::980df64d-5caf-4840-84a9-3f074df362b0" providerId="AD" clId="Web-{49A49EC5-371E-4D58-8DEB-3D27C8CFF73A}" dt="2023-02-28T18:24:12.650" v="1187"/>
        <pc:sldMkLst>
          <pc:docMk/>
          <pc:sldMk cId="1212502887" sldId="460"/>
        </pc:sldMkLst>
        <pc:spChg chg="del">
          <ac:chgData name="Sagar Saji(UST,IN)" userId="S::245195@ust.com::980df64d-5caf-4840-84a9-3f074df362b0" providerId="AD" clId="Web-{49A49EC5-371E-4D58-8DEB-3D27C8CFF73A}" dt="2023-02-28T18:24:12.650" v="1187"/>
          <ac:spMkLst>
            <pc:docMk/>
            <pc:sldMk cId="1212502887" sldId="460"/>
            <ac:spMk id="7" creationId="{C6A1188B-4A75-8949-8923-406A3E37F826}"/>
          </ac:spMkLst>
        </pc:spChg>
      </pc:sldChg>
      <pc:sldChg chg="add del replId">
        <pc:chgData name="Sagar Saji(UST,IN)" userId="S::245195@ust.com::980df64d-5caf-4840-84a9-3f074df362b0" providerId="AD" clId="Web-{49A49EC5-371E-4D58-8DEB-3D27C8CFF73A}" dt="2023-02-28T18:22:12.429" v="1166"/>
        <pc:sldMkLst>
          <pc:docMk/>
          <pc:sldMk cId="1478719781" sldId="460"/>
        </pc:sldMkLst>
      </pc:sldChg>
      <pc:sldChg chg="add del replId">
        <pc:chgData name="Sagar Saji(UST,IN)" userId="S::245195@ust.com::980df64d-5caf-4840-84a9-3f074df362b0" providerId="AD" clId="Web-{49A49EC5-371E-4D58-8DEB-3D27C8CFF73A}" dt="2023-02-28T18:22:11.069" v="1165"/>
        <pc:sldMkLst>
          <pc:docMk/>
          <pc:sldMk cId="2398595661" sldId="461"/>
        </pc:sldMkLst>
      </pc:sldChg>
      <pc:sldChg chg="delSp add replId">
        <pc:chgData name="Sagar Saji(UST,IN)" userId="S::245195@ust.com::980df64d-5caf-4840-84a9-3f074df362b0" providerId="AD" clId="Web-{49A49EC5-371E-4D58-8DEB-3D27C8CFF73A}" dt="2023-02-28T18:24:15.369" v="1188"/>
        <pc:sldMkLst>
          <pc:docMk/>
          <pc:sldMk cId="3695043032" sldId="461"/>
        </pc:sldMkLst>
        <pc:spChg chg="del">
          <ac:chgData name="Sagar Saji(UST,IN)" userId="S::245195@ust.com::980df64d-5caf-4840-84a9-3f074df362b0" providerId="AD" clId="Web-{49A49EC5-371E-4D58-8DEB-3D27C8CFF73A}" dt="2023-02-28T18:24:15.369" v="1188"/>
          <ac:spMkLst>
            <pc:docMk/>
            <pc:sldMk cId="3695043032" sldId="461"/>
            <ac:spMk id="7" creationId="{C6A1188B-4A75-8949-8923-406A3E37F826}"/>
          </ac:spMkLst>
        </pc:spChg>
      </pc:sldChg>
      <pc:sldChg chg="delSp add replId">
        <pc:chgData name="Sagar Saji(UST,IN)" userId="S::245195@ust.com::980df64d-5caf-4840-84a9-3f074df362b0" providerId="AD" clId="Web-{49A49EC5-371E-4D58-8DEB-3D27C8CFF73A}" dt="2023-02-28T18:24:16.041" v="1189"/>
        <pc:sldMkLst>
          <pc:docMk/>
          <pc:sldMk cId="85624393" sldId="462"/>
        </pc:sldMkLst>
        <pc:spChg chg="del">
          <ac:chgData name="Sagar Saji(UST,IN)" userId="S::245195@ust.com::980df64d-5caf-4840-84a9-3f074df362b0" providerId="AD" clId="Web-{49A49EC5-371E-4D58-8DEB-3D27C8CFF73A}" dt="2023-02-28T18:24:16.041" v="1189"/>
          <ac:spMkLst>
            <pc:docMk/>
            <pc:sldMk cId="85624393" sldId="462"/>
            <ac:spMk id="7" creationId="{C6A1188B-4A75-8949-8923-406A3E37F826}"/>
          </ac:spMkLst>
        </pc:spChg>
      </pc:sldChg>
      <pc:sldChg chg="add del replId">
        <pc:chgData name="Sagar Saji(UST,IN)" userId="S::245195@ust.com::980df64d-5caf-4840-84a9-3f074df362b0" providerId="AD" clId="Web-{49A49EC5-371E-4D58-8DEB-3D27C8CFF73A}" dt="2023-02-28T18:22:09.319" v="1164"/>
        <pc:sldMkLst>
          <pc:docMk/>
          <pc:sldMk cId="1058475034" sldId="462"/>
        </pc:sldMkLst>
      </pc:sldChg>
    </pc:docChg>
  </pc:docChgLst>
  <pc:docChgLst>
    <pc:chgData name="Kevin Jolly Kodiyan(UST,IN)" userId="S::245118@ust.com::64e2c207-6f6c-4b12-b067-0de827879593" providerId="AD" clId="Web-{104A9EE9-0B17-4848-A091-6F2B42F5C97A}"/>
    <pc:docChg chg="modSld">
      <pc:chgData name="Kevin Jolly Kodiyan(UST,IN)" userId="S::245118@ust.com::64e2c207-6f6c-4b12-b067-0de827879593" providerId="AD" clId="Web-{104A9EE9-0B17-4848-A091-6F2B42F5C97A}" dt="2023-02-28T10:52:56.365" v="5" actId="20577"/>
      <pc:docMkLst>
        <pc:docMk/>
      </pc:docMkLst>
      <pc:sldChg chg="modSp">
        <pc:chgData name="Kevin Jolly Kodiyan(UST,IN)" userId="S::245118@ust.com::64e2c207-6f6c-4b12-b067-0de827879593" providerId="AD" clId="Web-{104A9EE9-0B17-4848-A091-6F2B42F5C97A}" dt="2023-02-28T10:52:56.365" v="5" actId="20577"/>
        <pc:sldMkLst>
          <pc:docMk/>
          <pc:sldMk cId="3405921034" sldId="263"/>
        </pc:sldMkLst>
        <pc:spChg chg="mod">
          <ac:chgData name="Kevin Jolly Kodiyan(UST,IN)" userId="S::245118@ust.com::64e2c207-6f6c-4b12-b067-0de827879593" providerId="AD" clId="Web-{104A9EE9-0B17-4848-A091-6F2B42F5C97A}" dt="2023-02-28T10:52:56.365" v="5" actId="20577"/>
          <ac:spMkLst>
            <pc:docMk/>
            <pc:sldMk cId="3405921034" sldId="263"/>
            <ac:spMk id="2" creationId="{22718A9F-5E5E-484B-9E4B-7445BD5FA532}"/>
          </ac:spMkLst>
        </pc:spChg>
      </pc:sldChg>
    </pc:docChg>
  </pc:docChgLst>
  <pc:docChgLst>
    <pc:chgData name="Kevin Jolly Kodiyan(UST,IN)" userId="S::245118@ust.com::64e2c207-6f6c-4b12-b067-0de827879593" providerId="AD" clId="Web-{C92E2AB9-9DED-4E36-B7C3-FC98EA9E1614}"/>
    <pc:docChg chg="modSld">
      <pc:chgData name="Kevin Jolly Kodiyan(UST,IN)" userId="S::245118@ust.com::64e2c207-6f6c-4b12-b067-0de827879593" providerId="AD" clId="Web-{C92E2AB9-9DED-4E36-B7C3-FC98EA9E1614}" dt="2023-03-02T04:16:06.877" v="7" actId="20577"/>
      <pc:docMkLst>
        <pc:docMk/>
      </pc:docMkLst>
      <pc:sldChg chg="modSp">
        <pc:chgData name="Kevin Jolly Kodiyan(UST,IN)" userId="S::245118@ust.com::64e2c207-6f6c-4b12-b067-0de827879593" providerId="AD" clId="Web-{C92E2AB9-9DED-4E36-B7C3-FC98EA9E1614}" dt="2023-03-02T04:15:51.189" v="5" actId="20577"/>
        <pc:sldMkLst>
          <pc:docMk/>
          <pc:sldMk cId="2484011671" sldId="439"/>
        </pc:sldMkLst>
        <pc:spChg chg="mod">
          <ac:chgData name="Kevin Jolly Kodiyan(UST,IN)" userId="S::245118@ust.com::64e2c207-6f6c-4b12-b067-0de827879593" providerId="AD" clId="Web-{C92E2AB9-9DED-4E36-B7C3-FC98EA9E1614}" dt="2023-03-02T04:15:51.189" v="5" actId="20577"/>
          <ac:spMkLst>
            <pc:docMk/>
            <pc:sldMk cId="2484011671" sldId="439"/>
            <ac:spMk id="2" creationId="{497B2FB9-6C51-1445-BC11-04883C367D48}"/>
          </ac:spMkLst>
        </pc:spChg>
        <pc:spChg chg="mod">
          <ac:chgData name="Kevin Jolly Kodiyan(UST,IN)" userId="S::245118@ust.com::64e2c207-6f6c-4b12-b067-0de827879593" providerId="AD" clId="Web-{C92E2AB9-9DED-4E36-B7C3-FC98EA9E1614}" dt="2023-03-02T04:15:43.111" v="4" actId="20577"/>
          <ac:spMkLst>
            <pc:docMk/>
            <pc:sldMk cId="2484011671" sldId="439"/>
            <ac:spMk id="3" creationId="{0D5E6055-F0C6-0655-9890-FA59984729E3}"/>
          </ac:spMkLst>
        </pc:spChg>
      </pc:sldChg>
      <pc:sldChg chg="modSp">
        <pc:chgData name="Kevin Jolly Kodiyan(UST,IN)" userId="S::245118@ust.com::64e2c207-6f6c-4b12-b067-0de827879593" providerId="AD" clId="Web-{C92E2AB9-9DED-4E36-B7C3-FC98EA9E1614}" dt="2023-03-02T04:16:06.877" v="7" actId="20577"/>
        <pc:sldMkLst>
          <pc:docMk/>
          <pc:sldMk cId="2623629534" sldId="444"/>
        </pc:sldMkLst>
        <pc:spChg chg="mod">
          <ac:chgData name="Kevin Jolly Kodiyan(UST,IN)" userId="S::245118@ust.com::64e2c207-6f6c-4b12-b067-0de827879593" providerId="AD" clId="Web-{C92E2AB9-9DED-4E36-B7C3-FC98EA9E1614}" dt="2023-03-02T04:16:06.877" v="7" actId="20577"/>
          <ac:spMkLst>
            <pc:docMk/>
            <pc:sldMk cId="2623629534" sldId="444"/>
            <ac:spMk id="2" creationId="{73C645FD-90D9-8D90-3D29-F6B63FCC7508}"/>
          </ac:spMkLst>
        </pc:spChg>
        <pc:spChg chg="mod">
          <ac:chgData name="Kevin Jolly Kodiyan(UST,IN)" userId="S::245118@ust.com::64e2c207-6f6c-4b12-b067-0de827879593" providerId="AD" clId="Web-{C92E2AB9-9DED-4E36-B7C3-FC98EA9E1614}" dt="2023-03-02T04:16:01.721" v="6" actId="20577"/>
          <ac:spMkLst>
            <pc:docMk/>
            <pc:sldMk cId="2623629534" sldId="444"/>
            <ac:spMk id="3" creationId="{BF243161-B03D-1F21-6568-AA7EEC53D550}"/>
          </ac:spMkLst>
        </pc:spChg>
      </pc:sldChg>
    </pc:docChg>
  </pc:docChgLst>
  <pc:docChgLst>
    <pc:chgData name="Sagar Saji(UST,IN)" userId="S::245195@ust.com::980df64d-5caf-4840-84a9-3f074df362b0" providerId="AD" clId="Web-{1F0C089A-D7EE-40D0-8CF8-34F8F16F9874}"/>
    <pc:docChg chg="modSld">
      <pc:chgData name="Sagar Saji(UST,IN)" userId="S::245195@ust.com::980df64d-5caf-4840-84a9-3f074df362b0" providerId="AD" clId="Web-{1F0C089A-D7EE-40D0-8CF8-34F8F16F9874}" dt="2023-03-03T03:57:58.505" v="60" actId="1076"/>
      <pc:docMkLst>
        <pc:docMk/>
      </pc:docMkLst>
      <pc:sldChg chg="modSp">
        <pc:chgData name="Sagar Saji(UST,IN)" userId="S::245195@ust.com::980df64d-5caf-4840-84a9-3f074df362b0" providerId="AD" clId="Web-{1F0C089A-D7EE-40D0-8CF8-34F8F16F9874}" dt="2023-03-03T03:57:58.505" v="60" actId="1076"/>
        <pc:sldMkLst>
          <pc:docMk/>
          <pc:sldMk cId="390552710" sldId="472"/>
        </pc:sldMkLst>
        <pc:spChg chg="mod">
          <ac:chgData name="Sagar Saji(UST,IN)" userId="S::245195@ust.com::980df64d-5caf-4840-84a9-3f074df362b0" providerId="AD" clId="Web-{1F0C089A-D7EE-40D0-8CF8-34F8F16F9874}" dt="2023-03-03T03:57:58.505" v="60" actId="1076"/>
          <ac:spMkLst>
            <pc:docMk/>
            <pc:sldMk cId="390552710" sldId="472"/>
            <ac:spMk id="3" creationId="{5478357E-4363-714B-19C5-B0C13C9B4026}"/>
          </ac:spMkLst>
        </pc:spChg>
      </pc:sldChg>
    </pc:docChg>
  </pc:docChgLst>
  <pc:docChgLst>
    <pc:chgData name="Kevin Jolly Kodiyan(UST,IN)" userId="S::245118@ust.com::64e2c207-6f6c-4b12-b067-0de827879593" providerId="AD" clId="Web-{2ECEBF52-3AC4-4C85-A2DF-65BB2A004EEC}"/>
    <pc:docChg chg="modSld">
      <pc:chgData name="Kevin Jolly Kodiyan(UST,IN)" userId="S::245118@ust.com::64e2c207-6f6c-4b12-b067-0de827879593" providerId="AD" clId="Web-{2ECEBF52-3AC4-4C85-A2DF-65BB2A004EEC}" dt="2023-03-03T01:57:33.626" v="9" actId="20577"/>
      <pc:docMkLst>
        <pc:docMk/>
      </pc:docMkLst>
      <pc:sldChg chg="modSp">
        <pc:chgData name="Kevin Jolly Kodiyan(UST,IN)" userId="S::245118@ust.com::64e2c207-6f6c-4b12-b067-0de827879593" providerId="AD" clId="Web-{2ECEBF52-3AC4-4C85-A2DF-65BB2A004EEC}" dt="2023-03-03T01:57:33.626" v="9" actId="20577"/>
        <pc:sldMkLst>
          <pc:docMk/>
          <pc:sldMk cId="2623629534" sldId="444"/>
        </pc:sldMkLst>
        <pc:spChg chg="mod">
          <ac:chgData name="Kevin Jolly Kodiyan(UST,IN)" userId="S::245118@ust.com::64e2c207-6f6c-4b12-b067-0de827879593" providerId="AD" clId="Web-{2ECEBF52-3AC4-4C85-A2DF-65BB2A004EEC}" dt="2023-03-03T01:57:33.626" v="9" actId="20577"/>
          <ac:spMkLst>
            <pc:docMk/>
            <pc:sldMk cId="2623629534" sldId="444"/>
            <ac:spMk id="3" creationId="{BF243161-B03D-1F21-6568-AA7EEC53D550}"/>
          </ac:spMkLst>
        </pc:spChg>
      </pc:sldChg>
      <pc:sldChg chg="modSp">
        <pc:chgData name="Kevin Jolly Kodiyan(UST,IN)" userId="S::245118@ust.com::64e2c207-6f6c-4b12-b067-0de827879593" providerId="AD" clId="Web-{2ECEBF52-3AC4-4C85-A2DF-65BB2A004EEC}" dt="2023-03-03T01:52:46.553" v="2" actId="20577"/>
        <pc:sldMkLst>
          <pc:docMk/>
          <pc:sldMk cId="278916724" sldId="473"/>
        </pc:sldMkLst>
        <pc:spChg chg="mod">
          <ac:chgData name="Kevin Jolly Kodiyan(UST,IN)" userId="S::245118@ust.com::64e2c207-6f6c-4b12-b067-0de827879593" providerId="AD" clId="Web-{2ECEBF52-3AC4-4C85-A2DF-65BB2A004EEC}" dt="2023-03-03T01:52:46.553" v="2" actId="20577"/>
          <ac:spMkLst>
            <pc:docMk/>
            <pc:sldMk cId="278916724" sldId="473"/>
            <ac:spMk id="3" creationId="{9E46164D-4631-0ADE-E16C-A6C59E7CEFC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3/14/2023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3/14/2023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15</a:t>
            </a:fld>
            <a:endParaRPr lang="en-US"/>
          </a:p>
        </p:txBody>
      </p:sp>
    </p:spTree>
    <p:extLst>
      <p:ext uri="{BB962C8B-B14F-4D97-AF65-F5344CB8AC3E}">
        <p14:creationId xmlns:p14="http://schemas.microsoft.com/office/powerpoint/2010/main" val="1942558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594496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164819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08167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954214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613999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68508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56662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948344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9816517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595788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530820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27727564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55430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4411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37516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95338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30027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17862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3330346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23260323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4233028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2382553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31324709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32655786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637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8087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730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3379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929711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5996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40417382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571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262455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542097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24221223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508330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19215836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17039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652790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14751405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37724947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23419792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39" Type="http://schemas.openxmlformats.org/officeDocument/2006/relationships/slideLayout" Target="../slideLayouts/slideLayout82.xml"/><Relationship Id="rId21" Type="http://schemas.openxmlformats.org/officeDocument/2006/relationships/slideLayout" Target="../slideLayouts/slideLayout64.xml"/><Relationship Id="rId34" Type="http://schemas.openxmlformats.org/officeDocument/2006/relationships/slideLayout" Target="../slideLayouts/slideLayout77.xml"/><Relationship Id="rId42" Type="http://schemas.openxmlformats.org/officeDocument/2006/relationships/slideLayout" Target="../slideLayouts/slideLayout85.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29" Type="http://schemas.openxmlformats.org/officeDocument/2006/relationships/slideLayout" Target="../slideLayouts/slideLayout72.xml"/><Relationship Id="rId41" Type="http://schemas.openxmlformats.org/officeDocument/2006/relationships/slideLayout" Target="../slideLayouts/slideLayout84.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32" Type="http://schemas.openxmlformats.org/officeDocument/2006/relationships/slideLayout" Target="../slideLayouts/slideLayout75.xml"/><Relationship Id="rId37" Type="http://schemas.openxmlformats.org/officeDocument/2006/relationships/slideLayout" Target="../slideLayouts/slideLayout80.xml"/><Relationship Id="rId40" Type="http://schemas.openxmlformats.org/officeDocument/2006/relationships/slideLayout" Target="../slideLayouts/slideLayout83.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slideLayout" Target="../slideLayouts/slideLayout71.xml"/><Relationship Id="rId36" Type="http://schemas.openxmlformats.org/officeDocument/2006/relationships/slideLayout" Target="../slideLayouts/slideLayout79.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31" Type="http://schemas.openxmlformats.org/officeDocument/2006/relationships/slideLayout" Target="../slideLayouts/slideLayout74.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slideLayout" Target="../slideLayouts/slideLayout70.xml"/><Relationship Id="rId30" Type="http://schemas.openxmlformats.org/officeDocument/2006/relationships/slideLayout" Target="../slideLayouts/slideLayout73.xml"/><Relationship Id="rId35" Type="http://schemas.openxmlformats.org/officeDocument/2006/relationships/slideLayout" Target="../slideLayouts/slideLayout78.xml"/><Relationship Id="rId43" Type="http://schemas.openxmlformats.org/officeDocument/2006/relationships/theme" Target="../theme/theme2.xml"/><Relationship Id="rId8" Type="http://schemas.openxmlformats.org/officeDocument/2006/relationships/slideLayout" Target="../slideLayouts/slideLayout51.xml"/><Relationship Id="rId3" Type="http://schemas.openxmlformats.org/officeDocument/2006/relationships/slideLayout" Target="../slideLayouts/slideLayout46.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33" Type="http://schemas.openxmlformats.org/officeDocument/2006/relationships/slideLayout" Target="../slideLayouts/slideLayout76.xml"/><Relationship Id="rId38"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492777604"/>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 id="2147483790" r:id="rId26"/>
    <p:sldLayoutId id="2147483791" r:id="rId27"/>
    <p:sldLayoutId id="2147483792" r:id="rId28"/>
    <p:sldLayoutId id="2147483793" r:id="rId29"/>
    <p:sldLayoutId id="2147483794" r:id="rId30"/>
    <p:sldLayoutId id="2147483795" r:id="rId31"/>
    <p:sldLayoutId id="2147483796" r:id="rId32"/>
    <p:sldLayoutId id="2147483797" r:id="rId33"/>
    <p:sldLayoutId id="2147483798" r:id="rId34"/>
    <p:sldLayoutId id="2147483799" r:id="rId35"/>
    <p:sldLayoutId id="2147483800" r:id="rId36"/>
    <p:sldLayoutId id="2147483801" r:id="rId37"/>
    <p:sldLayoutId id="2147483802" r:id="rId38"/>
    <p:sldLayoutId id="2147483803" r:id="rId39"/>
    <p:sldLayoutId id="2147483804" r:id="rId40"/>
    <p:sldLayoutId id="2147483805" r:id="rId41"/>
    <p:sldLayoutId id="2147483806" r:id="rId4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a:xfrm>
            <a:off x="1597669" y="1439332"/>
            <a:ext cx="8686800" cy="2950518"/>
          </a:xfrm>
        </p:spPr>
        <p:txBody>
          <a:bodyPr>
            <a:normAutofit/>
          </a:bodyPr>
          <a:lstStyle/>
          <a:p>
            <a:r>
              <a:rPr lang="en-US">
                <a:ea typeface="+mj-lt"/>
                <a:cs typeface="+mj-lt"/>
              </a:rPr>
              <a:t>Hibernate</a:t>
            </a:r>
            <a:r>
              <a:rPr lang="en-US">
                <a:cs typeface="Calibri Light"/>
              </a:rPr>
              <a:t> and Spring Data JPA-</a:t>
            </a:r>
            <a:endParaRPr lang="en-US">
              <a:ea typeface="+mj-lt"/>
              <a:cs typeface="+mj-lt"/>
            </a:endParaRPr>
          </a:p>
          <a:p>
            <a:r>
              <a:rPr lang="en-US">
                <a:ea typeface="+mj-lt"/>
                <a:cs typeface="+mj-lt"/>
              </a:rPr>
              <a:t>Hibernate</a:t>
            </a:r>
            <a:endParaRPr lang="en-US"/>
          </a:p>
          <a:p>
            <a:endParaRPr lang="en-US">
              <a:cs typeface="Arial"/>
            </a:endParaRPr>
          </a:p>
        </p:txBody>
      </p:sp>
      <p:sp>
        <p:nvSpPr>
          <p:cNvPr id="5" name="Subtitle 2">
            <a:extLst>
              <a:ext uri="{FF2B5EF4-FFF2-40B4-BE49-F238E27FC236}">
                <a16:creationId xmlns:a16="http://schemas.microsoft.com/office/drawing/2014/main" id="{5CEBBB1D-F7D8-D340-BD20-6F0A5E12BD08}"/>
              </a:ext>
            </a:extLst>
          </p:cNvPr>
          <p:cNvSpPr>
            <a:spLocks noGrp="1"/>
          </p:cNvSpPr>
          <p:nvPr>
            <p:ph type="subTitle" idx="1"/>
          </p:nvPr>
        </p:nvSpPr>
        <p:spPr>
          <a:xfrm>
            <a:off x="8486984" y="4798304"/>
            <a:ext cx="3248417" cy="914400"/>
          </a:xfrm>
        </p:spPr>
        <p:txBody>
          <a:bodyPr vert="horz" lIns="0" tIns="0" rIns="0" bIns="0" spcCol="301752" rtlCol="0" anchor="t">
            <a:noAutofit/>
          </a:bodyPr>
          <a:lstStyle/>
          <a:p>
            <a:pPr algn="r"/>
            <a:r>
              <a:rPr lang="en-US" sz="2000">
                <a:cs typeface="Arial"/>
              </a:rPr>
              <a:t>Members:</a:t>
            </a:r>
            <a:endParaRPr lang="en-US" sz="2000">
              <a:cs typeface="Calibri"/>
            </a:endParaRPr>
          </a:p>
          <a:p>
            <a:pPr algn="r"/>
            <a:endParaRPr lang="en-US" sz="2000">
              <a:cs typeface="Arial"/>
            </a:endParaRPr>
          </a:p>
          <a:p>
            <a:pPr algn="r"/>
            <a:r>
              <a:rPr lang="en-US" sz="2000">
                <a:ea typeface="+mn-lt"/>
                <a:cs typeface="+mn-lt"/>
              </a:rPr>
              <a:t>Migha Maria Joseph</a:t>
            </a:r>
          </a:p>
          <a:p>
            <a:pPr algn="r"/>
            <a:r>
              <a:rPr lang="en-US" sz="2000">
                <a:ea typeface="+mn-lt"/>
                <a:cs typeface="+mn-lt"/>
              </a:rPr>
              <a:t>Kevin J </a:t>
            </a:r>
            <a:r>
              <a:rPr lang="en-US" sz="2000" err="1">
                <a:ea typeface="+mn-lt"/>
                <a:cs typeface="+mn-lt"/>
              </a:rPr>
              <a:t>Kodiyan</a:t>
            </a:r>
            <a:endParaRPr lang="en-US" sz="2000">
              <a:ea typeface="+mn-lt"/>
              <a:cs typeface="+mn-lt"/>
            </a:endParaRPr>
          </a:p>
          <a:p>
            <a:pPr algn="r"/>
            <a:r>
              <a:rPr lang="en-US" sz="2000" err="1">
                <a:ea typeface="+mn-lt"/>
                <a:cs typeface="+mn-lt"/>
              </a:rPr>
              <a:t>Finla</a:t>
            </a:r>
            <a:r>
              <a:rPr lang="en-US" sz="2000">
                <a:ea typeface="+mn-lt"/>
                <a:cs typeface="+mn-lt"/>
              </a:rPr>
              <a:t> N.A</a:t>
            </a:r>
          </a:p>
          <a:p>
            <a:pPr algn="r"/>
            <a:r>
              <a:rPr lang="en-US" sz="2000">
                <a:ea typeface="+mn-lt"/>
                <a:cs typeface="+mn-lt"/>
              </a:rPr>
              <a:t>Sagar Saji</a:t>
            </a:r>
            <a:endParaRPr lang="en-US">
              <a:ea typeface="+mn-lt"/>
              <a:cs typeface="+mn-lt"/>
            </a:endParaRPr>
          </a:p>
          <a:p>
            <a:endParaRPr lang="en-US" sz="1600">
              <a:cs typeface="Arial"/>
            </a:endParaRPr>
          </a:p>
          <a:p>
            <a:endParaRPr lang="en-US" sz="1600">
              <a:cs typeface="Arial"/>
            </a:endParaRPr>
          </a:p>
          <a:p>
            <a:endParaRPr lang="en-US" sz="1600">
              <a:cs typeface="Arial"/>
            </a:endParaRPr>
          </a:p>
        </p:txBody>
      </p:sp>
      <p:sp>
        <p:nvSpPr>
          <p:cNvPr id="3" name="TextBox 2">
            <a:extLst>
              <a:ext uri="{FF2B5EF4-FFF2-40B4-BE49-F238E27FC236}">
                <a16:creationId xmlns:a16="http://schemas.microsoft.com/office/drawing/2014/main" id="{37472300-8FED-B701-0FA1-2C3B63F4F50D}"/>
              </a:ext>
            </a:extLst>
          </p:cNvPr>
          <p:cNvSpPr txBox="1"/>
          <p:nvPr/>
        </p:nvSpPr>
        <p:spPr>
          <a:xfrm>
            <a:off x="8293273" y="3945698"/>
            <a:ext cx="344465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2400">
                <a:solidFill>
                  <a:schemeClr val="bg1"/>
                </a:solidFill>
                <a:cs typeface="Calibri"/>
              </a:rPr>
              <a:t>Team: Sigma Warriors</a:t>
            </a:r>
          </a:p>
        </p:txBody>
      </p:sp>
    </p:spTree>
    <p:extLst>
      <p:ext uri="{BB962C8B-B14F-4D97-AF65-F5344CB8AC3E}">
        <p14:creationId xmlns:p14="http://schemas.microsoft.com/office/powerpoint/2010/main" val="31901662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744BD-6CCE-63EE-38DF-B76BD6281E80}"/>
              </a:ext>
            </a:extLst>
          </p:cNvPr>
          <p:cNvSpPr>
            <a:spLocks noGrp="1"/>
          </p:cNvSpPr>
          <p:nvPr>
            <p:ph type="title"/>
          </p:nvPr>
        </p:nvSpPr>
        <p:spPr/>
        <p:txBody>
          <a:bodyPr/>
          <a:lstStyle/>
          <a:p>
            <a:r>
              <a:rPr lang="en-US">
                <a:ea typeface="+mj-lt"/>
                <a:cs typeface="+mj-lt"/>
              </a:rPr>
              <a:t>Hibernate – Key Features(</a:t>
            </a:r>
            <a:r>
              <a:rPr lang="en-US" err="1">
                <a:ea typeface="+mj-lt"/>
                <a:cs typeface="+mj-lt"/>
              </a:rPr>
              <a:t>Cont</a:t>
            </a:r>
            <a:r>
              <a:rPr lang="en-US">
                <a:ea typeface="+mj-lt"/>
                <a:cs typeface="+mj-lt"/>
              </a:rPr>
              <a:t>)</a:t>
            </a:r>
            <a:endParaRPr lang="en-US"/>
          </a:p>
        </p:txBody>
      </p:sp>
      <p:sp>
        <p:nvSpPr>
          <p:cNvPr id="3" name="Content Placeholder 2">
            <a:extLst>
              <a:ext uri="{FF2B5EF4-FFF2-40B4-BE49-F238E27FC236}">
                <a16:creationId xmlns:a16="http://schemas.microsoft.com/office/drawing/2014/main" id="{9EC25F10-3A5B-7885-2B31-454C9BDD2E17}"/>
              </a:ext>
            </a:extLst>
          </p:cNvPr>
          <p:cNvSpPr>
            <a:spLocks noGrp="1"/>
          </p:cNvSpPr>
          <p:nvPr>
            <p:ph idx="1"/>
          </p:nvPr>
        </p:nvSpPr>
        <p:spPr/>
        <p:txBody>
          <a:bodyPr vert="horz" lIns="0" tIns="0" rIns="0" bIns="0" spcCol="301752" rtlCol="0" anchor="t">
            <a:normAutofit/>
          </a:bodyPr>
          <a:lstStyle/>
          <a:p>
            <a:pPr>
              <a:buFont typeface="Arial,Sans-Serif" panose="020B0604020202020204" pitchFamily="34" charset="0"/>
            </a:pPr>
            <a:r>
              <a:rPr lang="en-US">
                <a:cs typeface="Arial"/>
              </a:rPr>
              <a:t>Independent of Database because it supports HQL (Hibernate Query Language) which is not specific to any database.</a:t>
            </a:r>
          </a:p>
          <a:p>
            <a:pPr>
              <a:buFont typeface="Arial,Sans-Serif" panose="020B0604020202020204" pitchFamily="34" charset="0"/>
            </a:pPr>
            <a:r>
              <a:rPr lang="en-US">
                <a:cs typeface="Arial"/>
              </a:rPr>
              <a:t>Exception Handling is not mandatory.</a:t>
            </a:r>
          </a:p>
          <a:p>
            <a:pPr>
              <a:buFont typeface="Arial,Sans-Serif" panose="020B0604020202020204" pitchFamily="34" charset="0"/>
            </a:pPr>
            <a:r>
              <a:rPr lang="en-US">
                <a:cs typeface="Arial"/>
              </a:rPr>
              <a:t>Hibernate supports Cache Memory .</a:t>
            </a:r>
          </a:p>
          <a:p>
            <a:pPr>
              <a:buFont typeface="Arial,Sans-Serif" panose="020B0604020202020204" pitchFamily="34" charset="0"/>
            </a:pPr>
            <a:r>
              <a:rPr lang="en-US">
                <a:cs typeface="Arial"/>
              </a:rPr>
              <a:t>Hibernate is a ORM tool means it support Object relational mapping.</a:t>
            </a:r>
          </a:p>
          <a:p>
            <a:pPr>
              <a:buFont typeface="Arial,Sans-Serif" panose="020B0604020202020204" pitchFamily="34" charset="0"/>
            </a:pPr>
            <a:r>
              <a:rPr lang="en-US">
                <a:cs typeface="Arial"/>
              </a:rPr>
              <a:t>Each record is represented as a Object.</a:t>
            </a:r>
            <a:endParaRPr lang="en-US">
              <a:ea typeface="+mn-lt"/>
              <a:cs typeface="+mn-lt"/>
            </a:endParaRPr>
          </a:p>
          <a:p>
            <a:endParaRPr lang="en-US">
              <a:cs typeface="Arial"/>
            </a:endParaRPr>
          </a:p>
        </p:txBody>
      </p:sp>
    </p:spTree>
    <p:extLst>
      <p:ext uri="{BB962C8B-B14F-4D97-AF65-F5344CB8AC3E}">
        <p14:creationId xmlns:p14="http://schemas.microsoft.com/office/powerpoint/2010/main" val="24456908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02B22-2E71-1157-1E97-3EB3B46EAE76}"/>
              </a:ext>
            </a:extLst>
          </p:cNvPr>
          <p:cNvSpPr>
            <a:spLocks noGrp="1"/>
          </p:cNvSpPr>
          <p:nvPr>
            <p:ph type="title"/>
          </p:nvPr>
        </p:nvSpPr>
        <p:spPr/>
        <p:txBody>
          <a:bodyPr/>
          <a:lstStyle/>
          <a:p>
            <a:r>
              <a:rPr lang="en-US">
                <a:ea typeface="+mj-lt"/>
                <a:cs typeface="+mj-lt"/>
              </a:rPr>
              <a:t>Hibernate – Advantage</a:t>
            </a:r>
          </a:p>
          <a:p>
            <a:endParaRPr lang="en-US" b="0">
              <a:ea typeface="+mj-lt"/>
              <a:cs typeface="+mj-lt"/>
            </a:endParaRPr>
          </a:p>
          <a:p>
            <a:endParaRPr lang="en-US" b="0">
              <a:ea typeface="+mj-lt"/>
              <a:cs typeface="+mj-lt"/>
            </a:endParaRPr>
          </a:p>
          <a:p>
            <a:endParaRPr lang="en-US" b="0">
              <a:ea typeface="+mj-lt"/>
              <a:cs typeface="+mj-lt"/>
            </a:endParaRPr>
          </a:p>
          <a:p>
            <a:endParaRPr lang="en-US"/>
          </a:p>
          <a:p>
            <a:pPr marL="457200" indent="-457200">
              <a:buFont typeface="Arial"/>
              <a:buChar char="•"/>
            </a:pPr>
            <a:r>
              <a:rPr lang="en-US" b="0">
                <a:ea typeface="+mj-lt"/>
                <a:cs typeface="+mj-lt"/>
              </a:rPr>
              <a:t>Open Source and Lightweight.</a:t>
            </a:r>
            <a:br>
              <a:rPr lang="en-US" b="0">
                <a:ea typeface="+mj-lt"/>
                <a:cs typeface="+mj-lt"/>
              </a:rPr>
            </a:br>
            <a:r>
              <a:rPr lang="en-US" b="0">
                <a:ea typeface="+mj-lt"/>
                <a:cs typeface="+mj-lt"/>
              </a:rPr>
              <a:t> </a:t>
            </a:r>
            <a:endParaRPr lang="en-US">
              <a:cs typeface="Arial"/>
            </a:endParaRPr>
          </a:p>
          <a:p>
            <a:pPr marL="457200" indent="-457200">
              <a:buFont typeface="Arial"/>
              <a:buChar char="•"/>
            </a:pPr>
            <a:r>
              <a:rPr lang="en-US" b="0">
                <a:ea typeface="+mj-lt"/>
                <a:cs typeface="+mj-lt"/>
              </a:rPr>
              <a:t> Fast Performance.</a:t>
            </a:r>
            <a:br>
              <a:rPr lang="en-US" b="0">
                <a:ea typeface="+mj-lt"/>
                <a:cs typeface="+mj-lt"/>
              </a:rPr>
            </a:br>
            <a:br>
              <a:rPr lang="en-US" b="0">
                <a:ea typeface="+mj-lt"/>
                <a:cs typeface="+mj-lt"/>
              </a:rPr>
            </a:br>
            <a:r>
              <a:rPr lang="en-US" b="0">
                <a:ea typeface="+mj-lt"/>
                <a:cs typeface="+mj-lt"/>
              </a:rPr>
              <a:t>Database Independent Query.</a:t>
            </a:r>
            <a:br>
              <a:rPr lang="en-US" b="0">
                <a:ea typeface="+mj-lt"/>
                <a:cs typeface="+mj-lt"/>
              </a:rPr>
            </a:br>
            <a:br>
              <a:rPr lang="en-US" b="0">
                <a:ea typeface="+mj-lt"/>
                <a:cs typeface="+mj-lt"/>
              </a:rPr>
            </a:br>
            <a:br>
              <a:rPr lang="en-US" b="0">
                <a:ea typeface="+mj-lt"/>
                <a:cs typeface="+mj-lt"/>
              </a:rPr>
            </a:br>
            <a:br>
              <a:rPr lang="en-US" b="0">
                <a:ea typeface="+mj-lt"/>
                <a:cs typeface="+mj-lt"/>
              </a:rPr>
            </a:br>
            <a:endParaRPr lang="en-US" b="0">
              <a:ea typeface="+mj-lt"/>
              <a:cs typeface="+mj-lt"/>
            </a:endParaRPr>
          </a:p>
        </p:txBody>
      </p:sp>
      <p:sp>
        <p:nvSpPr>
          <p:cNvPr id="3" name="Content Placeholder 2">
            <a:extLst>
              <a:ext uri="{FF2B5EF4-FFF2-40B4-BE49-F238E27FC236}">
                <a16:creationId xmlns:a16="http://schemas.microsoft.com/office/drawing/2014/main" id="{E5C652DB-AC97-E1D6-EBB4-DBC73FE0A780}"/>
              </a:ext>
            </a:extLst>
          </p:cNvPr>
          <p:cNvSpPr>
            <a:spLocks noGrp="1"/>
          </p:cNvSpPr>
          <p:nvPr>
            <p:ph idx="1"/>
          </p:nvPr>
        </p:nvSpPr>
        <p:spPr/>
        <p:txBody>
          <a:bodyPr vert="horz" lIns="0" tIns="0" rIns="0" bIns="0" spcCol="301752" rtlCol="0" anchor="t">
            <a:normAutofit/>
          </a:bodyPr>
          <a:lstStyle/>
          <a:p>
            <a:pPr marL="0" indent="0">
              <a:buNone/>
            </a:pPr>
            <a:endParaRPr lang="en-US" sz="2000">
              <a:cs typeface="Arial"/>
            </a:endParaRPr>
          </a:p>
          <a:p>
            <a:endParaRPr lang="en-US" sz="2000" u="sng">
              <a:cs typeface="Arial"/>
            </a:endParaRPr>
          </a:p>
        </p:txBody>
      </p:sp>
    </p:spTree>
    <p:extLst>
      <p:ext uri="{BB962C8B-B14F-4D97-AF65-F5344CB8AC3E}">
        <p14:creationId xmlns:p14="http://schemas.microsoft.com/office/powerpoint/2010/main" val="39629523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02B22-2E71-1157-1E97-3EB3B46EAE76}"/>
              </a:ext>
            </a:extLst>
          </p:cNvPr>
          <p:cNvSpPr>
            <a:spLocks noGrp="1"/>
          </p:cNvSpPr>
          <p:nvPr>
            <p:ph type="title"/>
          </p:nvPr>
        </p:nvSpPr>
        <p:spPr/>
        <p:txBody>
          <a:bodyPr/>
          <a:lstStyle/>
          <a:p>
            <a:r>
              <a:rPr lang="en-US">
                <a:ea typeface="+mj-lt"/>
                <a:cs typeface="+mj-lt"/>
              </a:rPr>
              <a:t>Hibernate – Advantage(</a:t>
            </a:r>
            <a:r>
              <a:rPr lang="en-US" err="1">
                <a:ea typeface="+mj-lt"/>
                <a:cs typeface="+mj-lt"/>
              </a:rPr>
              <a:t>Cont</a:t>
            </a:r>
            <a:r>
              <a:rPr lang="en-US">
                <a:ea typeface="+mj-lt"/>
                <a:cs typeface="+mj-lt"/>
              </a:rPr>
              <a:t>)</a:t>
            </a:r>
            <a:endParaRPr lang="en-US" b="0">
              <a:ea typeface="+mj-lt"/>
              <a:cs typeface="+mj-lt"/>
            </a:endParaRPr>
          </a:p>
          <a:p>
            <a:endParaRPr lang="en-US" b="0">
              <a:ea typeface="+mj-lt"/>
              <a:cs typeface="+mj-lt"/>
            </a:endParaRPr>
          </a:p>
          <a:p>
            <a:endParaRPr lang="en-US" b="0">
              <a:ea typeface="+mj-lt"/>
              <a:cs typeface="+mj-lt"/>
            </a:endParaRPr>
          </a:p>
          <a:p>
            <a:endParaRPr lang="en-US" b="0">
              <a:ea typeface="+mj-lt"/>
              <a:cs typeface="+mj-lt"/>
            </a:endParaRPr>
          </a:p>
          <a:p>
            <a:pPr marL="457200" indent="-457200">
              <a:buFont typeface="Arial"/>
              <a:buChar char="•"/>
            </a:pPr>
            <a:r>
              <a:rPr lang="en-US" b="0">
                <a:ea typeface="+mj-lt"/>
                <a:cs typeface="+mj-lt"/>
              </a:rPr>
              <a:t>Automatic Table Creation.</a:t>
            </a:r>
            <a:br>
              <a:rPr lang="en-US" b="0">
                <a:ea typeface="+mj-lt"/>
                <a:cs typeface="+mj-lt"/>
              </a:rPr>
            </a:br>
            <a:br>
              <a:rPr lang="en-US" b="0">
                <a:ea typeface="+mj-lt"/>
                <a:cs typeface="+mj-lt"/>
              </a:rPr>
            </a:br>
            <a:r>
              <a:rPr lang="en-US" b="0">
                <a:ea typeface="+mj-lt"/>
                <a:cs typeface="+mj-lt"/>
              </a:rPr>
              <a:t>Simplifies Complex Join.</a:t>
            </a:r>
            <a:br>
              <a:rPr lang="en-US" b="0">
                <a:ea typeface="+mj-lt"/>
                <a:cs typeface="+mj-lt"/>
              </a:rPr>
            </a:br>
            <a:br>
              <a:rPr lang="en-US" b="0">
                <a:ea typeface="+mj-lt"/>
                <a:cs typeface="+mj-lt"/>
              </a:rPr>
            </a:br>
            <a:r>
              <a:rPr lang="en-US" b="0">
                <a:ea typeface="+mj-lt"/>
                <a:cs typeface="+mj-lt"/>
              </a:rPr>
              <a:t>Provides Query Statistics and Database Status.</a:t>
            </a:r>
            <a:endParaRPr lang="en-US">
              <a:cs typeface="Arial"/>
            </a:endParaRPr>
          </a:p>
        </p:txBody>
      </p:sp>
      <p:sp>
        <p:nvSpPr>
          <p:cNvPr id="3" name="Content Placeholder 2">
            <a:extLst>
              <a:ext uri="{FF2B5EF4-FFF2-40B4-BE49-F238E27FC236}">
                <a16:creationId xmlns:a16="http://schemas.microsoft.com/office/drawing/2014/main" id="{E5C652DB-AC97-E1D6-EBB4-DBC73FE0A780}"/>
              </a:ext>
            </a:extLst>
          </p:cNvPr>
          <p:cNvSpPr>
            <a:spLocks noGrp="1"/>
          </p:cNvSpPr>
          <p:nvPr>
            <p:ph idx="1"/>
          </p:nvPr>
        </p:nvSpPr>
        <p:spPr>
          <a:xfrm>
            <a:off x="476596" y="1648691"/>
            <a:ext cx="9736974" cy="4251960"/>
          </a:xfrm>
        </p:spPr>
        <p:txBody>
          <a:bodyPr vert="horz" lIns="0" tIns="0" rIns="0" bIns="0" spcCol="301752" rtlCol="0" anchor="t">
            <a:normAutofit/>
          </a:bodyPr>
          <a:lstStyle/>
          <a:p>
            <a:pPr marL="0" indent="0">
              <a:buNone/>
            </a:pPr>
            <a:endParaRPr lang="en-US" sz="2000">
              <a:cs typeface="Arial"/>
            </a:endParaRPr>
          </a:p>
          <a:p>
            <a:endParaRPr lang="en-US" sz="2000" u="sng">
              <a:cs typeface="Arial"/>
            </a:endParaRPr>
          </a:p>
        </p:txBody>
      </p:sp>
    </p:spTree>
    <p:extLst>
      <p:ext uri="{BB962C8B-B14F-4D97-AF65-F5344CB8AC3E}">
        <p14:creationId xmlns:p14="http://schemas.microsoft.com/office/powerpoint/2010/main" val="8883855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ea typeface="+mj-lt"/>
                <a:cs typeface="+mj-lt"/>
              </a:rPr>
              <a:t>Hibernate – </a:t>
            </a:r>
            <a:r>
              <a:rPr lang="en-US"/>
              <a:t>Disadvantage </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665963"/>
            <a:ext cx="9606545" cy="2267681"/>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marL="0" indent="0">
              <a:buNone/>
            </a:pPr>
            <a:br>
              <a:rPr lang="en-US" sz="2000">
                <a:ea typeface="+mn-lt"/>
                <a:cs typeface="+mn-lt"/>
              </a:rPr>
            </a:br>
            <a:endParaRPr lang="en-US" sz="2000">
              <a:solidFill>
                <a:schemeClr val="tx1"/>
              </a:solidFill>
              <a:cs typeface="Arial"/>
            </a:endParaRPr>
          </a:p>
        </p:txBody>
      </p:sp>
      <p:sp>
        <p:nvSpPr>
          <p:cNvPr id="3" name="TextBox 2">
            <a:extLst>
              <a:ext uri="{FF2B5EF4-FFF2-40B4-BE49-F238E27FC236}">
                <a16:creationId xmlns:a16="http://schemas.microsoft.com/office/drawing/2014/main" id="{28E52255-3E04-1E30-EB20-AEC8949770CB}"/>
              </a:ext>
            </a:extLst>
          </p:cNvPr>
          <p:cNvSpPr txBox="1"/>
          <p:nvPr/>
        </p:nvSpPr>
        <p:spPr>
          <a:xfrm>
            <a:off x="637310" y="1717963"/>
            <a:ext cx="9725889" cy="153888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just">
              <a:spcBef>
                <a:spcPts val="1200"/>
              </a:spcBef>
              <a:buSzPct val="100000"/>
              <a:buFont typeface="Arial"/>
              <a:buChar char="•"/>
            </a:pPr>
            <a:r>
              <a:rPr lang="en-US" sz="2000">
                <a:solidFill>
                  <a:srgbClr val="333333"/>
                </a:solidFill>
                <a:latin typeface="Avantgarde"/>
              </a:rPr>
              <a:t>Generates lots of SQL statements at runtime so it is slower than pure JDBC.</a:t>
            </a:r>
          </a:p>
          <a:p>
            <a:pPr marL="182880" indent="-182880" algn="just">
              <a:spcBef>
                <a:spcPts val="1200"/>
              </a:spcBef>
              <a:buSzPct val="100000"/>
              <a:buFont typeface="Arial"/>
              <a:buChar char="•"/>
            </a:pPr>
            <a:r>
              <a:rPr lang="en-US" sz="2000">
                <a:solidFill>
                  <a:srgbClr val="333333"/>
                </a:solidFill>
                <a:latin typeface="Avantgarde"/>
              </a:rPr>
              <a:t>Is not much flexible in case of composite mapping. This is not disadvantage since understanding of composite mapping is complex.</a:t>
            </a:r>
          </a:p>
          <a:p>
            <a:pPr marL="182880" indent="-182880" algn="just">
              <a:spcBef>
                <a:spcPts val="1200"/>
              </a:spcBef>
              <a:buSzPct val="100000"/>
              <a:buFont typeface="Arial"/>
              <a:buChar char="•"/>
            </a:pPr>
            <a:r>
              <a:rPr lang="en-US" sz="2000">
                <a:solidFill>
                  <a:srgbClr val="333333"/>
                </a:solidFill>
                <a:latin typeface="Avantgarde"/>
              </a:rPr>
              <a:t>Does not support some type of queries which are supported by JDBC</a:t>
            </a:r>
          </a:p>
        </p:txBody>
      </p:sp>
    </p:spTree>
    <p:extLst>
      <p:ext uri="{BB962C8B-B14F-4D97-AF65-F5344CB8AC3E}">
        <p14:creationId xmlns:p14="http://schemas.microsoft.com/office/powerpoint/2010/main" val="16964943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1C87C-265B-0596-B927-016C8ED7ED92}"/>
              </a:ext>
            </a:extLst>
          </p:cNvPr>
          <p:cNvSpPr>
            <a:spLocks noGrp="1"/>
          </p:cNvSpPr>
          <p:nvPr>
            <p:ph type="title"/>
          </p:nvPr>
        </p:nvSpPr>
        <p:spPr/>
        <p:txBody>
          <a:bodyPr/>
          <a:lstStyle/>
          <a:p>
            <a:r>
              <a:rPr lang="en-US">
                <a:ea typeface="+mj-lt"/>
                <a:cs typeface="+mj-lt"/>
              </a:rPr>
              <a:t>Hibernate – Disadvantage (Cont)</a:t>
            </a:r>
            <a:endParaRPr lang="en-US"/>
          </a:p>
        </p:txBody>
      </p:sp>
      <p:sp>
        <p:nvSpPr>
          <p:cNvPr id="3" name="Content Placeholder 2">
            <a:extLst>
              <a:ext uri="{FF2B5EF4-FFF2-40B4-BE49-F238E27FC236}">
                <a16:creationId xmlns:a16="http://schemas.microsoft.com/office/drawing/2014/main" id="{855EB100-B65D-9271-CF87-9425786B1BA4}"/>
              </a:ext>
            </a:extLst>
          </p:cNvPr>
          <p:cNvSpPr>
            <a:spLocks noGrp="1"/>
          </p:cNvSpPr>
          <p:nvPr>
            <p:ph idx="1"/>
          </p:nvPr>
        </p:nvSpPr>
        <p:spPr/>
        <p:txBody>
          <a:bodyPr vert="horz" lIns="0" tIns="0" rIns="0" bIns="0" spcCol="301752" rtlCol="0" anchor="t">
            <a:normAutofit/>
          </a:bodyPr>
          <a:lstStyle/>
          <a:p>
            <a:pPr algn="just">
              <a:buFont typeface="Arial,Sans-Serif" panose="020B0604020202020204" pitchFamily="34" charset="0"/>
            </a:pPr>
            <a:r>
              <a:rPr lang="en-US" sz="2000">
                <a:solidFill>
                  <a:srgbClr val="333333"/>
                </a:solidFill>
                <a:ea typeface="+mn-lt"/>
                <a:cs typeface="+mn-lt"/>
              </a:rPr>
              <a:t>Boilerplate code issue.</a:t>
            </a:r>
            <a:endParaRPr lang="en-US" sz="2000">
              <a:solidFill>
                <a:srgbClr val="231F20"/>
              </a:solidFill>
              <a:ea typeface="+mn-lt"/>
              <a:cs typeface="+mn-lt"/>
            </a:endParaRPr>
          </a:p>
          <a:p>
            <a:pPr algn="just">
              <a:buFont typeface="Arial,Sans-Serif" panose="020B0604020202020204" pitchFamily="34" charset="0"/>
            </a:pPr>
            <a:r>
              <a:rPr lang="en-US" sz="2000">
                <a:solidFill>
                  <a:srgbClr val="333333"/>
                </a:solidFill>
                <a:ea typeface="+mn-lt"/>
                <a:cs typeface="+mn-lt"/>
              </a:rPr>
              <a:t>Not good for small project. </a:t>
            </a:r>
            <a:endParaRPr lang="en-US" sz="2000">
              <a:ea typeface="+mn-lt"/>
              <a:cs typeface="+mn-lt"/>
            </a:endParaRPr>
          </a:p>
          <a:p>
            <a:endParaRPr lang="en-US">
              <a:cs typeface="Arial"/>
            </a:endParaRPr>
          </a:p>
        </p:txBody>
      </p:sp>
    </p:spTree>
    <p:extLst>
      <p:ext uri="{BB962C8B-B14F-4D97-AF65-F5344CB8AC3E}">
        <p14:creationId xmlns:p14="http://schemas.microsoft.com/office/powerpoint/2010/main" val="34912818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a:xfrm>
            <a:off x="1597669" y="2566674"/>
            <a:ext cx="8686800" cy="1280382"/>
          </a:xfrm>
        </p:spPr>
        <p:txBody>
          <a:bodyPr>
            <a:normAutofit fontScale="90000"/>
          </a:bodyPr>
          <a:lstStyle/>
          <a:p>
            <a:r>
              <a:rPr lang="en-US">
                <a:cs typeface="Calibri Light"/>
              </a:rPr>
              <a:t>Hibernate</a:t>
            </a:r>
            <a:r>
              <a:rPr lang="en-US">
                <a:ea typeface="+mj-lt"/>
                <a:cs typeface="+mj-lt"/>
              </a:rPr>
              <a:t> and Spring Data JPA-</a:t>
            </a:r>
            <a:endParaRPr lang="en-US" err="1"/>
          </a:p>
          <a:p>
            <a:r>
              <a:rPr lang="en-US">
                <a:cs typeface="Calibri Light"/>
              </a:rPr>
              <a:t>Spring Data JPA</a:t>
            </a:r>
            <a:endParaRPr lang="en-US"/>
          </a:p>
        </p:txBody>
      </p:sp>
      <p:sp>
        <p:nvSpPr>
          <p:cNvPr id="7" name="Subtitle 6">
            <a:extLst>
              <a:ext uri="{FF2B5EF4-FFF2-40B4-BE49-F238E27FC236}">
                <a16:creationId xmlns:a16="http://schemas.microsoft.com/office/drawing/2014/main" id="{EDEE0366-A9B9-775B-F013-29750AFE6B7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023836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ea typeface="+mj-lt"/>
                <a:cs typeface="+mj-lt"/>
              </a:rPr>
              <a:t>Spring Data JPA</a:t>
            </a:r>
            <a:r>
              <a:rPr lang="en-US"/>
              <a:t> - Introduction</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2167003"/>
            <a:ext cx="10890463" cy="3050558"/>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r>
              <a:rPr lang="en-US" sz="2000">
                <a:solidFill>
                  <a:schemeClr val="tx1"/>
                </a:solidFill>
                <a:ea typeface="+mn-lt"/>
                <a:cs typeface="+mn-lt"/>
              </a:rPr>
              <a:t>Is a framework that makes it easier to work with JPA (Java Persistence API) in Spring Framework-based applications. </a:t>
            </a:r>
            <a:endParaRPr lang="en-US" sz="2000">
              <a:solidFill>
                <a:schemeClr val="tx1"/>
              </a:solidFill>
              <a:cs typeface="Arial"/>
            </a:endParaRPr>
          </a:p>
          <a:p>
            <a:r>
              <a:rPr lang="en-US" sz="2000">
                <a:solidFill>
                  <a:schemeClr val="tx1"/>
                </a:solidFill>
                <a:ea typeface="+mn-lt"/>
                <a:cs typeface="+mn-lt"/>
              </a:rPr>
              <a:t>Provides a set of utilities and abstractions to simplify the development of data access layers in Java applications.</a:t>
            </a:r>
            <a:endParaRPr lang="en-US">
              <a:solidFill>
                <a:schemeClr val="tx1"/>
              </a:solidFill>
              <a:cs typeface="Arial"/>
            </a:endParaRPr>
          </a:p>
          <a:p>
            <a:r>
              <a:rPr lang="en-US" sz="2000">
                <a:solidFill>
                  <a:schemeClr val="tx1"/>
                </a:solidFill>
                <a:ea typeface="+mn-lt"/>
                <a:cs typeface="+mn-lt"/>
              </a:rPr>
              <a:t>JPA is a standard API for object-relational mapping (ORM) in Java.</a:t>
            </a:r>
            <a:endParaRPr lang="en-US" sz="2000">
              <a:solidFill>
                <a:schemeClr val="tx1"/>
              </a:solidFill>
              <a:cs typeface="Arial"/>
            </a:endParaRPr>
          </a:p>
          <a:p>
            <a:endParaRPr lang="en-US" sz="2000">
              <a:solidFill>
                <a:schemeClr val="tx1"/>
              </a:solidFill>
              <a:cs typeface="Arial"/>
            </a:endParaRPr>
          </a:p>
          <a:p>
            <a:pPr marL="0" indent="0">
              <a:buNone/>
            </a:pPr>
            <a:endParaRPr lang="en-US" sz="2000">
              <a:solidFill>
                <a:schemeClr val="tx1"/>
              </a:solidFill>
              <a:cs typeface="Arial"/>
            </a:endParaRPr>
          </a:p>
          <a:p>
            <a:endParaRPr lang="en-US" sz="2000">
              <a:solidFill>
                <a:schemeClr val="tx1"/>
              </a:solidFill>
              <a:cs typeface="Arial"/>
            </a:endParaRPr>
          </a:p>
        </p:txBody>
      </p:sp>
    </p:spTree>
    <p:extLst>
      <p:ext uri="{BB962C8B-B14F-4D97-AF65-F5344CB8AC3E}">
        <p14:creationId xmlns:p14="http://schemas.microsoft.com/office/powerpoint/2010/main" val="4034871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t>Spring Data JPA-Key Features(</a:t>
            </a:r>
            <a:r>
              <a:rPr lang="en-US" err="1"/>
              <a:t>Cont</a:t>
            </a:r>
            <a:r>
              <a:rPr lang="en-US"/>
              <a:t>)</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832975"/>
            <a:ext cx="10890463"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a:buFont typeface="Arial"/>
              <a:buChar char="•"/>
            </a:pPr>
            <a:r>
              <a:rPr lang="en-US" sz="2000">
                <a:solidFill>
                  <a:schemeClr val="tx1"/>
                </a:solidFill>
                <a:cs typeface="Arial"/>
              </a:rPr>
              <a:t>Provides a way to map Java objects to relational database tables.</a:t>
            </a:r>
            <a:endParaRPr lang="en-US">
              <a:solidFill>
                <a:schemeClr val="tx1"/>
              </a:solidFill>
            </a:endParaRPr>
          </a:p>
          <a:p>
            <a:pPr>
              <a:buFont typeface="Arial"/>
              <a:buChar char="•"/>
            </a:pPr>
            <a:r>
              <a:rPr lang="en-US" sz="2000">
                <a:solidFill>
                  <a:schemeClr val="tx1"/>
                </a:solidFill>
                <a:cs typeface="Arial"/>
              </a:rPr>
              <a:t> Allowing developers to interact with persistent data using object-oriented concepts. </a:t>
            </a:r>
            <a:endParaRPr lang="en-US">
              <a:solidFill>
                <a:schemeClr val="tx1"/>
              </a:solidFill>
            </a:endParaRPr>
          </a:p>
          <a:p>
            <a:pPr>
              <a:buFont typeface="Arial"/>
              <a:buChar char="•"/>
            </a:pPr>
            <a:r>
              <a:rPr lang="en-US" sz="2000">
                <a:solidFill>
                  <a:schemeClr val="tx1"/>
                </a:solidFill>
                <a:ea typeface="+mn-lt"/>
                <a:cs typeface="+mn-lt"/>
              </a:rPr>
              <a:t>Powerful and flexible framework for working with JPA in Spring-based applications.</a:t>
            </a:r>
            <a:endParaRPr lang="en-US" sz="2000">
              <a:solidFill>
                <a:schemeClr val="tx1"/>
              </a:solidFill>
              <a:cs typeface="Arial"/>
            </a:endParaRPr>
          </a:p>
          <a:p>
            <a:pPr marL="0" indent="0">
              <a:buNone/>
            </a:pPr>
            <a:endParaRPr lang="en-US" sz="2000">
              <a:solidFill>
                <a:schemeClr val="tx1"/>
              </a:solidFill>
              <a:cs typeface="Arial"/>
            </a:endParaRPr>
          </a:p>
          <a:p>
            <a:pPr marL="0" indent="0">
              <a:buNone/>
            </a:pPr>
            <a:endParaRPr lang="en-US" sz="2000">
              <a:solidFill>
                <a:schemeClr val="tx1"/>
              </a:solidFill>
              <a:cs typeface="Arial"/>
            </a:endParaRPr>
          </a:p>
          <a:p>
            <a:endParaRPr lang="en-US" sz="2000">
              <a:solidFill>
                <a:schemeClr val="tx1"/>
              </a:solidFill>
              <a:cs typeface="Arial"/>
            </a:endParaRPr>
          </a:p>
          <a:p>
            <a:pPr marL="0" indent="0">
              <a:buNone/>
            </a:pPr>
            <a:endParaRPr lang="en-US" sz="2000">
              <a:solidFill>
                <a:schemeClr val="tx1"/>
              </a:solidFill>
              <a:cs typeface="Arial"/>
            </a:endParaRPr>
          </a:p>
          <a:p>
            <a:endParaRPr lang="en-US" sz="2000">
              <a:solidFill>
                <a:schemeClr val="tx1"/>
              </a:solidFill>
              <a:cs typeface="Arial"/>
            </a:endParaRPr>
          </a:p>
        </p:txBody>
      </p:sp>
    </p:spTree>
    <p:extLst>
      <p:ext uri="{BB962C8B-B14F-4D97-AF65-F5344CB8AC3E}">
        <p14:creationId xmlns:p14="http://schemas.microsoft.com/office/powerpoint/2010/main" val="28453784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t>Spring Data JPA-Key Features(</a:t>
            </a:r>
            <a:r>
              <a:rPr lang="en-US" err="1"/>
              <a:t>Cont</a:t>
            </a:r>
            <a:r>
              <a:rPr lang="en-US"/>
              <a:t>)</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832975"/>
            <a:ext cx="10890463"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a:buFont typeface="Arial,Sans-Serif"/>
              <a:buChar char="•"/>
            </a:pPr>
            <a:r>
              <a:rPr lang="en-US" sz="2000">
                <a:solidFill>
                  <a:schemeClr val="tx1"/>
                </a:solidFill>
                <a:cs typeface="Arial"/>
              </a:rPr>
              <a:t>Help to simplify the development process.</a:t>
            </a:r>
            <a:endParaRPr lang="en-US" sz="2000">
              <a:solidFill>
                <a:schemeClr val="tx1"/>
              </a:solidFill>
              <a:ea typeface="+mn-lt"/>
              <a:cs typeface="+mn-lt"/>
            </a:endParaRPr>
          </a:p>
          <a:p>
            <a:pPr>
              <a:buFont typeface="Arial,Sans-Serif"/>
              <a:buChar char="•"/>
            </a:pPr>
            <a:r>
              <a:rPr lang="en-US" sz="2000">
                <a:solidFill>
                  <a:schemeClr val="tx1"/>
                </a:solidFill>
                <a:cs typeface="Arial"/>
              </a:rPr>
              <a:t>Reduce boilerplate code.</a:t>
            </a:r>
            <a:endParaRPr lang="en-US" sz="2000">
              <a:solidFill>
                <a:schemeClr val="tx1"/>
              </a:solidFill>
              <a:ea typeface="+mn-lt"/>
              <a:cs typeface="+mn-lt"/>
            </a:endParaRPr>
          </a:p>
          <a:p>
            <a:pPr>
              <a:buFont typeface="Arial,Sans-Serif"/>
              <a:buChar char="•"/>
            </a:pPr>
            <a:r>
              <a:rPr lang="en-US" sz="2000">
                <a:solidFill>
                  <a:schemeClr val="tx1"/>
                </a:solidFill>
                <a:cs typeface="Arial"/>
              </a:rPr>
              <a:t> Improve the maintainability of data access layers.</a:t>
            </a:r>
            <a:endParaRPr lang="en-US" sz="2000">
              <a:solidFill>
                <a:schemeClr val="tx1"/>
              </a:solidFill>
              <a:ea typeface="+mn-lt"/>
              <a:cs typeface="+mn-lt"/>
            </a:endParaRPr>
          </a:p>
          <a:p>
            <a:pPr>
              <a:buFont typeface="Arial,Sans-Serif"/>
              <a:buChar char="•"/>
            </a:pPr>
            <a:r>
              <a:rPr lang="en-US" sz="2000">
                <a:solidFill>
                  <a:schemeClr val="tx1"/>
                </a:solidFill>
                <a:ea typeface="+mn-lt"/>
                <a:cs typeface="+mn-lt"/>
              </a:rPr>
              <a:t> Working directly with JPA can be complex and tedious, especially when dealing with common tasks like querying and pagination.</a:t>
            </a:r>
          </a:p>
          <a:p>
            <a:pPr>
              <a:buFont typeface="Arial"/>
              <a:buChar char="•"/>
            </a:pPr>
            <a:endParaRPr lang="en-US" sz="2000">
              <a:solidFill>
                <a:schemeClr val="tx1"/>
              </a:solidFill>
              <a:cs typeface="Arial"/>
            </a:endParaRPr>
          </a:p>
          <a:p>
            <a:pPr marL="0" indent="0">
              <a:buNone/>
            </a:pPr>
            <a:endParaRPr lang="en-US" sz="2000">
              <a:solidFill>
                <a:schemeClr val="tx1"/>
              </a:solidFill>
              <a:cs typeface="Arial"/>
            </a:endParaRPr>
          </a:p>
          <a:p>
            <a:pPr marL="0" indent="0">
              <a:buNone/>
            </a:pPr>
            <a:endParaRPr lang="en-US" sz="2000">
              <a:solidFill>
                <a:schemeClr val="tx1"/>
              </a:solidFill>
              <a:cs typeface="Arial"/>
            </a:endParaRPr>
          </a:p>
          <a:p>
            <a:endParaRPr lang="en-US" sz="2000">
              <a:solidFill>
                <a:schemeClr val="tx1"/>
              </a:solidFill>
              <a:cs typeface="Arial"/>
            </a:endParaRPr>
          </a:p>
          <a:p>
            <a:pPr marL="0" indent="0">
              <a:buNone/>
            </a:pPr>
            <a:endParaRPr lang="en-US" sz="2000">
              <a:solidFill>
                <a:schemeClr val="tx1"/>
              </a:solidFill>
              <a:cs typeface="Arial"/>
            </a:endParaRPr>
          </a:p>
          <a:p>
            <a:endParaRPr lang="en-US" sz="2000">
              <a:solidFill>
                <a:schemeClr val="tx1"/>
              </a:solidFill>
              <a:cs typeface="Arial"/>
            </a:endParaRPr>
          </a:p>
        </p:txBody>
      </p:sp>
    </p:spTree>
    <p:extLst>
      <p:ext uri="{BB962C8B-B14F-4D97-AF65-F5344CB8AC3E}">
        <p14:creationId xmlns:p14="http://schemas.microsoft.com/office/powerpoint/2010/main" val="24778126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ea typeface="+mj-lt"/>
                <a:cs typeface="+mj-lt"/>
              </a:rPr>
              <a:t>Spring Data JPA-Key Features(</a:t>
            </a:r>
            <a:r>
              <a:rPr lang="en-US" err="1">
                <a:ea typeface="+mj-lt"/>
                <a:cs typeface="+mj-lt"/>
              </a:rPr>
              <a:t>Cont</a:t>
            </a:r>
            <a:r>
              <a:rPr lang="en-US">
                <a:ea typeface="+mj-lt"/>
                <a:cs typeface="+mj-lt"/>
              </a:rPr>
              <a:t>)</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423375" y="2104372"/>
            <a:ext cx="10890463"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marL="0" indent="0">
              <a:buNone/>
            </a:pPr>
            <a:r>
              <a:rPr lang="en-US" sz="2000">
                <a:solidFill>
                  <a:schemeClr val="tx1"/>
                </a:solidFill>
                <a:ea typeface="+mn-lt"/>
                <a:cs typeface="+mn-lt"/>
              </a:rPr>
              <a:t>Spring Data JPA builds on top of JPA and provides additional functionality, including:</a:t>
            </a:r>
          </a:p>
          <a:p>
            <a:pPr marL="0" indent="0">
              <a:buNone/>
            </a:pPr>
            <a:r>
              <a:rPr lang="en-US" sz="2000" b="1">
                <a:solidFill>
                  <a:schemeClr val="tx1"/>
                </a:solidFill>
                <a:ea typeface="+mn-lt"/>
                <a:cs typeface="+mn-lt"/>
              </a:rPr>
              <a:t>Repository abstractions:</a:t>
            </a:r>
          </a:p>
          <a:p>
            <a:pPr>
              <a:buFont typeface="Arial,Sans-Serif"/>
              <a:buChar char="•"/>
            </a:pPr>
            <a:r>
              <a:rPr lang="en-US" sz="2000">
                <a:solidFill>
                  <a:schemeClr val="tx1"/>
                </a:solidFill>
                <a:ea typeface="+mn-lt"/>
                <a:cs typeface="+mn-lt"/>
              </a:rPr>
              <a:t> Provides a set of repository interfaces that define a standard set of methods for interacting with persistent entities.</a:t>
            </a:r>
            <a:endParaRPr lang="en-US">
              <a:solidFill>
                <a:schemeClr val="tx1"/>
              </a:solidFill>
            </a:endParaRPr>
          </a:p>
          <a:p>
            <a:pPr>
              <a:buFont typeface="Arial,Sans-Serif"/>
              <a:buChar char="•"/>
            </a:pPr>
            <a:r>
              <a:rPr lang="en-US" sz="2000">
                <a:solidFill>
                  <a:schemeClr val="tx1"/>
                </a:solidFill>
                <a:ea typeface="+mn-lt"/>
                <a:cs typeface="+mn-lt"/>
              </a:rPr>
              <a:t>These interfaces are implemented by Spring at runtime, allowing developers to write less boilerplate code.</a:t>
            </a:r>
            <a:endParaRPr lang="en-US" sz="2000">
              <a:solidFill>
                <a:schemeClr val="tx1"/>
              </a:solidFill>
              <a:cs typeface="Arial"/>
            </a:endParaRPr>
          </a:p>
          <a:p>
            <a:pPr marL="0" indent="0">
              <a:buNone/>
            </a:pPr>
            <a:r>
              <a:rPr lang="en-US" sz="2000" b="1">
                <a:solidFill>
                  <a:schemeClr val="tx1"/>
                </a:solidFill>
                <a:ea typeface="+mn-lt"/>
                <a:cs typeface="+mn-lt"/>
              </a:rPr>
              <a:t>Auditing:</a:t>
            </a:r>
          </a:p>
          <a:p>
            <a:pPr>
              <a:buFont typeface="Arial,Sans-Serif"/>
              <a:buChar char="•"/>
            </a:pPr>
            <a:r>
              <a:rPr lang="en-US" sz="2000">
                <a:solidFill>
                  <a:schemeClr val="tx1"/>
                </a:solidFill>
                <a:ea typeface="+mn-lt"/>
                <a:cs typeface="+mn-lt"/>
              </a:rPr>
              <a:t> Spring Data JPA provides support for auditing, allowing developers to track changes to entities over time.</a:t>
            </a:r>
            <a:endParaRPr lang="en-US" sz="2000">
              <a:solidFill>
                <a:schemeClr val="tx1"/>
              </a:solidFill>
              <a:cs typeface="Arial"/>
            </a:endParaRPr>
          </a:p>
          <a:p>
            <a:pPr marL="0" indent="0">
              <a:buNone/>
            </a:pPr>
            <a:endParaRPr lang="en-US" sz="2000">
              <a:solidFill>
                <a:schemeClr val="tx1"/>
              </a:solidFill>
              <a:cs typeface="Arial"/>
            </a:endParaRPr>
          </a:p>
          <a:p>
            <a:pPr marL="0" indent="0">
              <a:buNone/>
            </a:pPr>
            <a:endParaRPr lang="en-US" sz="2000">
              <a:solidFill>
                <a:schemeClr val="tx1"/>
              </a:solidFill>
              <a:cs typeface="Arial"/>
            </a:endParaRPr>
          </a:p>
          <a:p>
            <a:pPr marL="0" indent="0">
              <a:buNone/>
            </a:pPr>
            <a:endParaRPr lang="en-US" sz="2000">
              <a:solidFill>
                <a:schemeClr val="tx1"/>
              </a:solidFill>
              <a:cs typeface="Arial"/>
            </a:endParaRPr>
          </a:p>
          <a:p>
            <a:endParaRPr lang="en-US" sz="2000">
              <a:solidFill>
                <a:schemeClr val="tx1"/>
              </a:solidFill>
              <a:cs typeface="Arial"/>
            </a:endParaRPr>
          </a:p>
          <a:p>
            <a:pPr marL="0" indent="0">
              <a:buNone/>
            </a:pPr>
            <a:endParaRPr lang="en-US" sz="2000">
              <a:solidFill>
                <a:schemeClr val="tx1"/>
              </a:solidFill>
              <a:cs typeface="Arial"/>
            </a:endParaRPr>
          </a:p>
          <a:p>
            <a:endParaRPr lang="en-US" sz="2000">
              <a:solidFill>
                <a:schemeClr val="tx1"/>
              </a:solidFill>
              <a:cs typeface="Arial"/>
            </a:endParaRPr>
          </a:p>
        </p:txBody>
      </p:sp>
    </p:spTree>
    <p:extLst>
      <p:ext uri="{BB962C8B-B14F-4D97-AF65-F5344CB8AC3E}">
        <p14:creationId xmlns:p14="http://schemas.microsoft.com/office/powerpoint/2010/main" val="14496150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365760"/>
            <a:ext cx="11457432" cy="914400"/>
          </a:xfrm>
        </p:spPr>
        <p:txBody>
          <a:bodyPr vert="horz" lIns="0" tIns="0" rIns="0" bIns="0" rtlCol="0" anchor="t" anchorCtr="0">
            <a:normAutofit/>
          </a:bodyPr>
          <a:lstStyle/>
          <a:p>
            <a:r>
              <a:rPr lang="en-US" b="1" kern="1200">
                <a:latin typeface="+mj-lt"/>
                <a:ea typeface="+mj-ea"/>
                <a:cs typeface="+mj-cs"/>
              </a:rPr>
              <a:t>Hibernate - Introduction</a:t>
            </a:r>
            <a:br>
              <a:rPr lang="en-US" b="1" kern="1200">
                <a:latin typeface="+mj-lt"/>
                <a:ea typeface="+mj-ea"/>
                <a:cs typeface="+mj-cs"/>
              </a:rPr>
            </a:br>
            <a:endParaRPr lang="en-US" b="1" kern="1200">
              <a:latin typeface="+mj-lt"/>
              <a:ea typeface="+mj-ea"/>
              <a:cs typeface="+mj-cs"/>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5760" y="1828800"/>
            <a:ext cx="7534656" cy="4251960"/>
          </a:xfrm>
          <a:prstGeom prst="rect">
            <a:avLst/>
          </a:prstGeom>
        </p:spPr>
        <p:txBody>
          <a:bodyPr vert="horz" lIns="0" tIns="0" rIns="0" bIns="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indent="-182880">
              <a:lnSpc>
                <a:spcPct val="100000"/>
              </a:lnSpc>
            </a:pPr>
            <a:r>
              <a:rPr lang="en-US">
                <a:solidFill>
                  <a:schemeClr val="tx1"/>
                </a:solidFill>
              </a:rPr>
              <a:t> Started in 2001 by Gavin King Based on both hash table and linked list.</a:t>
            </a:r>
          </a:p>
          <a:p>
            <a:pPr indent="-182880">
              <a:lnSpc>
                <a:spcPct val="100000"/>
              </a:lnSpc>
            </a:pPr>
            <a:r>
              <a:rPr lang="en-US">
                <a:solidFill>
                  <a:schemeClr val="tx1"/>
                </a:solidFill>
              </a:rPr>
              <a:t>Software framework for mapping an object-oriented domain model to a relational database.</a:t>
            </a:r>
            <a:endParaRPr lang="en-US">
              <a:solidFill>
                <a:schemeClr val="tx1"/>
              </a:solidFill>
              <a:cs typeface="Arial"/>
            </a:endParaRPr>
          </a:p>
          <a:p>
            <a:pPr indent="-182880">
              <a:lnSpc>
                <a:spcPct val="100000"/>
              </a:lnSpc>
            </a:pPr>
            <a:r>
              <a:rPr lang="en-US">
                <a:solidFill>
                  <a:schemeClr val="tx1"/>
                </a:solidFill>
              </a:rPr>
              <a:t> Simplifies the development of Java application to interact with the database.</a:t>
            </a:r>
          </a:p>
          <a:p>
            <a:pPr indent="-182880">
              <a:lnSpc>
                <a:spcPct val="100000"/>
              </a:lnSpc>
            </a:pPr>
            <a:r>
              <a:rPr lang="en-US">
                <a:solidFill>
                  <a:schemeClr val="tx1"/>
                </a:solidFill>
                <a:ea typeface="+mn-lt"/>
                <a:cs typeface="+mn-lt"/>
              </a:rPr>
              <a:t>Is a java framework which is used to develop persistence logic.</a:t>
            </a:r>
            <a:r>
              <a:rPr lang="en-US">
                <a:ea typeface="+mn-lt"/>
                <a:cs typeface="+mn-lt"/>
              </a:rPr>
              <a:t>.</a:t>
            </a:r>
            <a:endParaRPr lang="en-US">
              <a:solidFill>
                <a:schemeClr val="tx1"/>
              </a:solidFill>
            </a:endParaRPr>
          </a:p>
          <a:p>
            <a:pPr indent="-182880">
              <a:lnSpc>
                <a:spcPct val="100000"/>
              </a:lnSpc>
            </a:pPr>
            <a:r>
              <a:rPr lang="en-US">
                <a:solidFill>
                  <a:schemeClr val="tx1"/>
                </a:solidFill>
              </a:rPr>
              <a:t>Used to overcome the limitations of JDBC.</a:t>
            </a:r>
            <a:endParaRPr lang="en-US">
              <a:solidFill>
                <a:schemeClr val="tx1"/>
              </a:solidFill>
              <a:cs typeface="Arial"/>
            </a:endParaRPr>
          </a:p>
        </p:txBody>
      </p:sp>
      <p:sp>
        <p:nvSpPr>
          <p:cNvPr id="21" name="Content Placeholder 3">
            <a:extLst>
              <a:ext uri="{FF2B5EF4-FFF2-40B4-BE49-F238E27FC236}">
                <a16:creationId xmlns:a16="http://schemas.microsoft.com/office/drawing/2014/main" id="{2D7E1699-09B6-993F-B163-38DF6F03BCEA}"/>
              </a:ext>
            </a:extLst>
          </p:cNvPr>
          <p:cNvSpPr>
            <a:spLocks noGrp="1"/>
          </p:cNvSpPr>
          <p:nvPr>
            <p:ph sz="half" idx="2"/>
          </p:nvPr>
        </p:nvSpPr>
        <p:spPr>
          <a:xfrm>
            <a:off x="8211312" y="1828800"/>
            <a:ext cx="3611880" cy="4251960"/>
          </a:xfrm>
        </p:spPr>
        <p:txBody>
          <a:bodyPr/>
          <a:lstStyle/>
          <a:p>
            <a:endParaRPr lang="en-US"/>
          </a:p>
        </p:txBody>
      </p:sp>
    </p:spTree>
    <p:extLst>
      <p:ext uri="{BB962C8B-B14F-4D97-AF65-F5344CB8AC3E}">
        <p14:creationId xmlns:p14="http://schemas.microsoft.com/office/powerpoint/2010/main" val="3136840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ea typeface="+mj-lt"/>
                <a:cs typeface="+mj-lt"/>
              </a:rPr>
              <a:t>Spring Data JPA-Key Features(</a:t>
            </a:r>
            <a:r>
              <a:rPr lang="en-US" err="1">
                <a:ea typeface="+mj-lt"/>
                <a:cs typeface="+mj-lt"/>
              </a:rPr>
              <a:t>Cont</a:t>
            </a:r>
            <a:r>
              <a:rPr lang="en-US">
                <a:ea typeface="+mj-lt"/>
                <a:cs typeface="+mj-lt"/>
              </a:rPr>
              <a:t>)</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718153"/>
            <a:ext cx="10890463"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marL="0" indent="0">
              <a:buNone/>
            </a:pPr>
            <a:endParaRPr lang="en-US" sz="2000">
              <a:solidFill>
                <a:schemeClr val="tx1"/>
              </a:solidFill>
              <a:ea typeface="+mn-lt"/>
              <a:cs typeface="+mn-lt"/>
            </a:endParaRPr>
          </a:p>
          <a:p>
            <a:pPr>
              <a:buNone/>
            </a:pPr>
            <a:r>
              <a:rPr lang="en-US" sz="2000" b="1">
                <a:solidFill>
                  <a:schemeClr val="tx1"/>
                </a:solidFill>
                <a:ea typeface="+mn-lt"/>
                <a:cs typeface="+mn-lt"/>
              </a:rPr>
              <a:t>Query generation:</a:t>
            </a:r>
            <a:endParaRPr lang="en-US" b="1">
              <a:solidFill>
                <a:schemeClr val="tx1"/>
              </a:solidFill>
              <a:cs typeface="Arial"/>
            </a:endParaRPr>
          </a:p>
          <a:p>
            <a:pPr marL="342900" indent="-342900"/>
            <a:r>
              <a:rPr lang="en-US" sz="2000">
                <a:solidFill>
                  <a:schemeClr val="tx1"/>
                </a:solidFill>
                <a:ea typeface="+mn-lt"/>
                <a:cs typeface="+mn-lt"/>
              </a:rPr>
              <a:t>Provides a way to generate JPQL (Java Persistence Query Language) queries based on method names. </a:t>
            </a:r>
            <a:endParaRPr lang="en-US">
              <a:solidFill>
                <a:schemeClr val="tx1"/>
              </a:solidFill>
              <a:cs typeface="Arial"/>
            </a:endParaRPr>
          </a:p>
          <a:p>
            <a:pPr marL="342900" indent="-342900"/>
            <a:r>
              <a:rPr lang="en-US" sz="2000">
                <a:solidFill>
                  <a:schemeClr val="tx1"/>
                </a:solidFill>
                <a:ea typeface="+mn-lt"/>
                <a:cs typeface="+mn-lt"/>
              </a:rPr>
              <a:t>This allows developers to define query methods that are expressive and easy to read.</a:t>
            </a:r>
            <a:endParaRPr lang="en-US">
              <a:solidFill>
                <a:schemeClr val="tx1"/>
              </a:solidFill>
              <a:cs typeface="Arial"/>
            </a:endParaRPr>
          </a:p>
          <a:p>
            <a:pPr>
              <a:buNone/>
            </a:pPr>
            <a:r>
              <a:rPr lang="en-US" sz="2000" b="1">
                <a:solidFill>
                  <a:schemeClr val="tx1"/>
                </a:solidFill>
                <a:ea typeface="+mn-lt"/>
                <a:cs typeface="+mn-lt"/>
              </a:rPr>
              <a:t>Pagination and sorting:</a:t>
            </a:r>
            <a:endParaRPr lang="en-US" b="1">
              <a:solidFill>
                <a:schemeClr val="tx1"/>
              </a:solidFill>
              <a:cs typeface="Arial"/>
            </a:endParaRPr>
          </a:p>
          <a:p>
            <a:pPr marL="342900" indent="-342900"/>
            <a:r>
              <a:rPr lang="en-US" sz="2000">
                <a:solidFill>
                  <a:schemeClr val="tx1"/>
                </a:solidFill>
                <a:ea typeface="+mn-lt"/>
                <a:cs typeface="+mn-lt"/>
              </a:rPr>
              <a:t>Provides built-in support for pagination and sorting, making it easy to implement paginated lists and tables.</a:t>
            </a:r>
            <a:endParaRPr lang="en-US">
              <a:solidFill>
                <a:schemeClr val="tx1"/>
              </a:solidFill>
              <a:cs typeface="Arial"/>
            </a:endParaRPr>
          </a:p>
          <a:p>
            <a:pPr marL="0" indent="0">
              <a:buNone/>
            </a:pPr>
            <a:endParaRPr lang="en-US" sz="2000">
              <a:solidFill>
                <a:schemeClr val="tx1"/>
              </a:solidFill>
              <a:cs typeface="Arial"/>
            </a:endParaRPr>
          </a:p>
          <a:p>
            <a:endParaRPr lang="en-US" sz="2000">
              <a:solidFill>
                <a:schemeClr val="tx1"/>
              </a:solidFill>
              <a:cs typeface="Arial"/>
            </a:endParaRPr>
          </a:p>
        </p:txBody>
      </p:sp>
    </p:spTree>
    <p:extLst>
      <p:ext uri="{BB962C8B-B14F-4D97-AF65-F5344CB8AC3E}">
        <p14:creationId xmlns:p14="http://schemas.microsoft.com/office/powerpoint/2010/main" val="30617038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ea typeface="+mj-lt"/>
                <a:cs typeface="+mj-lt"/>
              </a:rPr>
              <a:t>Spring Data JPA-Key Features(</a:t>
            </a:r>
            <a:r>
              <a:rPr lang="en-US" err="1">
                <a:ea typeface="+mj-lt"/>
                <a:cs typeface="+mj-lt"/>
              </a:rPr>
              <a:t>Cont</a:t>
            </a:r>
            <a:r>
              <a:rPr lang="en-US">
                <a:ea typeface="+mj-lt"/>
                <a:cs typeface="+mj-lt"/>
              </a:rPr>
              <a:t>)</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2177441"/>
            <a:ext cx="10890463"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marL="0" indent="0">
              <a:buNone/>
            </a:pPr>
            <a:r>
              <a:rPr lang="en-US" b="1">
                <a:solidFill>
                  <a:schemeClr val="tx1"/>
                </a:solidFill>
              </a:rPr>
              <a:t>Advantages of Using JPA</a:t>
            </a:r>
            <a:endParaRPr lang="en-US" sz="2000" b="1">
              <a:solidFill>
                <a:schemeClr val="tx1"/>
              </a:solidFill>
              <a:ea typeface="+mn-lt"/>
              <a:cs typeface="+mn-lt"/>
            </a:endParaRPr>
          </a:p>
          <a:p>
            <a:r>
              <a:rPr lang="en-US" sz="2000">
                <a:solidFill>
                  <a:schemeClr val="tx1"/>
                </a:solidFill>
                <a:ea typeface="+mn-lt"/>
                <a:cs typeface="+mn-lt"/>
              </a:rPr>
              <a:t>No need to write DDL/DML queries, instead we can map by using XML/annotations.</a:t>
            </a:r>
            <a:endParaRPr lang="en-US" sz="2000">
              <a:solidFill>
                <a:schemeClr val="tx1"/>
              </a:solidFill>
              <a:cs typeface="Arial"/>
            </a:endParaRPr>
          </a:p>
          <a:p>
            <a:r>
              <a:rPr lang="en-US" sz="2000">
                <a:solidFill>
                  <a:schemeClr val="tx1"/>
                </a:solidFill>
                <a:ea typeface="+mn-lt"/>
                <a:cs typeface="+mn-lt"/>
              </a:rPr>
              <a:t>JPQL is used and since it is platform-independent, we no need to depend on any native SQL table.</a:t>
            </a:r>
            <a:endParaRPr lang="en-US">
              <a:solidFill>
                <a:schemeClr val="tx1"/>
              </a:solidFill>
              <a:cs typeface="Arial"/>
            </a:endParaRPr>
          </a:p>
          <a:p>
            <a:r>
              <a:rPr lang="en-US" sz="2000">
                <a:solidFill>
                  <a:schemeClr val="tx1"/>
                </a:solidFill>
                <a:ea typeface="+mn-lt"/>
                <a:cs typeface="+mn-lt"/>
              </a:rPr>
              <a:t>Complex expressions and filtering expressions are all handled via JPQL only.</a:t>
            </a:r>
            <a:endParaRPr lang="en-US">
              <a:solidFill>
                <a:schemeClr val="tx1"/>
              </a:solidFill>
              <a:cs typeface="Arial"/>
            </a:endParaRPr>
          </a:p>
          <a:p>
            <a:endParaRPr lang="en-US" sz="2000">
              <a:solidFill>
                <a:schemeClr val="tx1"/>
              </a:solidFill>
              <a:cs typeface="Arial"/>
            </a:endParaRPr>
          </a:p>
          <a:p>
            <a:pPr marL="0" indent="0">
              <a:buNone/>
            </a:pPr>
            <a:endParaRPr lang="en-US" sz="2000">
              <a:solidFill>
                <a:schemeClr val="tx1"/>
              </a:solidFill>
              <a:cs typeface="Arial"/>
            </a:endParaRPr>
          </a:p>
          <a:p>
            <a:pPr marL="0" indent="0">
              <a:buNone/>
            </a:pPr>
            <a:endParaRPr lang="en-US" sz="2000">
              <a:solidFill>
                <a:schemeClr val="tx1"/>
              </a:solidFill>
              <a:cs typeface="Arial"/>
            </a:endParaRPr>
          </a:p>
          <a:p>
            <a:endParaRPr lang="en-US" sz="2000">
              <a:solidFill>
                <a:schemeClr val="tx1"/>
              </a:solidFill>
              <a:cs typeface="Arial"/>
            </a:endParaRPr>
          </a:p>
          <a:p>
            <a:pPr marL="0" indent="0">
              <a:buNone/>
            </a:pPr>
            <a:endParaRPr lang="en-US" sz="2000">
              <a:solidFill>
                <a:schemeClr val="tx1"/>
              </a:solidFill>
              <a:cs typeface="Arial"/>
            </a:endParaRPr>
          </a:p>
          <a:p>
            <a:endParaRPr lang="en-US" sz="2000">
              <a:solidFill>
                <a:schemeClr val="tx1"/>
              </a:solidFill>
              <a:cs typeface="Arial"/>
            </a:endParaRPr>
          </a:p>
        </p:txBody>
      </p:sp>
    </p:spTree>
    <p:extLst>
      <p:ext uri="{BB962C8B-B14F-4D97-AF65-F5344CB8AC3E}">
        <p14:creationId xmlns:p14="http://schemas.microsoft.com/office/powerpoint/2010/main" val="32774959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ea typeface="+mj-lt"/>
                <a:cs typeface="+mj-lt"/>
              </a:rPr>
              <a:t>Spring Data JPA-Key Features(</a:t>
            </a:r>
            <a:r>
              <a:rPr lang="en-US" err="1">
                <a:ea typeface="+mj-lt"/>
                <a:cs typeface="+mj-lt"/>
              </a:rPr>
              <a:t>Cont</a:t>
            </a:r>
            <a:r>
              <a:rPr lang="en-US">
                <a:ea typeface="+mj-lt"/>
                <a:cs typeface="+mj-lt"/>
              </a:rPr>
              <a:t>)</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832975"/>
            <a:ext cx="10890463"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marL="0" indent="0">
              <a:buNone/>
            </a:pPr>
            <a:endParaRPr lang="en-US" sz="2000">
              <a:solidFill>
                <a:schemeClr val="tx1"/>
              </a:solidFill>
              <a:cs typeface="Arial"/>
            </a:endParaRPr>
          </a:p>
          <a:p>
            <a:endParaRPr lang="en-US" sz="2000">
              <a:solidFill>
                <a:schemeClr val="tx1"/>
              </a:solidFill>
              <a:cs typeface="Arial"/>
            </a:endParaRPr>
          </a:p>
        </p:txBody>
      </p:sp>
      <p:sp>
        <p:nvSpPr>
          <p:cNvPr id="3" name="TextBox 2">
            <a:extLst>
              <a:ext uri="{FF2B5EF4-FFF2-40B4-BE49-F238E27FC236}">
                <a16:creationId xmlns:a16="http://schemas.microsoft.com/office/drawing/2014/main" id="{7C96AFD1-5EA3-44BC-EF88-1AF8DC2A0D1D}"/>
              </a:ext>
            </a:extLst>
          </p:cNvPr>
          <p:cNvSpPr txBox="1"/>
          <p:nvPr/>
        </p:nvSpPr>
        <p:spPr>
          <a:xfrm>
            <a:off x="935278" y="1947797"/>
            <a:ext cx="9559445" cy="141577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buChar char="•"/>
            </a:pPr>
            <a:r>
              <a:rPr lang="en-US">
                <a:cs typeface="Arial"/>
              </a:rPr>
              <a:t>Entity can be partially stored in one database like MySQL and the rest can be in Graph database Management System.​</a:t>
            </a:r>
          </a:p>
          <a:p>
            <a:pPr marL="182880" indent="-182880">
              <a:spcBef>
                <a:spcPts val="1200"/>
              </a:spcBef>
              <a:buSzPct val="100000"/>
              <a:buFont typeface="Arial"/>
              <a:buChar char="•"/>
            </a:pPr>
            <a:r>
              <a:rPr lang="en-US">
                <a:cs typeface="Arial"/>
              </a:rPr>
              <a:t>Dynamic generation of queries is possible.​</a:t>
            </a:r>
          </a:p>
          <a:p>
            <a:pPr marL="182880" indent="-182880">
              <a:spcBef>
                <a:spcPts val="1200"/>
              </a:spcBef>
              <a:buSzPct val="100000"/>
              <a:buFont typeface="Arial"/>
              <a:buChar char="•"/>
            </a:pPr>
            <a:r>
              <a:rPr lang="en-US">
                <a:cs typeface="Arial"/>
              </a:rPr>
              <a:t>Integration with Spring framework is easier with a custom namespace.​</a:t>
            </a:r>
          </a:p>
        </p:txBody>
      </p:sp>
    </p:spTree>
    <p:extLst>
      <p:ext uri="{BB962C8B-B14F-4D97-AF65-F5344CB8AC3E}">
        <p14:creationId xmlns:p14="http://schemas.microsoft.com/office/powerpoint/2010/main" val="21681963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ea typeface="+mj-lt"/>
                <a:cs typeface="+mj-lt"/>
              </a:rPr>
              <a:t>Spring Data JPA-Key Features(</a:t>
            </a:r>
            <a:r>
              <a:rPr lang="en-US" err="1">
                <a:ea typeface="+mj-lt"/>
                <a:cs typeface="+mj-lt"/>
              </a:rPr>
              <a:t>Cont</a:t>
            </a:r>
            <a:r>
              <a:rPr lang="en-US">
                <a:ea typeface="+mj-lt"/>
                <a:cs typeface="+mj-lt"/>
              </a:rPr>
              <a:t>)</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832975"/>
            <a:ext cx="10890463"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marL="0" indent="0">
              <a:buNone/>
            </a:pPr>
            <a:endParaRPr lang="en-US" sz="2000">
              <a:solidFill>
                <a:schemeClr val="tx1"/>
              </a:solidFill>
              <a:cs typeface="Arial"/>
            </a:endParaRPr>
          </a:p>
          <a:p>
            <a:endParaRPr lang="en-US" sz="2000">
              <a:solidFill>
                <a:schemeClr val="tx1"/>
              </a:solidFill>
              <a:cs typeface="Arial"/>
            </a:endParaRPr>
          </a:p>
        </p:txBody>
      </p:sp>
      <p:sp>
        <p:nvSpPr>
          <p:cNvPr id="3" name="TextBox 2">
            <a:extLst>
              <a:ext uri="{FF2B5EF4-FFF2-40B4-BE49-F238E27FC236}">
                <a16:creationId xmlns:a16="http://schemas.microsoft.com/office/drawing/2014/main" id="{7C96AFD1-5EA3-44BC-EF88-1AF8DC2A0D1D}"/>
              </a:ext>
            </a:extLst>
          </p:cNvPr>
          <p:cNvSpPr txBox="1"/>
          <p:nvPr/>
        </p:nvSpPr>
        <p:spPr>
          <a:xfrm>
            <a:off x="935278" y="1947797"/>
            <a:ext cx="9559445" cy="209288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Support for </a:t>
            </a:r>
            <a:r>
              <a:rPr lang="en-US" err="1">
                <a:ea typeface="+mn-lt"/>
                <a:cs typeface="+mn-lt"/>
              </a:rPr>
              <a:t>Querydsl</a:t>
            </a:r>
            <a:r>
              <a:rPr lang="en-US">
                <a:ea typeface="+mn-lt"/>
                <a:cs typeface="+mn-lt"/>
              </a:rPr>
              <a:t> predicates and thus type-safe JPA queries</a:t>
            </a:r>
            <a:endParaRPr lang="en-US">
              <a:cs typeface="Arial"/>
            </a:endParaRPr>
          </a:p>
          <a:p>
            <a:pPr marL="285750" indent="-285750">
              <a:buFont typeface="Arial"/>
              <a:buChar char="•"/>
            </a:pPr>
            <a:endParaRPr lang="en-US">
              <a:cs typeface="Arial"/>
            </a:endParaRPr>
          </a:p>
          <a:p>
            <a:pPr marL="285750" indent="-285750">
              <a:buFont typeface="Arial"/>
              <a:buChar char="•"/>
            </a:pPr>
            <a:r>
              <a:rPr lang="en-US">
                <a:ea typeface="+mn-lt"/>
                <a:cs typeface="+mn-lt"/>
              </a:rPr>
              <a:t>Transparent auditing of domain class</a:t>
            </a:r>
            <a:endParaRPr lang="en-US">
              <a:cs typeface="Arial"/>
            </a:endParaRPr>
          </a:p>
          <a:p>
            <a:pPr marL="285750" indent="-285750">
              <a:buFont typeface="Arial"/>
              <a:buChar char="•"/>
            </a:pPr>
            <a:endParaRPr lang="en-US">
              <a:cs typeface="Arial"/>
            </a:endParaRPr>
          </a:p>
          <a:p>
            <a:pPr marL="285750" indent="-285750">
              <a:buFont typeface="Arial"/>
              <a:buChar char="•"/>
            </a:pPr>
            <a:r>
              <a:rPr lang="en-US">
                <a:ea typeface="+mn-lt"/>
                <a:cs typeface="+mn-lt"/>
              </a:rPr>
              <a:t>Pagination support, dynamic query execution, ability to integrate custom data access code</a:t>
            </a:r>
            <a:endParaRPr lang="en-US">
              <a:cs typeface="Arial"/>
            </a:endParaRPr>
          </a:p>
          <a:p>
            <a:pPr marL="285750" indent="-285750">
              <a:buFont typeface="Arial"/>
              <a:buChar char="•"/>
            </a:pPr>
            <a:endParaRPr lang="en-US">
              <a:cs typeface="Arial"/>
            </a:endParaRPr>
          </a:p>
          <a:p>
            <a:pPr marL="182880" indent="-182880">
              <a:spcBef>
                <a:spcPts val="1200"/>
              </a:spcBef>
              <a:buSzPct val="100000"/>
              <a:buFont typeface="Arial"/>
              <a:buChar char="•"/>
            </a:pPr>
            <a:endParaRPr lang="en-US">
              <a:cs typeface="Arial"/>
            </a:endParaRPr>
          </a:p>
        </p:txBody>
      </p:sp>
    </p:spTree>
    <p:extLst>
      <p:ext uri="{BB962C8B-B14F-4D97-AF65-F5344CB8AC3E}">
        <p14:creationId xmlns:p14="http://schemas.microsoft.com/office/powerpoint/2010/main" val="11071278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ea typeface="+mj-lt"/>
                <a:cs typeface="+mj-lt"/>
              </a:rPr>
              <a:t>Spring Data JPA-Key Features(</a:t>
            </a:r>
            <a:r>
              <a:rPr lang="en-US" err="1">
                <a:ea typeface="+mj-lt"/>
                <a:cs typeface="+mj-lt"/>
              </a:rPr>
              <a:t>Cont</a:t>
            </a:r>
            <a:r>
              <a:rPr lang="en-US">
                <a:ea typeface="+mj-lt"/>
                <a:cs typeface="+mj-lt"/>
              </a:rPr>
              <a:t>)</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832975"/>
            <a:ext cx="10890463"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marL="0" indent="0">
              <a:buNone/>
            </a:pPr>
            <a:endParaRPr lang="en-US" sz="2000">
              <a:solidFill>
                <a:schemeClr val="tx1"/>
              </a:solidFill>
              <a:cs typeface="Arial"/>
            </a:endParaRPr>
          </a:p>
          <a:p>
            <a:endParaRPr lang="en-US" sz="2000">
              <a:solidFill>
                <a:schemeClr val="tx1"/>
              </a:solidFill>
              <a:cs typeface="Arial"/>
            </a:endParaRPr>
          </a:p>
        </p:txBody>
      </p:sp>
      <p:sp>
        <p:nvSpPr>
          <p:cNvPr id="3" name="TextBox 2">
            <a:extLst>
              <a:ext uri="{FF2B5EF4-FFF2-40B4-BE49-F238E27FC236}">
                <a16:creationId xmlns:a16="http://schemas.microsoft.com/office/drawing/2014/main" id="{7C96AFD1-5EA3-44BC-EF88-1AF8DC2A0D1D}"/>
              </a:ext>
            </a:extLst>
          </p:cNvPr>
          <p:cNvSpPr txBox="1"/>
          <p:nvPr/>
        </p:nvSpPr>
        <p:spPr>
          <a:xfrm>
            <a:off x="935278" y="1947797"/>
            <a:ext cx="9559445" cy="166199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buFont typeface="Arial,Sans-Serif"/>
              <a:buChar char="•"/>
            </a:pPr>
            <a:r>
              <a:rPr lang="en-US">
                <a:cs typeface="Arial"/>
              </a:rPr>
              <a:t>Validation of @Query annotated queries at bootstrap time</a:t>
            </a:r>
            <a:endParaRPr lang="en-US">
              <a:ea typeface="+mn-lt"/>
              <a:cs typeface="+mn-lt"/>
            </a:endParaRPr>
          </a:p>
          <a:p>
            <a:pPr marL="285750" indent="-285750">
              <a:buFont typeface="Arial,Sans-Serif"/>
              <a:buChar char="•"/>
            </a:pPr>
            <a:endParaRPr lang="en-US">
              <a:ea typeface="+mn-lt"/>
              <a:cs typeface="+mn-lt"/>
            </a:endParaRPr>
          </a:p>
          <a:p>
            <a:pPr marL="285750" indent="-285750">
              <a:buFont typeface="Arial,Sans-Serif"/>
              <a:buChar char="•"/>
            </a:pPr>
            <a:r>
              <a:rPr lang="en-US">
                <a:cs typeface="Arial"/>
              </a:rPr>
              <a:t>Support for XML based entity mapping</a:t>
            </a:r>
            <a:endParaRPr lang="en-US">
              <a:ea typeface="+mn-lt"/>
              <a:cs typeface="+mn-lt"/>
            </a:endParaRPr>
          </a:p>
          <a:p>
            <a:pPr marL="285750" indent="-285750">
              <a:buFont typeface="Arial,Sans-Serif"/>
              <a:buChar char="•"/>
            </a:pPr>
            <a:endParaRPr lang="en-US">
              <a:ea typeface="+mn-lt"/>
              <a:cs typeface="+mn-lt"/>
            </a:endParaRPr>
          </a:p>
          <a:p>
            <a:pPr marL="285750" indent="-285750">
              <a:buFont typeface="Arial,Sans-Serif"/>
              <a:buChar char="•"/>
            </a:pPr>
            <a:r>
              <a:rPr lang="en-US" err="1">
                <a:cs typeface="Arial"/>
              </a:rPr>
              <a:t>JavaConfig</a:t>
            </a:r>
            <a:r>
              <a:rPr lang="en-US">
                <a:cs typeface="Arial"/>
              </a:rPr>
              <a:t> based repository configuration by introducing @EnableJpaRepositories.</a:t>
            </a:r>
            <a:endParaRPr lang="en-US">
              <a:ea typeface="+mn-lt"/>
              <a:cs typeface="+mn-lt"/>
            </a:endParaRPr>
          </a:p>
          <a:p>
            <a:pPr marL="285750" indent="-285750">
              <a:buFont typeface="Arial"/>
              <a:buChar char="•"/>
            </a:pPr>
            <a:endParaRPr lang="en-US">
              <a:cs typeface="Arial"/>
            </a:endParaRPr>
          </a:p>
        </p:txBody>
      </p:sp>
    </p:spTree>
    <p:extLst>
      <p:ext uri="{BB962C8B-B14F-4D97-AF65-F5344CB8AC3E}">
        <p14:creationId xmlns:p14="http://schemas.microsoft.com/office/powerpoint/2010/main" val="3317250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ea typeface="+mj-lt"/>
                <a:cs typeface="+mj-lt"/>
              </a:rPr>
              <a:t>Spring Data JPA-Key Features(</a:t>
            </a:r>
            <a:r>
              <a:rPr lang="en-US" err="1">
                <a:ea typeface="+mj-lt"/>
                <a:cs typeface="+mj-lt"/>
              </a:rPr>
              <a:t>Cont</a:t>
            </a:r>
            <a:r>
              <a:rPr lang="en-US">
                <a:ea typeface="+mj-lt"/>
                <a:cs typeface="+mj-lt"/>
              </a:rPr>
              <a:t>)</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832975"/>
            <a:ext cx="10890463"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marL="0" indent="0">
              <a:buNone/>
            </a:pPr>
            <a:endParaRPr lang="en-US" sz="2000">
              <a:solidFill>
                <a:schemeClr val="tx1"/>
              </a:solidFill>
              <a:cs typeface="Arial"/>
            </a:endParaRPr>
          </a:p>
          <a:p>
            <a:endParaRPr lang="en-US" sz="2000">
              <a:solidFill>
                <a:schemeClr val="tx1"/>
              </a:solidFill>
              <a:cs typeface="Arial"/>
            </a:endParaRPr>
          </a:p>
        </p:txBody>
      </p:sp>
      <p:sp>
        <p:nvSpPr>
          <p:cNvPr id="3" name="TextBox 2">
            <a:extLst>
              <a:ext uri="{FF2B5EF4-FFF2-40B4-BE49-F238E27FC236}">
                <a16:creationId xmlns:a16="http://schemas.microsoft.com/office/drawing/2014/main" id="{7C96AFD1-5EA3-44BC-EF88-1AF8DC2A0D1D}"/>
              </a:ext>
            </a:extLst>
          </p:cNvPr>
          <p:cNvSpPr txBox="1"/>
          <p:nvPr/>
        </p:nvSpPr>
        <p:spPr>
          <a:xfrm>
            <a:off x="935278" y="1947797"/>
            <a:ext cx="9559445" cy="286232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b="1"/>
              <a:t>3 reasons to use Spring Data JPA</a:t>
            </a:r>
            <a:endParaRPr lang="en-US">
              <a:cs typeface="Arial"/>
            </a:endParaRPr>
          </a:p>
          <a:p>
            <a:pPr>
              <a:spcBef>
                <a:spcPts val="1200"/>
              </a:spcBef>
              <a:buSzPct val="100000"/>
            </a:pPr>
            <a:r>
              <a:rPr lang="en-US" b="1"/>
              <a:t>No-code Repositories</a:t>
            </a:r>
            <a:endParaRPr lang="en-US">
              <a:cs typeface="Arial"/>
            </a:endParaRPr>
          </a:p>
          <a:p>
            <a:pPr marL="285750" indent="-285750">
              <a:spcBef>
                <a:spcPts val="1200"/>
              </a:spcBef>
              <a:buSzPct val="100000"/>
              <a:buFont typeface="Arial"/>
              <a:buChar char="•"/>
            </a:pPr>
            <a:r>
              <a:rPr lang="en-US">
                <a:ea typeface="+mn-lt"/>
                <a:cs typeface="+mn-lt"/>
              </a:rPr>
              <a:t>Repository Pattern is one of the most popular persistence-related patterns.</a:t>
            </a:r>
            <a:endParaRPr lang="en-US" b="1">
              <a:ea typeface="+mn-lt"/>
              <a:cs typeface="+mn-lt"/>
            </a:endParaRPr>
          </a:p>
          <a:p>
            <a:pPr marL="285750" indent="-285750">
              <a:spcBef>
                <a:spcPts val="1200"/>
              </a:spcBef>
              <a:buSzPct val="100000"/>
              <a:buFont typeface="Arial"/>
              <a:buChar char="•"/>
            </a:pPr>
            <a:r>
              <a:rPr lang="en-US">
                <a:ea typeface="+mn-lt"/>
                <a:cs typeface="+mn-lt"/>
              </a:rPr>
              <a:t> Hides the data store specific implementation details.</a:t>
            </a:r>
            <a:endParaRPr lang="en-US" b="1">
              <a:ea typeface="+mn-lt"/>
              <a:cs typeface="+mn-lt"/>
            </a:endParaRPr>
          </a:p>
          <a:p>
            <a:pPr marL="285750" indent="-285750">
              <a:spcBef>
                <a:spcPts val="1200"/>
              </a:spcBef>
              <a:buSzPct val="100000"/>
              <a:buFont typeface="Arial"/>
              <a:buChar char="•"/>
            </a:pPr>
            <a:r>
              <a:rPr lang="en-US">
                <a:ea typeface="+mn-lt"/>
                <a:cs typeface="+mn-lt"/>
              </a:rPr>
              <a:t> Enables you to implement your business code on a higher abstraction level.</a:t>
            </a:r>
            <a:endParaRPr lang="en-US" b="1">
              <a:cs typeface="Arial"/>
            </a:endParaRPr>
          </a:p>
          <a:p>
            <a:pPr marL="285750" indent="-285750">
              <a:spcBef>
                <a:spcPts val="1200"/>
              </a:spcBef>
              <a:buSzPct val="100000"/>
              <a:buFont typeface="Arial"/>
              <a:buChar char="•"/>
            </a:pPr>
            <a:endParaRPr lang="en-US" b="1">
              <a:cs typeface="Arial"/>
            </a:endParaRPr>
          </a:p>
          <a:p>
            <a:pPr marL="182880" indent="-182880">
              <a:spcBef>
                <a:spcPts val="1200"/>
              </a:spcBef>
              <a:buSzPct val="100000"/>
              <a:buFont typeface="Arial"/>
              <a:buChar char="•"/>
            </a:pPr>
            <a:endParaRPr lang="en-US">
              <a:cs typeface="Arial"/>
            </a:endParaRPr>
          </a:p>
        </p:txBody>
      </p:sp>
    </p:spTree>
    <p:extLst>
      <p:ext uri="{BB962C8B-B14F-4D97-AF65-F5344CB8AC3E}">
        <p14:creationId xmlns:p14="http://schemas.microsoft.com/office/powerpoint/2010/main" val="4447245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ea typeface="+mj-lt"/>
                <a:cs typeface="+mj-lt"/>
              </a:rPr>
              <a:t>Spring Data JPA-Key Features(</a:t>
            </a:r>
            <a:r>
              <a:rPr lang="en-US" err="1">
                <a:ea typeface="+mj-lt"/>
                <a:cs typeface="+mj-lt"/>
              </a:rPr>
              <a:t>Cont</a:t>
            </a:r>
            <a:r>
              <a:rPr lang="en-US">
                <a:ea typeface="+mj-lt"/>
                <a:cs typeface="+mj-lt"/>
              </a:rPr>
              <a:t>)</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832975"/>
            <a:ext cx="10890463"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marL="0" indent="0">
              <a:buNone/>
            </a:pPr>
            <a:endParaRPr lang="en-US" sz="2000">
              <a:solidFill>
                <a:schemeClr val="tx1"/>
              </a:solidFill>
              <a:cs typeface="Arial"/>
            </a:endParaRPr>
          </a:p>
          <a:p>
            <a:endParaRPr lang="en-US" sz="2000">
              <a:solidFill>
                <a:schemeClr val="tx1"/>
              </a:solidFill>
              <a:cs typeface="Arial"/>
            </a:endParaRPr>
          </a:p>
        </p:txBody>
      </p:sp>
      <p:sp>
        <p:nvSpPr>
          <p:cNvPr id="3" name="TextBox 2">
            <a:extLst>
              <a:ext uri="{FF2B5EF4-FFF2-40B4-BE49-F238E27FC236}">
                <a16:creationId xmlns:a16="http://schemas.microsoft.com/office/drawing/2014/main" id="{7C96AFD1-5EA3-44BC-EF88-1AF8DC2A0D1D}"/>
              </a:ext>
            </a:extLst>
          </p:cNvPr>
          <p:cNvSpPr txBox="1"/>
          <p:nvPr/>
        </p:nvSpPr>
        <p:spPr>
          <a:xfrm>
            <a:off x="935278" y="1947797"/>
            <a:ext cx="9559445" cy="236988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SzPct val="100000"/>
            </a:pPr>
            <a:r>
              <a:rPr lang="en-US" b="1">
                <a:ea typeface="+mn-lt"/>
                <a:cs typeface="+mn-lt"/>
              </a:rPr>
              <a:t>Reduced boilerplate code</a:t>
            </a:r>
            <a:endParaRPr lang="en-US">
              <a:cs typeface="Arial"/>
            </a:endParaRPr>
          </a:p>
          <a:p>
            <a:pPr>
              <a:buSzPct val="100000"/>
              <a:buFont typeface="Arial"/>
              <a:buChar char="•"/>
            </a:pPr>
            <a:r>
              <a:rPr lang="en-US">
                <a:ea typeface="+mn-lt"/>
                <a:cs typeface="+mn-lt"/>
              </a:rPr>
              <a:t>To make it even easier, Spring Data JPA provides a default implementation for each method defined by one of its repository interfaces. </a:t>
            </a:r>
          </a:p>
          <a:p>
            <a:pPr>
              <a:buSzPct val="100000"/>
              <a:buFont typeface="Arial"/>
              <a:buChar char="•"/>
            </a:pPr>
            <a:r>
              <a:rPr lang="en-US">
                <a:ea typeface="+mn-lt"/>
                <a:cs typeface="+mn-lt"/>
              </a:rPr>
              <a:t>No longer need to implement basic read or write operations.</a:t>
            </a:r>
          </a:p>
          <a:p>
            <a:pPr>
              <a:buSzPct val="100000"/>
              <a:buFont typeface="Arial"/>
              <a:buChar char="•"/>
            </a:pPr>
            <a:r>
              <a:rPr lang="en-US">
                <a:ea typeface="+mn-lt"/>
                <a:cs typeface="+mn-lt"/>
              </a:rPr>
              <a:t> All of these operations don’t require a lot of code, not having to implement them makes life a little bit easier.</a:t>
            </a:r>
          </a:p>
          <a:p>
            <a:pPr>
              <a:buSzPct val="100000"/>
              <a:buFont typeface="Arial"/>
              <a:buChar char="•"/>
            </a:pPr>
            <a:r>
              <a:rPr lang="en-US">
                <a:ea typeface="+mn-lt"/>
                <a:cs typeface="+mn-lt"/>
              </a:rPr>
              <a:t>Reduces the risk of stupid bugs.</a:t>
            </a:r>
            <a:endParaRPr lang="en-US">
              <a:cs typeface="Arial"/>
            </a:endParaRPr>
          </a:p>
          <a:p>
            <a:pPr marL="182880" indent="-182880">
              <a:spcBef>
                <a:spcPts val="1200"/>
              </a:spcBef>
              <a:buSzPct val="100000"/>
              <a:buFont typeface="Arial"/>
              <a:buChar char="•"/>
            </a:pPr>
            <a:endParaRPr lang="en-US">
              <a:cs typeface="Arial"/>
            </a:endParaRPr>
          </a:p>
        </p:txBody>
      </p:sp>
    </p:spTree>
    <p:extLst>
      <p:ext uri="{BB962C8B-B14F-4D97-AF65-F5344CB8AC3E}">
        <p14:creationId xmlns:p14="http://schemas.microsoft.com/office/powerpoint/2010/main" val="40156150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ea typeface="+mj-lt"/>
                <a:cs typeface="+mj-lt"/>
              </a:rPr>
              <a:t>Spring Data JPA-Key Features(</a:t>
            </a:r>
            <a:r>
              <a:rPr lang="en-US" err="1">
                <a:ea typeface="+mj-lt"/>
                <a:cs typeface="+mj-lt"/>
              </a:rPr>
              <a:t>Cont</a:t>
            </a:r>
            <a:r>
              <a:rPr lang="en-US">
                <a:ea typeface="+mj-lt"/>
                <a:cs typeface="+mj-lt"/>
              </a:rPr>
              <a:t>)</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832975"/>
            <a:ext cx="10890463"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marL="0" indent="0">
              <a:buNone/>
            </a:pPr>
            <a:endParaRPr lang="en-US" sz="2000">
              <a:solidFill>
                <a:schemeClr val="tx1"/>
              </a:solidFill>
              <a:cs typeface="Arial"/>
            </a:endParaRPr>
          </a:p>
          <a:p>
            <a:endParaRPr lang="en-US" sz="2000">
              <a:solidFill>
                <a:schemeClr val="tx1"/>
              </a:solidFill>
              <a:cs typeface="Arial"/>
            </a:endParaRPr>
          </a:p>
        </p:txBody>
      </p:sp>
      <p:sp>
        <p:nvSpPr>
          <p:cNvPr id="3" name="TextBox 2">
            <a:extLst>
              <a:ext uri="{FF2B5EF4-FFF2-40B4-BE49-F238E27FC236}">
                <a16:creationId xmlns:a16="http://schemas.microsoft.com/office/drawing/2014/main" id="{7C96AFD1-5EA3-44BC-EF88-1AF8DC2A0D1D}"/>
              </a:ext>
            </a:extLst>
          </p:cNvPr>
          <p:cNvSpPr txBox="1"/>
          <p:nvPr/>
        </p:nvSpPr>
        <p:spPr>
          <a:xfrm>
            <a:off x="872648" y="2323578"/>
            <a:ext cx="9559445" cy="236988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a:ea typeface="+mn-lt"/>
                <a:cs typeface="+mn-lt"/>
              </a:rPr>
              <a:t>Generated querie</a:t>
            </a:r>
            <a:r>
              <a:rPr lang="en-US">
                <a:ea typeface="+mn-lt"/>
                <a:cs typeface="+mn-lt"/>
              </a:rPr>
              <a:t>s</a:t>
            </a:r>
            <a:endParaRPr lang="en-US"/>
          </a:p>
          <a:p>
            <a:pPr marL="285750" indent="-285750">
              <a:buFont typeface="Arial"/>
              <a:buChar char="•"/>
            </a:pPr>
            <a:r>
              <a:rPr lang="en-US">
                <a:ea typeface="+mn-lt"/>
                <a:cs typeface="+mn-lt"/>
              </a:rPr>
              <a:t>Generation of database queries based on method names.</a:t>
            </a:r>
          </a:p>
          <a:p>
            <a:pPr marL="285750" indent="-285750">
              <a:buFont typeface="Arial"/>
              <a:buChar char="•"/>
            </a:pPr>
            <a:r>
              <a:rPr lang="en-US">
                <a:ea typeface="+mn-lt"/>
                <a:cs typeface="+mn-lt"/>
              </a:rPr>
              <a:t> As long as your query isn’t too complex, you just need to define a method on your repository interface with a name that starts with find…By. Spring then parses the method name and creates a query for it.</a:t>
            </a:r>
            <a:endParaRPr lang="en-US">
              <a:cs typeface="Arial"/>
            </a:endParaRPr>
          </a:p>
          <a:p>
            <a:pPr marL="285750" indent="-285750">
              <a:buFont typeface="Arial"/>
              <a:buChar char="•"/>
            </a:pPr>
            <a:r>
              <a:rPr lang="en-US">
                <a:ea typeface="+mn-lt"/>
                <a:cs typeface="+mn-lt"/>
              </a:rPr>
              <a:t>Sophisticated support to build repositories based on Spring and JPA.</a:t>
            </a:r>
            <a:endParaRPr lang="en-US">
              <a:cs typeface="Arial"/>
            </a:endParaRPr>
          </a:p>
          <a:p>
            <a:pPr>
              <a:buSzPct val="100000"/>
            </a:pPr>
            <a:endParaRPr lang="en-US">
              <a:cs typeface="Arial"/>
            </a:endParaRPr>
          </a:p>
          <a:p>
            <a:pPr marL="182880" indent="-182880">
              <a:spcBef>
                <a:spcPts val="1200"/>
              </a:spcBef>
              <a:buSzPct val="100000"/>
              <a:buFont typeface="Arial"/>
              <a:buChar char="•"/>
            </a:pPr>
            <a:endParaRPr lang="en-US">
              <a:cs typeface="Arial"/>
            </a:endParaRPr>
          </a:p>
        </p:txBody>
      </p:sp>
    </p:spTree>
    <p:extLst>
      <p:ext uri="{BB962C8B-B14F-4D97-AF65-F5344CB8AC3E}">
        <p14:creationId xmlns:p14="http://schemas.microsoft.com/office/powerpoint/2010/main" val="7382009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ea typeface="+mj-lt"/>
                <a:cs typeface="+mj-lt"/>
              </a:rPr>
              <a:t>Spring Data JPA-Advantage</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832975"/>
            <a:ext cx="10890463"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marL="0" indent="0">
              <a:buNone/>
            </a:pPr>
            <a:endParaRPr lang="en-US" sz="2000">
              <a:solidFill>
                <a:schemeClr val="tx1"/>
              </a:solidFill>
              <a:cs typeface="Arial"/>
            </a:endParaRPr>
          </a:p>
          <a:p>
            <a:endParaRPr lang="en-US" sz="2000">
              <a:solidFill>
                <a:schemeClr val="tx1"/>
              </a:solidFill>
              <a:cs typeface="Arial"/>
            </a:endParaRPr>
          </a:p>
        </p:txBody>
      </p:sp>
      <p:sp>
        <p:nvSpPr>
          <p:cNvPr id="3" name="TextBox 2">
            <a:extLst>
              <a:ext uri="{FF2B5EF4-FFF2-40B4-BE49-F238E27FC236}">
                <a16:creationId xmlns:a16="http://schemas.microsoft.com/office/drawing/2014/main" id="{7C96AFD1-5EA3-44BC-EF88-1AF8DC2A0D1D}"/>
              </a:ext>
            </a:extLst>
          </p:cNvPr>
          <p:cNvSpPr txBox="1"/>
          <p:nvPr/>
        </p:nvSpPr>
        <p:spPr>
          <a:xfrm>
            <a:off x="872648" y="2323578"/>
            <a:ext cx="9559445" cy="276998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Arial"/>
              <a:buChar char="•"/>
            </a:pPr>
            <a:r>
              <a:rPr lang="en-US">
                <a:ea typeface="+mn-lt"/>
                <a:cs typeface="+mn-lt"/>
              </a:rPr>
              <a:t>Is a powerful framework </a:t>
            </a:r>
            <a:endParaRPr lang="en-US"/>
          </a:p>
          <a:p>
            <a:pPr>
              <a:buFont typeface="Arial"/>
              <a:buChar char="•"/>
            </a:pPr>
            <a:r>
              <a:rPr lang="en-US">
                <a:ea typeface="+mn-lt"/>
                <a:cs typeface="+mn-lt"/>
              </a:rPr>
              <a:t>Provides many benefits to developers who work with Java Persistence API (JPA) in Spring applications. </a:t>
            </a:r>
            <a:endParaRPr lang="en-US"/>
          </a:p>
          <a:p>
            <a:r>
              <a:rPr lang="en-US">
                <a:ea typeface="+mn-lt"/>
                <a:cs typeface="+mn-lt"/>
              </a:rPr>
              <a:t>Some of the advantages of Spring Data JPA include:</a:t>
            </a:r>
            <a:endParaRPr lang="en-US">
              <a:cs typeface="Arial"/>
            </a:endParaRPr>
          </a:p>
          <a:p>
            <a:r>
              <a:rPr lang="en-US" b="1">
                <a:ea typeface="+mn-lt"/>
                <a:cs typeface="+mn-lt"/>
              </a:rPr>
              <a:t>Reduced boilerplate code</a:t>
            </a:r>
            <a:r>
              <a:rPr lang="en-US">
                <a:ea typeface="+mn-lt"/>
                <a:cs typeface="+mn-lt"/>
              </a:rPr>
              <a:t>:</a:t>
            </a:r>
          </a:p>
          <a:p>
            <a:pPr>
              <a:buFont typeface="Arial"/>
              <a:buChar char="•"/>
            </a:pPr>
            <a:r>
              <a:rPr lang="en-US">
                <a:ea typeface="+mn-lt"/>
                <a:cs typeface="+mn-lt"/>
              </a:rPr>
              <a:t> Provides a lot of boilerplate code that developers would otherwise have to write when working with JPA.</a:t>
            </a:r>
          </a:p>
          <a:p>
            <a:pPr>
              <a:buFont typeface="Arial"/>
              <a:buChar char="•"/>
            </a:pPr>
            <a:r>
              <a:rPr lang="en-US">
                <a:ea typeface="+mn-lt"/>
                <a:cs typeface="+mn-lt"/>
              </a:rPr>
              <a:t> Includes code for basic CRUD operations, queries, pagination, and sorting.</a:t>
            </a:r>
            <a:endParaRPr lang="en-US">
              <a:cs typeface="Arial"/>
            </a:endParaRPr>
          </a:p>
          <a:p>
            <a:endParaRPr lang="en-US" b="1">
              <a:cs typeface="Arial"/>
            </a:endParaRPr>
          </a:p>
          <a:p>
            <a:pPr>
              <a:buFont typeface="Arial"/>
              <a:buChar char="•"/>
            </a:pPr>
            <a:endParaRPr lang="en-US"/>
          </a:p>
        </p:txBody>
      </p:sp>
    </p:spTree>
    <p:extLst>
      <p:ext uri="{BB962C8B-B14F-4D97-AF65-F5344CB8AC3E}">
        <p14:creationId xmlns:p14="http://schemas.microsoft.com/office/powerpoint/2010/main" val="3523297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ea typeface="+mj-lt"/>
                <a:cs typeface="+mj-lt"/>
              </a:rPr>
              <a:t>Spring Data JPA-Advantage</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832975"/>
            <a:ext cx="10890463"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marL="0" indent="0">
              <a:buNone/>
            </a:pPr>
            <a:endParaRPr lang="en-US" sz="2000">
              <a:solidFill>
                <a:schemeClr val="tx1"/>
              </a:solidFill>
              <a:cs typeface="Arial"/>
            </a:endParaRPr>
          </a:p>
          <a:p>
            <a:endParaRPr lang="en-US" sz="2000">
              <a:solidFill>
                <a:schemeClr val="tx1"/>
              </a:solidFill>
              <a:cs typeface="Arial"/>
            </a:endParaRPr>
          </a:p>
        </p:txBody>
      </p:sp>
      <p:sp>
        <p:nvSpPr>
          <p:cNvPr id="3" name="TextBox 2">
            <a:extLst>
              <a:ext uri="{FF2B5EF4-FFF2-40B4-BE49-F238E27FC236}">
                <a16:creationId xmlns:a16="http://schemas.microsoft.com/office/drawing/2014/main" id="{7C96AFD1-5EA3-44BC-EF88-1AF8DC2A0D1D}"/>
              </a:ext>
            </a:extLst>
          </p:cNvPr>
          <p:cNvSpPr txBox="1"/>
          <p:nvPr/>
        </p:nvSpPr>
        <p:spPr>
          <a:xfrm>
            <a:off x="684758" y="2323578"/>
            <a:ext cx="9747335" cy="360098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a:cs typeface="Arial"/>
              </a:rPr>
              <a:t>Improved productivity:</a:t>
            </a:r>
            <a:endParaRPr lang="en-US">
              <a:ea typeface="+mn-lt"/>
              <a:cs typeface="+mn-lt"/>
            </a:endParaRPr>
          </a:p>
          <a:p>
            <a:pPr marL="285750" indent="-285750">
              <a:buFont typeface="Arial,Sans-Serif"/>
              <a:buChar char="•"/>
            </a:pPr>
            <a:r>
              <a:rPr lang="en-US">
                <a:cs typeface="Arial"/>
              </a:rPr>
              <a:t>Developers can focus more on business logic .</a:t>
            </a:r>
          </a:p>
          <a:p>
            <a:pPr marL="285750" indent="-285750">
              <a:buFont typeface="Arial,Sans-Serif"/>
              <a:buChar char="•"/>
            </a:pPr>
            <a:r>
              <a:rPr lang="en-US">
                <a:cs typeface="Arial"/>
              </a:rPr>
              <a:t>Less on low-level JPA details. </a:t>
            </a:r>
          </a:p>
          <a:p>
            <a:pPr marL="285750" indent="-285750">
              <a:buFont typeface="Arial,Sans-Serif"/>
              <a:buChar char="•"/>
            </a:pPr>
            <a:r>
              <a:rPr lang="en-US">
                <a:cs typeface="Arial"/>
              </a:rPr>
              <a:t>Lead to improved productivity and faster development.</a:t>
            </a:r>
          </a:p>
          <a:p>
            <a:r>
              <a:rPr lang="en-US" b="1">
                <a:ea typeface="+mn-lt"/>
                <a:cs typeface="+mn-lt"/>
              </a:rPr>
              <a:t>Portability:</a:t>
            </a:r>
            <a:endParaRPr lang="en-US">
              <a:ea typeface="+mn-lt"/>
              <a:cs typeface="+mn-lt"/>
            </a:endParaRPr>
          </a:p>
          <a:p>
            <a:pPr marL="285750" indent="-285750">
              <a:buFont typeface="Arial,Sans-Serif"/>
              <a:buChar char="•"/>
            </a:pPr>
            <a:r>
              <a:rPr lang="en-US">
                <a:ea typeface="+mn-lt"/>
                <a:cs typeface="+mn-lt"/>
              </a:rPr>
              <a:t>It's is built on top of JPA.</a:t>
            </a:r>
          </a:p>
          <a:p>
            <a:pPr marL="285750" indent="-285750">
              <a:buFont typeface="Arial,Sans-Serif"/>
              <a:buChar char="•"/>
            </a:pPr>
            <a:r>
              <a:rPr lang="en-US">
                <a:ea typeface="+mn-lt"/>
                <a:cs typeface="+mn-lt"/>
              </a:rPr>
              <a:t>Provides a standardized API for accessing different database systems. </a:t>
            </a:r>
            <a:endParaRPr lang="en-US"/>
          </a:p>
          <a:p>
            <a:pPr marL="285750" indent="-285750">
              <a:buFont typeface="Arial,Sans-Serif"/>
              <a:buChar char="•"/>
            </a:pPr>
            <a:r>
              <a:rPr lang="en-US">
                <a:ea typeface="+mn-lt"/>
                <a:cs typeface="+mn-lt"/>
              </a:rPr>
              <a:t>Makes it easier to switch between databases or even use multiple databases in the same application.</a:t>
            </a:r>
          </a:p>
          <a:p>
            <a:r>
              <a:rPr lang="en-US" b="1">
                <a:ea typeface="+mn-lt"/>
                <a:cs typeface="+mn-lt"/>
              </a:rPr>
              <a:t>Performance:</a:t>
            </a:r>
            <a:endParaRPr lang="en-US">
              <a:ea typeface="+mn-lt"/>
              <a:cs typeface="+mn-lt"/>
            </a:endParaRPr>
          </a:p>
          <a:p>
            <a:pPr marL="285750" indent="-285750">
              <a:buFont typeface="Arial,Sans-Serif"/>
              <a:buChar char="•"/>
            </a:pPr>
            <a:r>
              <a:rPr lang="en-US">
                <a:ea typeface="+mn-lt"/>
                <a:cs typeface="+mn-lt"/>
              </a:rPr>
              <a:t> Provides several performance optimizations, such as caching and lazy loading.</a:t>
            </a:r>
          </a:p>
          <a:p>
            <a:pPr marL="285750" indent="-285750">
              <a:buFont typeface="Arial,Sans-Serif"/>
              <a:buChar char="•"/>
            </a:pPr>
            <a:r>
              <a:rPr lang="en-US">
                <a:ea typeface="+mn-lt"/>
                <a:cs typeface="+mn-lt"/>
              </a:rPr>
              <a:t>Improve application performance.</a:t>
            </a:r>
            <a:endParaRPr lang="en-US">
              <a:cs typeface="Arial"/>
            </a:endParaRPr>
          </a:p>
          <a:p>
            <a:pPr>
              <a:buFont typeface="Arial"/>
              <a:buChar char="•"/>
            </a:pPr>
            <a:endParaRPr lang="en-US">
              <a:cs typeface="Arial"/>
            </a:endParaRPr>
          </a:p>
        </p:txBody>
      </p:sp>
    </p:spTree>
    <p:extLst>
      <p:ext uri="{BB962C8B-B14F-4D97-AF65-F5344CB8AC3E}">
        <p14:creationId xmlns:p14="http://schemas.microsoft.com/office/powerpoint/2010/main" val="15305958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365760"/>
            <a:ext cx="11457432" cy="914400"/>
          </a:xfrm>
        </p:spPr>
        <p:txBody>
          <a:bodyPr vert="horz" lIns="0" tIns="0" rIns="0" bIns="0" rtlCol="0" anchor="t" anchorCtr="0">
            <a:normAutofit/>
          </a:bodyPr>
          <a:lstStyle/>
          <a:p>
            <a:r>
              <a:rPr lang="en-US"/>
              <a:t>Hibernate </a:t>
            </a:r>
            <a:r>
              <a:rPr lang="en-US" b="1" kern="1200">
                <a:latin typeface="+mj-lt"/>
                <a:ea typeface="+mj-ea"/>
                <a:cs typeface="+mj-cs"/>
              </a:rPr>
              <a:t>– Key Features</a:t>
            </a:r>
            <a:br>
              <a:rPr lang="en-US" b="1" kern="1200"/>
            </a:br>
            <a:endParaRPr lang="en-US" b="1" kern="1200">
              <a:latin typeface="+mj-lt"/>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615142" y="1717964"/>
            <a:ext cx="3611880" cy="4251960"/>
          </a:xfrm>
          <a:prstGeom prst="rect">
            <a:avLst/>
          </a:prstGeom>
        </p:spPr>
        <p:txBody>
          <a:bodyPr vert="horz" lIns="0" tIns="0" rIns="0" bIns="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indent="-182880">
              <a:lnSpc>
                <a:spcPct val="100000"/>
              </a:lnSpc>
            </a:pPr>
            <a:r>
              <a:rPr lang="en-US">
                <a:solidFill>
                  <a:schemeClr val="tx1"/>
                </a:solidFill>
              </a:rPr>
              <a:t> </a:t>
            </a:r>
            <a:r>
              <a:rPr lang="en-US" sz="2000">
                <a:solidFill>
                  <a:schemeClr val="tx1"/>
                </a:solidFill>
              </a:rPr>
              <a:t>An open source</a:t>
            </a:r>
            <a:endParaRPr lang="en-US" sz="2000">
              <a:solidFill>
                <a:schemeClr val="tx1"/>
              </a:solidFill>
              <a:cs typeface="Arial"/>
            </a:endParaRPr>
          </a:p>
          <a:p>
            <a:pPr indent="-182880">
              <a:lnSpc>
                <a:spcPct val="100000"/>
              </a:lnSpc>
            </a:pPr>
            <a:r>
              <a:rPr lang="en-US" sz="2000">
                <a:solidFill>
                  <a:schemeClr val="tx1"/>
                </a:solidFill>
              </a:rPr>
              <a:t> Lightweight</a:t>
            </a:r>
            <a:endParaRPr lang="en-US" sz="2000">
              <a:solidFill>
                <a:schemeClr val="tx1"/>
              </a:solidFill>
              <a:cs typeface="Arial"/>
            </a:endParaRPr>
          </a:p>
          <a:p>
            <a:pPr indent="-182880">
              <a:lnSpc>
                <a:spcPct val="100000"/>
              </a:lnSpc>
            </a:pPr>
            <a:r>
              <a:rPr lang="en-US" sz="2000">
                <a:solidFill>
                  <a:schemeClr val="tx1"/>
                </a:solidFill>
                <a:ea typeface="+mn-lt"/>
                <a:cs typeface="+mn-lt"/>
              </a:rPr>
              <a:t>Non-invasive</a:t>
            </a:r>
            <a:endParaRPr lang="en-US" sz="2000">
              <a:solidFill>
                <a:schemeClr val="tx1"/>
              </a:solidFill>
            </a:endParaRPr>
          </a:p>
          <a:p>
            <a:pPr indent="-182880">
              <a:lnSpc>
                <a:spcPct val="100000"/>
              </a:lnSpc>
            </a:pPr>
            <a:r>
              <a:rPr lang="en-US" sz="2000">
                <a:solidFill>
                  <a:schemeClr val="tx1"/>
                </a:solidFill>
              </a:rPr>
              <a:t>ORM (Object Relational Mapping) tool</a:t>
            </a:r>
            <a:endParaRPr lang="en-US" sz="2000">
              <a:solidFill>
                <a:schemeClr val="tx1"/>
              </a:solidFill>
              <a:cs typeface="Arial"/>
            </a:endParaRPr>
          </a:p>
          <a:p>
            <a:pPr marL="0" indent="-182880">
              <a:lnSpc>
                <a:spcPct val="100000"/>
              </a:lnSpc>
              <a:buNone/>
            </a:pPr>
            <a:r>
              <a:rPr lang="en-US" sz="2000">
                <a:solidFill>
                  <a:schemeClr val="tx1"/>
                </a:solidFill>
              </a:rPr>
              <a:t>    </a:t>
            </a:r>
            <a:endParaRPr lang="en-US" sz="2000">
              <a:solidFill>
                <a:schemeClr val="tx1"/>
              </a:solidFill>
              <a:cs typeface="Arial"/>
            </a:endParaRPr>
          </a:p>
          <a:p>
            <a:pPr indent="-182880">
              <a:lnSpc>
                <a:spcPct val="100000"/>
              </a:lnSpc>
            </a:pPr>
            <a:endParaRPr lang="en-US">
              <a:solidFill>
                <a:schemeClr val="tx1"/>
              </a:solidFill>
              <a:cs typeface="Arial"/>
            </a:endParaRPr>
          </a:p>
        </p:txBody>
      </p:sp>
      <p:pic>
        <p:nvPicPr>
          <p:cNvPr id="3" name="Picture 4" descr="Diagram&#10;&#10;Description automatically generated">
            <a:extLst>
              <a:ext uri="{FF2B5EF4-FFF2-40B4-BE49-F238E27FC236}">
                <a16:creationId xmlns:a16="http://schemas.microsoft.com/office/drawing/2014/main" id="{0EEFC520-A08C-420F-9ED1-0DC9098E7734}"/>
              </a:ext>
            </a:extLst>
          </p:cNvPr>
          <p:cNvPicPr>
            <a:picLocks noChangeAspect="1"/>
          </p:cNvPicPr>
          <p:nvPr/>
        </p:nvPicPr>
        <p:blipFill>
          <a:blip r:embed="rId2"/>
          <a:stretch>
            <a:fillRect/>
          </a:stretch>
        </p:blipFill>
        <p:spPr>
          <a:xfrm>
            <a:off x="4579481" y="1658001"/>
            <a:ext cx="7534656" cy="2072029"/>
          </a:xfrm>
          <a:prstGeom prst="rect">
            <a:avLst/>
          </a:prstGeom>
          <a:noFill/>
        </p:spPr>
      </p:pic>
    </p:spTree>
    <p:extLst>
      <p:ext uri="{BB962C8B-B14F-4D97-AF65-F5344CB8AC3E}">
        <p14:creationId xmlns:p14="http://schemas.microsoft.com/office/powerpoint/2010/main" val="36750818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ea typeface="+mj-lt"/>
                <a:cs typeface="+mj-lt"/>
              </a:rPr>
              <a:t>Spring Data JPA-Advantage</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832975"/>
            <a:ext cx="10890463"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marL="0" indent="0">
              <a:buNone/>
            </a:pPr>
            <a:endParaRPr lang="en-US" sz="2000">
              <a:solidFill>
                <a:schemeClr val="tx1"/>
              </a:solidFill>
              <a:cs typeface="Arial"/>
            </a:endParaRPr>
          </a:p>
          <a:p>
            <a:endParaRPr lang="en-US" sz="2000">
              <a:solidFill>
                <a:schemeClr val="tx1"/>
              </a:solidFill>
              <a:cs typeface="Arial"/>
            </a:endParaRPr>
          </a:p>
        </p:txBody>
      </p:sp>
      <p:sp>
        <p:nvSpPr>
          <p:cNvPr id="3" name="TextBox 2">
            <a:extLst>
              <a:ext uri="{FF2B5EF4-FFF2-40B4-BE49-F238E27FC236}">
                <a16:creationId xmlns:a16="http://schemas.microsoft.com/office/drawing/2014/main" id="{7C96AFD1-5EA3-44BC-EF88-1AF8DC2A0D1D}"/>
              </a:ext>
            </a:extLst>
          </p:cNvPr>
          <p:cNvSpPr txBox="1"/>
          <p:nvPr/>
        </p:nvSpPr>
        <p:spPr>
          <a:xfrm>
            <a:off x="872648" y="2323578"/>
            <a:ext cx="9559445" cy="375487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b="1">
              <a:ea typeface="+mn-lt"/>
              <a:cs typeface="+mn-lt"/>
            </a:endParaRPr>
          </a:p>
          <a:p>
            <a:r>
              <a:rPr lang="en-US" b="1">
                <a:cs typeface="Arial"/>
              </a:rPr>
              <a:t>Abstraction:</a:t>
            </a:r>
            <a:endParaRPr lang="en-US">
              <a:cs typeface="Arial"/>
            </a:endParaRPr>
          </a:p>
          <a:p>
            <a:pPr marL="285750" indent="-285750">
              <a:buFont typeface="Arial,Sans-Serif"/>
              <a:buChar char="•"/>
            </a:pPr>
            <a:r>
              <a:rPr lang="en-US">
                <a:cs typeface="Arial"/>
              </a:rPr>
              <a:t> Spring Data JPA abstracts away the underlying persistence technology, which means that developers can work with JPA entities and repositories without having to know the details of the underlying database technology.</a:t>
            </a:r>
            <a:endParaRPr lang="en-US">
              <a:ea typeface="+mn-lt"/>
              <a:cs typeface="+mn-lt"/>
            </a:endParaRPr>
          </a:p>
          <a:p>
            <a:r>
              <a:rPr lang="en-US" b="1">
                <a:cs typeface="Arial"/>
              </a:rPr>
              <a:t>Integration: </a:t>
            </a:r>
            <a:endParaRPr lang="en-US">
              <a:cs typeface="Arial"/>
            </a:endParaRPr>
          </a:p>
          <a:p>
            <a:pPr marL="285750" indent="-285750">
              <a:buFont typeface="Arial,Sans-Serif"/>
              <a:buChar char="•"/>
            </a:pPr>
            <a:r>
              <a:rPr lang="en-US">
                <a:cs typeface="Arial"/>
              </a:rPr>
              <a:t>Spring Data JPA integrates seamlessly with other Spring frameworks, such as Spring MVC and Spring Boot, which makes it easy to build complex, enterprise-grade applications.</a:t>
            </a:r>
            <a:endParaRPr lang="en-US">
              <a:ea typeface="+mn-lt"/>
              <a:cs typeface="+mn-lt"/>
            </a:endParaRPr>
          </a:p>
          <a:p>
            <a:pPr marL="285750" indent="-285750">
              <a:buFont typeface="Arial,Sans-Serif"/>
              <a:buChar char="•"/>
            </a:pPr>
            <a:endParaRPr lang="en-US">
              <a:ea typeface="+mn-lt"/>
              <a:cs typeface="+mn-lt"/>
            </a:endParaRPr>
          </a:p>
          <a:p>
            <a:pPr marL="285750" indent="-285750">
              <a:buFont typeface="Arial"/>
              <a:buChar char="•"/>
            </a:pPr>
            <a:endParaRPr lang="en-US">
              <a:ea typeface="+mn-lt"/>
              <a:cs typeface="+mn-lt"/>
            </a:endParaRPr>
          </a:p>
          <a:p>
            <a:pPr marL="182880" indent="-182880">
              <a:spcBef>
                <a:spcPts val="1200"/>
              </a:spcBef>
              <a:buFont typeface="Arial,Sans-Serif"/>
              <a:buChar char="•"/>
            </a:pPr>
            <a:endParaRPr lang="en-US">
              <a:ea typeface="+mn-lt"/>
              <a:cs typeface="+mn-lt"/>
            </a:endParaRPr>
          </a:p>
          <a:p>
            <a:pPr>
              <a:buFont typeface="Arial"/>
              <a:buChar char="•"/>
            </a:pPr>
            <a:endParaRPr lang="en-US">
              <a:cs typeface="Arial"/>
            </a:endParaRPr>
          </a:p>
          <a:p>
            <a:pPr>
              <a:buFont typeface="Arial"/>
              <a:buChar char="•"/>
            </a:pPr>
            <a:endParaRPr lang="en-US"/>
          </a:p>
        </p:txBody>
      </p:sp>
    </p:spTree>
    <p:extLst>
      <p:ext uri="{BB962C8B-B14F-4D97-AF65-F5344CB8AC3E}">
        <p14:creationId xmlns:p14="http://schemas.microsoft.com/office/powerpoint/2010/main" val="37169187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ea typeface="+mj-lt"/>
                <a:cs typeface="+mj-lt"/>
              </a:rPr>
              <a:t>Spring Data JPA-Conclusion</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832975"/>
            <a:ext cx="10890463"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marL="0" indent="0">
              <a:buNone/>
            </a:pPr>
            <a:endParaRPr lang="en-US" sz="2000">
              <a:solidFill>
                <a:schemeClr val="tx1"/>
              </a:solidFill>
              <a:cs typeface="Arial"/>
            </a:endParaRPr>
          </a:p>
          <a:p>
            <a:endParaRPr lang="en-US" sz="2000">
              <a:solidFill>
                <a:schemeClr val="tx1"/>
              </a:solidFill>
              <a:cs typeface="Arial"/>
            </a:endParaRPr>
          </a:p>
        </p:txBody>
      </p:sp>
      <p:sp>
        <p:nvSpPr>
          <p:cNvPr id="3" name="TextBox 2">
            <a:extLst>
              <a:ext uri="{FF2B5EF4-FFF2-40B4-BE49-F238E27FC236}">
                <a16:creationId xmlns:a16="http://schemas.microsoft.com/office/drawing/2014/main" id="{7C96AFD1-5EA3-44BC-EF88-1AF8DC2A0D1D}"/>
              </a:ext>
            </a:extLst>
          </p:cNvPr>
          <p:cNvSpPr txBox="1"/>
          <p:nvPr/>
        </p:nvSpPr>
        <p:spPr>
          <a:xfrm>
            <a:off x="872648" y="2323578"/>
            <a:ext cx="9559445" cy="181588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Spring Data JPA, part of the larger Spring Data family, makes it easy to easily implement JPA based repositories.</a:t>
            </a:r>
            <a:endParaRPr lang="en-US"/>
          </a:p>
          <a:p>
            <a:pPr marL="285750" indent="-285750">
              <a:buFont typeface="Arial"/>
              <a:buChar char="•"/>
            </a:pPr>
            <a:r>
              <a:rPr lang="en-US">
                <a:ea typeface="+mn-lt"/>
                <a:cs typeface="+mn-lt"/>
              </a:rPr>
              <a:t> Deals with enhanced support for JPA based data access layers.</a:t>
            </a:r>
          </a:p>
          <a:p>
            <a:pPr marL="285750" indent="-285750">
              <a:buFont typeface="Arial"/>
              <a:buChar char="•"/>
            </a:pPr>
            <a:r>
              <a:rPr lang="en-US">
                <a:ea typeface="+mn-lt"/>
                <a:cs typeface="+mn-lt"/>
              </a:rPr>
              <a:t>Makes it easier to build Spring-powered applications that use data access technologies.</a:t>
            </a:r>
            <a:endParaRPr lang="en-US">
              <a:cs typeface="Arial"/>
            </a:endParaRPr>
          </a:p>
          <a:p>
            <a:pPr>
              <a:buSzPct val="100000"/>
            </a:pPr>
            <a:endParaRPr lang="en-US">
              <a:cs typeface="Arial"/>
            </a:endParaRPr>
          </a:p>
          <a:p>
            <a:pPr marL="182880" indent="-182880">
              <a:spcBef>
                <a:spcPts val="1200"/>
              </a:spcBef>
              <a:buSzPct val="100000"/>
              <a:buFont typeface="Arial"/>
              <a:buChar char="•"/>
            </a:pPr>
            <a:endParaRPr lang="en-US">
              <a:cs typeface="Arial"/>
            </a:endParaRPr>
          </a:p>
        </p:txBody>
      </p:sp>
    </p:spTree>
    <p:extLst>
      <p:ext uri="{BB962C8B-B14F-4D97-AF65-F5344CB8AC3E}">
        <p14:creationId xmlns:p14="http://schemas.microsoft.com/office/powerpoint/2010/main" val="32802748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ea typeface="+mj-lt"/>
                <a:cs typeface="+mj-lt"/>
              </a:rPr>
              <a:t>Spring Data JPA-Conclusion(Cont)</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832975"/>
            <a:ext cx="10890463"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marL="0" indent="0">
              <a:buNone/>
            </a:pPr>
            <a:endParaRPr lang="en-US" sz="2000">
              <a:solidFill>
                <a:schemeClr val="tx1"/>
              </a:solidFill>
              <a:cs typeface="Arial"/>
            </a:endParaRPr>
          </a:p>
          <a:p>
            <a:endParaRPr lang="en-US" sz="2000">
              <a:solidFill>
                <a:schemeClr val="tx1"/>
              </a:solidFill>
              <a:cs typeface="Arial"/>
            </a:endParaRPr>
          </a:p>
        </p:txBody>
      </p:sp>
      <p:sp>
        <p:nvSpPr>
          <p:cNvPr id="3" name="TextBox 2">
            <a:extLst>
              <a:ext uri="{FF2B5EF4-FFF2-40B4-BE49-F238E27FC236}">
                <a16:creationId xmlns:a16="http://schemas.microsoft.com/office/drawing/2014/main" id="{7C96AFD1-5EA3-44BC-EF88-1AF8DC2A0D1D}"/>
              </a:ext>
            </a:extLst>
          </p:cNvPr>
          <p:cNvSpPr txBox="1"/>
          <p:nvPr/>
        </p:nvSpPr>
        <p:spPr>
          <a:xfrm>
            <a:off x="872648" y="2323578"/>
            <a:ext cx="9559445" cy="209288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buFont typeface="Arial,Sans-Serif"/>
              <a:buChar char="•"/>
            </a:pPr>
            <a:r>
              <a:rPr lang="en-US">
                <a:ea typeface="+mn-lt"/>
                <a:cs typeface="+mn-lt"/>
              </a:rPr>
              <a:t>Overall, Spring Data JPA is a powerful and flexible framework .</a:t>
            </a:r>
          </a:p>
          <a:p>
            <a:pPr marL="285750" indent="-285750">
              <a:buFont typeface="Arial,Sans-Serif"/>
              <a:buChar char="•"/>
            </a:pPr>
            <a:r>
              <a:rPr lang="en-US">
                <a:ea typeface="+mn-lt"/>
                <a:cs typeface="+mn-lt"/>
              </a:rPr>
              <a:t>Provides many benefits to developers working with JPA in Spring applications. </a:t>
            </a:r>
          </a:p>
          <a:p>
            <a:pPr marL="285750" indent="-285750">
              <a:buFont typeface="Arial,Sans-Serif"/>
              <a:buChar char="•"/>
            </a:pPr>
            <a:r>
              <a:rPr lang="en-US">
                <a:ea typeface="+mn-lt"/>
                <a:cs typeface="+mn-lt"/>
              </a:rPr>
              <a:t>Its many features and abstractions make it easier to work with JPA  </a:t>
            </a:r>
          </a:p>
          <a:p>
            <a:pPr marL="285750" indent="-285750">
              <a:buFont typeface="Arial,Sans-Serif"/>
              <a:buChar char="•"/>
            </a:pPr>
            <a:r>
              <a:rPr lang="en-US">
                <a:ea typeface="+mn-lt"/>
                <a:cs typeface="+mn-lt"/>
              </a:rPr>
              <a:t>Improve application performance and productivity.</a:t>
            </a:r>
            <a:endParaRPr lang="en-US">
              <a:cs typeface="Arial"/>
            </a:endParaRPr>
          </a:p>
          <a:p>
            <a:pPr marL="285750" indent="-285750">
              <a:buFont typeface="Arial"/>
              <a:buChar char="•"/>
            </a:pPr>
            <a:endParaRPr lang="en-US">
              <a:cs typeface="Arial"/>
            </a:endParaRPr>
          </a:p>
          <a:p>
            <a:pPr>
              <a:buSzPct val="100000"/>
            </a:pPr>
            <a:endParaRPr lang="en-US">
              <a:cs typeface="Arial"/>
            </a:endParaRPr>
          </a:p>
          <a:p>
            <a:pPr marL="182880" indent="-182880">
              <a:spcBef>
                <a:spcPts val="1200"/>
              </a:spcBef>
              <a:buSzPct val="100000"/>
              <a:buFont typeface="Arial"/>
              <a:buChar char="•"/>
            </a:pPr>
            <a:endParaRPr lang="en-US">
              <a:cs typeface="Arial"/>
            </a:endParaRPr>
          </a:p>
        </p:txBody>
      </p:sp>
    </p:spTree>
    <p:extLst>
      <p:ext uri="{BB962C8B-B14F-4D97-AF65-F5344CB8AC3E}">
        <p14:creationId xmlns:p14="http://schemas.microsoft.com/office/powerpoint/2010/main" val="8112984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t>JPA vs H</a:t>
            </a:r>
            <a:r>
              <a:rPr lang="en-US">
                <a:ea typeface="+mj-lt"/>
                <a:cs typeface="+mj-lt"/>
              </a:rPr>
              <a:t>ibernate</a:t>
            </a:r>
            <a:r>
              <a:rPr lang="en-US"/>
              <a:t> </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832975"/>
            <a:ext cx="10890463"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endParaRPr lang="en-US" sz="2000">
              <a:solidFill>
                <a:schemeClr val="tx1"/>
              </a:solidFill>
              <a:cs typeface="Arial"/>
            </a:endParaRPr>
          </a:p>
          <a:p>
            <a:pPr marL="0" indent="0">
              <a:buNone/>
            </a:pPr>
            <a:endParaRPr lang="en-US" sz="2000">
              <a:solidFill>
                <a:schemeClr val="tx1"/>
              </a:solidFill>
              <a:cs typeface="Arial"/>
            </a:endParaRPr>
          </a:p>
          <a:p>
            <a:endParaRPr lang="en-US" sz="2000">
              <a:solidFill>
                <a:schemeClr val="tx1"/>
              </a:solidFill>
              <a:cs typeface="Arial"/>
            </a:endParaRPr>
          </a:p>
          <a:p>
            <a:pPr marL="0" indent="0">
              <a:buNone/>
            </a:pPr>
            <a:endParaRPr lang="en-US" sz="2000">
              <a:solidFill>
                <a:schemeClr val="tx1"/>
              </a:solidFill>
              <a:cs typeface="Arial"/>
            </a:endParaRPr>
          </a:p>
          <a:p>
            <a:endParaRPr lang="en-US" sz="2000">
              <a:solidFill>
                <a:schemeClr val="tx1"/>
              </a:solidFill>
              <a:cs typeface="Arial"/>
            </a:endParaRPr>
          </a:p>
        </p:txBody>
      </p:sp>
      <p:graphicFrame>
        <p:nvGraphicFramePr>
          <p:cNvPr id="5" name="Table 5">
            <a:extLst>
              <a:ext uri="{FF2B5EF4-FFF2-40B4-BE49-F238E27FC236}">
                <a16:creationId xmlns:a16="http://schemas.microsoft.com/office/drawing/2014/main" id="{C15592B7-24BC-8929-05E7-8BAFF26B78D9}"/>
              </a:ext>
            </a:extLst>
          </p:cNvPr>
          <p:cNvGraphicFramePr>
            <a:graphicFrameLocks noGrp="1"/>
          </p:cNvGraphicFramePr>
          <p:nvPr>
            <p:extLst>
              <p:ext uri="{D42A27DB-BD31-4B8C-83A1-F6EECF244321}">
                <p14:modId xmlns:p14="http://schemas.microsoft.com/office/powerpoint/2010/main" val="2915460572"/>
              </p:ext>
            </p:extLst>
          </p:nvPr>
        </p:nvGraphicFramePr>
        <p:xfrm>
          <a:off x="2014602" y="1409178"/>
          <a:ext cx="8168639" cy="5179017"/>
        </p:xfrm>
        <a:graphic>
          <a:graphicData uri="http://schemas.openxmlformats.org/drawingml/2006/table">
            <a:tbl>
              <a:tblPr firstRow="1" bandRow="1">
                <a:tableStyleId>{87103D19-456E-4ACA-AAA1-257D443D96B4}</a:tableStyleId>
              </a:tblPr>
              <a:tblGrid>
                <a:gridCol w="4290164">
                  <a:extLst>
                    <a:ext uri="{9D8B030D-6E8A-4147-A177-3AD203B41FA5}">
                      <a16:colId xmlns:a16="http://schemas.microsoft.com/office/drawing/2014/main" val="1458019973"/>
                    </a:ext>
                  </a:extLst>
                </a:gridCol>
                <a:gridCol w="3878475">
                  <a:extLst>
                    <a:ext uri="{9D8B030D-6E8A-4147-A177-3AD203B41FA5}">
                      <a16:colId xmlns:a16="http://schemas.microsoft.com/office/drawing/2014/main" val="2913407297"/>
                    </a:ext>
                  </a:extLst>
                </a:gridCol>
              </a:tblGrid>
              <a:tr h="515577">
                <a:tc>
                  <a:txBody>
                    <a:bodyPr/>
                    <a:lstStyle/>
                    <a:p>
                      <a:pPr lvl="0">
                        <a:buNone/>
                      </a:pPr>
                      <a:r>
                        <a:rPr lang="en-US" sz="1800" b="1" i="0" u="none" strike="noStrike" noProof="0">
                          <a:latin typeface="Arial"/>
                        </a:rPr>
                        <a:t>                         JPA </a:t>
                      </a:r>
                      <a:endParaRPr lang="en-US"/>
                    </a:p>
                  </a:txBody>
                  <a:tcPr/>
                </a:tc>
                <a:tc>
                  <a:txBody>
                    <a:bodyPr/>
                    <a:lstStyle/>
                    <a:p>
                      <a:pPr lvl="0">
                        <a:buNone/>
                      </a:pPr>
                      <a:r>
                        <a:rPr lang="en-US" sz="1800" b="1" i="0" u="none" strike="noStrike" noProof="0">
                          <a:latin typeface="Arial"/>
                        </a:rPr>
                        <a:t>             Hibernate </a:t>
                      </a:r>
                      <a:endParaRPr lang="en-US"/>
                    </a:p>
                  </a:txBody>
                  <a:tcPr/>
                </a:tc>
                <a:extLst>
                  <a:ext uri="{0D108BD9-81ED-4DB2-BD59-A6C34878D82A}">
                    <a16:rowId xmlns:a16="http://schemas.microsoft.com/office/drawing/2014/main" val="4286057862"/>
                  </a:ext>
                </a:extLst>
              </a:tr>
              <a:tr h="551135">
                <a:tc>
                  <a:txBody>
                    <a:bodyPr/>
                    <a:lstStyle/>
                    <a:p>
                      <a:pPr lvl="0">
                        <a:buNone/>
                      </a:pPr>
                      <a:r>
                        <a:rPr lang="en-US" sz="1800" b="0" i="0" u="none" strike="noStrike" noProof="0">
                          <a:latin typeface="Arial"/>
                        </a:rPr>
                        <a:t>It is a Java specification for mapping relational data in Java application. It is not a framework.</a:t>
                      </a:r>
                      <a:endParaRPr lang="en-US"/>
                    </a:p>
                  </a:txBody>
                  <a:tcPr/>
                </a:tc>
                <a:tc>
                  <a:txBody>
                    <a:bodyPr/>
                    <a:lstStyle/>
                    <a:p>
                      <a:pPr lvl="0">
                        <a:buNone/>
                      </a:pPr>
                      <a:r>
                        <a:rPr lang="en-US" sz="1800" b="0" i="0" u="none" strike="noStrike" noProof="0">
                          <a:latin typeface="Arial"/>
                        </a:rPr>
                        <a:t>Hibernate is an ORM framework and in that way data persistence is possible.</a:t>
                      </a:r>
                      <a:endParaRPr lang="en-US"/>
                    </a:p>
                  </a:txBody>
                  <a:tcPr/>
                </a:tc>
                <a:extLst>
                  <a:ext uri="{0D108BD9-81ED-4DB2-BD59-A6C34878D82A}">
                    <a16:rowId xmlns:a16="http://schemas.microsoft.com/office/drawing/2014/main" val="3712173589"/>
                  </a:ext>
                </a:extLst>
              </a:tr>
              <a:tr h="515577">
                <a:tc>
                  <a:txBody>
                    <a:bodyPr/>
                    <a:lstStyle/>
                    <a:p>
                      <a:pPr lvl="0">
                        <a:buNone/>
                      </a:pPr>
                      <a:r>
                        <a:rPr lang="en-US" sz="1800" b="0" i="0" u="none" strike="noStrike" noProof="0">
                          <a:latin typeface="Arial"/>
                        </a:rPr>
                        <a:t>No implementation classes are provided.</a:t>
                      </a:r>
                      <a:endParaRPr lang="en-US"/>
                    </a:p>
                  </a:txBody>
                  <a:tcPr/>
                </a:tc>
                <a:tc>
                  <a:txBody>
                    <a:bodyPr/>
                    <a:lstStyle/>
                    <a:p>
                      <a:pPr lvl="0">
                        <a:buNone/>
                      </a:pPr>
                      <a:r>
                        <a:rPr lang="en-US" sz="1800" b="0" i="0" u="none" strike="noStrike" noProof="0">
                          <a:latin typeface="Arial"/>
                        </a:rPr>
                        <a:t>Implementation classes are provided.</a:t>
                      </a:r>
                      <a:endParaRPr lang="en-US"/>
                    </a:p>
                  </a:txBody>
                  <a:tcPr/>
                </a:tc>
                <a:extLst>
                  <a:ext uri="{0D108BD9-81ED-4DB2-BD59-A6C34878D82A}">
                    <a16:rowId xmlns:a16="http://schemas.microsoft.com/office/drawing/2014/main" val="97288269"/>
                  </a:ext>
                </a:extLst>
              </a:tr>
              <a:tr h="515577">
                <a:tc>
                  <a:txBody>
                    <a:bodyPr/>
                    <a:lstStyle/>
                    <a:p>
                      <a:pPr lvl="0">
                        <a:buNone/>
                      </a:pPr>
                      <a:r>
                        <a:rPr lang="en-US" sz="1800" b="0" i="0" u="none" strike="noStrike" noProof="0">
                          <a:latin typeface="Arial"/>
                        </a:rPr>
                        <a:t>It uses JPQL (Java Persistence Query Language)  and it is platform-independent query language.</a:t>
                      </a:r>
                      <a:endParaRPr lang="en-US"/>
                    </a:p>
                  </a:txBody>
                  <a:tcPr/>
                </a:tc>
                <a:tc>
                  <a:txBody>
                    <a:bodyPr/>
                    <a:lstStyle/>
                    <a:p>
                      <a:pPr lvl="0">
                        <a:buNone/>
                      </a:pPr>
                      <a:r>
                        <a:rPr lang="en-US" sz="1800" b="0" i="0" u="none" strike="noStrike" noProof="0">
                          <a:latin typeface="Arial"/>
                        </a:rPr>
                        <a:t>It is using HQL (Hibernate Query Language).</a:t>
                      </a:r>
                      <a:endParaRPr lang="en-US"/>
                    </a:p>
                  </a:txBody>
                  <a:tcPr/>
                </a:tc>
                <a:extLst>
                  <a:ext uri="{0D108BD9-81ED-4DB2-BD59-A6C34878D82A}">
                    <a16:rowId xmlns:a16="http://schemas.microsoft.com/office/drawing/2014/main" val="792647863"/>
                  </a:ext>
                </a:extLst>
              </a:tr>
              <a:tr h="515577">
                <a:tc>
                  <a:txBody>
                    <a:bodyPr/>
                    <a:lstStyle/>
                    <a:p>
                      <a:pPr lvl="0">
                        <a:buNone/>
                      </a:pPr>
                      <a:r>
                        <a:rPr lang="en-US" sz="1800" b="0" i="0" u="none" strike="noStrike" noProof="0">
                          <a:latin typeface="Arial"/>
                        </a:rPr>
                        <a:t>It is available under </a:t>
                      </a:r>
                      <a:r>
                        <a:rPr lang="en-US" sz="1800" b="0" i="0" u="none" strike="noStrike" noProof="0" err="1">
                          <a:latin typeface="Arial"/>
                        </a:rPr>
                        <a:t>javax.persistence</a:t>
                      </a:r>
                      <a:r>
                        <a:rPr lang="en-US" sz="1800" b="0" i="0" u="none" strike="noStrike" noProof="0">
                          <a:latin typeface="Arial"/>
                        </a:rPr>
                        <a:t> package.</a:t>
                      </a:r>
                      <a:endParaRPr lang="en-US"/>
                    </a:p>
                  </a:txBody>
                  <a:tcPr/>
                </a:tc>
                <a:tc>
                  <a:txBody>
                    <a:bodyPr/>
                    <a:lstStyle/>
                    <a:p>
                      <a:pPr lvl="0">
                        <a:buNone/>
                      </a:pPr>
                      <a:r>
                        <a:rPr lang="en-US" sz="1800" b="0" i="0" u="none" strike="noStrike" noProof="0">
                          <a:latin typeface="Arial"/>
                        </a:rPr>
                        <a:t>It is available under </a:t>
                      </a:r>
                      <a:r>
                        <a:rPr lang="en-US" sz="1800" b="0" i="0" u="none" strike="noStrike" noProof="0" err="1">
                          <a:latin typeface="Arial"/>
                        </a:rPr>
                        <a:t>org.hibernate</a:t>
                      </a:r>
                      <a:r>
                        <a:rPr lang="en-US" sz="1800" b="0" i="0" u="none" strike="noStrike" noProof="0">
                          <a:latin typeface="Arial"/>
                        </a:rPr>
                        <a:t> package.</a:t>
                      </a:r>
                      <a:endParaRPr lang="en-US"/>
                    </a:p>
                  </a:txBody>
                  <a:tcPr/>
                </a:tc>
                <a:extLst>
                  <a:ext uri="{0D108BD9-81ED-4DB2-BD59-A6C34878D82A}">
                    <a16:rowId xmlns:a16="http://schemas.microsoft.com/office/drawing/2014/main" val="972464355"/>
                  </a:ext>
                </a:extLst>
              </a:tr>
              <a:tr h="551135">
                <a:tc>
                  <a:txBody>
                    <a:bodyPr/>
                    <a:lstStyle/>
                    <a:p>
                      <a:pPr lvl="0" algn="l">
                        <a:lnSpc>
                          <a:spcPct val="100000"/>
                        </a:lnSpc>
                        <a:spcBef>
                          <a:spcPts val="0"/>
                        </a:spcBef>
                        <a:spcAft>
                          <a:spcPts val="0"/>
                        </a:spcAft>
                        <a:buNone/>
                      </a:pPr>
                      <a:r>
                        <a:rPr lang="en-US" sz="1800" b="0" i="0" u="none" strike="noStrike" noProof="0">
                          <a:latin typeface="Arial"/>
                        </a:rPr>
                        <a:t>In Hibernate, </a:t>
                      </a:r>
                      <a:r>
                        <a:rPr lang="en-US" sz="1800" b="0" i="0" u="none" strike="noStrike" noProof="0" err="1">
                          <a:latin typeface="Arial"/>
                        </a:rPr>
                        <a:t>EclipseLink</a:t>
                      </a:r>
                      <a:r>
                        <a:rPr lang="en-US" sz="1800" b="0" i="0" u="none" strike="noStrike" noProof="0">
                          <a:latin typeface="Arial"/>
                        </a:rPr>
                        <a:t>, etc. we can see its implementation.</a:t>
                      </a:r>
                      <a:endParaRPr lang="en-US"/>
                    </a:p>
                    <a:p>
                      <a:pPr lvl="0">
                        <a:buNone/>
                      </a:pPr>
                      <a:r>
                        <a:rPr lang="en-US" sz="1800" b="0" i="0" u="none" strike="noStrike" noProof="0">
                          <a:latin typeface="Arial"/>
                        </a:rPr>
                        <a:t>     </a:t>
                      </a:r>
                      <a:endParaRPr lang="en-US"/>
                    </a:p>
                  </a:txBody>
                  <a:tcPr/>
                </a:tc>
                <a:tc>
                  <a:txBody>
                    <a:bodyPr/>
                    <a:lstStyle/>
                    <a:p>
                      <a:pPr lvl="0">
                        <a:buNone/>
                      </a:pPr>
                      <a:r>
                        <a:rPr lang="en-US" sz="1800" b="0" i="0" u="none" strike="noStrike" noProof="0">
                          <a:latin typeface="Arial"/>
                        </a:rPr>
                        <a:t>Hibernate is the provider of JPA.</a:t>
                      </a:r>
                      <a:endParaRPr lang="en-US"/>
                    </a:p>
                  </a:txBody>
                  <a:tcPr/>
                </a:tc>
                <a:extLst>
                  <a:ext uri="{0D108BD9-81ED-4DB2-BD59-A6C34878D82A}">
                    <a16:rowId xmlns:a16="http://schemas.microsoft.com/office/drawing/2014/main" val="825914207"/>
                  </a:ext>
                </a:extLst>
              </a:tr>
              <a:tr h="515577">
                <a:tc>
                  <a:txBody>
                    <a:bodyPr/>
                    <a:lstStyle/>
                    <a:p>
                      <a:pPr lvl="0">
                        <a:buNone/>
                      </a:pPr>
                      <a:r>
                        <a:rPr lang="en-US" sz="1800" b="0" i="0" u="none" strike="noStrike" noProof="0">
                          <a:latin typeface="Arial"/>
                        </a:rPr>
                        <a:t>Persistence of data is handled by Entity Manager.    </a:t>
                      </a:r>
                    </a:p>
                  </a:txBody>
                  <a:tcPr/>
                </a:tc>
                <a:tc>
                  <a:txBody>
                    <a:bodyPr/>
                    <a:lstStyle/>
                    <a:p>
                      <a:pPr lvl="0">
                        <a:buNone/>
                      </a:pPr>
                      <a:r>
                        <a:rPr lang="en-US" sz="1800" b="0" i="0" u="none" strike="noStrike" noProof="0">
                          <a:latin typeface="Arial"/>
                        </a:rPr>
                        <a:t>Persistence of data is handled by Session.</a:t>
                      </a:r>
                      <a:endParaRPr lang="en-US"/>
                    </a:p>
                  </a:txBody>
                  <a:tcPr/>
                </a:tc>
                <a:extLst>
                  <a:ext uri="{0D108BD9-81ED-4DB2-BD59-A6C34878D82A}">
                    <a16:rowId xmlns:a16="http://schemas.microsoft.com/office/drawing/2014/main" val="3265868681"/>
                  </a:ext>
                </a:extLst>
              </a:tr>
            </a:tbl>
          </a:graphicData>
        </a:graphic>
      </p:graphicFrame>
    </p:spTree>
    <p:extLst>
      <p:ext uri="{BB962C8B-B14F-4D97-AF65-F5344CB8AC3E}">
        <p14:creationId xmlns:p14="http://schemas.microsoft.com/office/powerpoint/2010/main" val="2672370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9442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8F2B-E735-48ED-BA21-4E9220BD08C6}"/>
              </a:ext>
            </a:extLst>
          </p:cNvPr>
          <p:cNvSpPr>
            <a:spLocks noGrp="1"/>
          </p:cNvSpPr>
          <p:nvPr>
            <p:ph type="title"/>
          </p:nvPr>
        </p:nvSpPr>
        <p:spPr/>
        <p:txBody>
          <a:bodyPr/>
          <a:lstStyle/>
          <a:p>
            <a:r>
              <a:rPr lang="en-US">
                <a:ea typeface="+mj-lt"/>
                <a:cs typeface="+mj-lt"/>
              </a:rPr>
              <a:t>Hibernate – Key Features(</a:t>
            </a:r>
            <a:r>
              <a:rPr lang="en-US" err="1">
                <a:ea typeface="+mj-lt"/>
                <a:cs typeface="+mj-lt"/>
              </a:rPr>
              <a:t>Cont</a:t>
            </a:r>
            <a:r>
              <a:rPr lang="en-US">
                <a:ea typeface="+mj-lt"/>
                <a:cs typeface="+mj-lt"/>
              </a:rPr>
              <a:t>)</a:t>
            </a:r>
            <a:endParaRPr lang="en-US"/>
          </a:p>
        </p:txBody>
      </p:sp>
      <p:sp>
        <p:nvSpPr>
          <p:cNvPr id="3" name="Content Placeholder 2">
            <a:extLst>
              <a:ext uri="{FF2B5EF4-FFF2-40B4-BE49-F238E27FC236}">
                <a16:creationId xmlns:a16="http://schemas.microsoft.com/office/drawing/2014/main" id="{0376B8DE-BCD5-D94E-4996-67B591D8D114}"/>
              </a:ext>
            </a:extLst>
          </p:cNvPr>
          <p:cNvSpPr>
            <a:spLocks noGrp="1"/>
          </p:cNvSpPr>
          <p:nvPr>
            <p:ph idx="1"/>
          </p:nvPr>
        </p:nvSpPr>
        <p:spPr/>
        <p:txBody>
          <a:bodyPr vert="horz" lIns="0" tIns="0" rIns="0" bIns="0" spcCol="301752" rtlCol="0" anchor="t">
            <a:normAutofit/>
          </a:bodyPr>
          <a:lstStyle/>
          <a:p>
            <a:pPr marL="0" indent="0">
              <a:spcBef>
                <a:spcPts val="1000"/>
              </a:spcBef>
              <a:buNone/>
            </a:pPr>
            <a:r>
              <a:rPr lang="en-US">
                <a:ea typeface="+mn-lt"/>
                <a:cs typeface="+mn-lt"/>
              </a:rPr>
              <a:t>Lets see  ORM,</a:t>
            </a:r>
            <a:endParaRPr lang="en-US"/>
          </a:p>
          <a:p>
            <a:pPr>
              <a:spcBef>
                <a:spcPts val="1000"/>
              </a:spcBef>
            </a:pPr>
            <a:r>
              <a:rPr lang="en-US">
                <a:ea typeface="+mn-lt"/>
                <a:cs typeface="+mn-lt"/>
              </a:rPr>
              <a:t>Simplifies the data creation, data manipulation and data access. </a:t>
            </a:r>
          </a:p>
          <a:p>
            <a:pPr>
              <a:spcBef>
                <a:spcPts val="1000"/>
              </a:spcBef>
            </a:pPr>
            <a:r>
              <a:rPr lang="en-US">
                <a:ea typeface="+mn-lt"/>
                <a:cs typeface="+mn-lt"/>
              </a:rPr>
              <a:t>Programming technique that maps the object to the data stored in the database.</a:t>
            </a:r>
          </a:p>
          <a:p>
            <a:pPr>
              <a:spcBef>
                <a:spcPts val="1000"/>
              </a:spcBef>
            </a:pPr>
            <a:r>
              <a:rPr lang="en-US">
                <a:cs typeface="Arial"/>
              </a:rPr>
              <a:t> Internally uses the JDBC API to interact with the database</a:t>
            </a:r>
          </a:p>
        </p:txBody>
      </p:sp>
    </p:spTree>
    <p:extLst>
      <p:ext uri="{BB962C8B-B14F-4D97-AF65-F5344CB8AC3E}">
        <p14:creationId xmlns:p14="http://schemas.microsoft.com/office/powerpoint/2010/main" val="13589590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11486-2E52-9649-AB56-06F4F180D1F2}"/>
              </a:ext>
            </a:extLst>
          </p:cNvPr>
          <p:cNvSpPr>
            <a:spLocks noGrp="1"/>
          </p:cNvSpPr>
          <p:nvPr>
            <p:ph type="title"/>
          </p:nvPr>
        </p:nvSpPr>
        <p:spPr>
          <a:xfrm>
            <a:off x="365760" y="522336"/>
            <a:ext cx="11457432" cy="1436317"/>
          </a:xfrm>
        </p:spPr>
        <p:txBody>
          <a:bodyPr/>
          <a:lstStyle/>
          <a:p>
            <a:r>
              <a:rPr lang="en-US">
                <a:ea typeface="+mj-lt"/>
                <a:cs typeface="+mj-lt"/>
              </a:rPr>
              <a:t>Hibernate – Key Features(</a:t>
            </a:r>
            <a:r>
              <a:rPr lang="en-US" err="1">
                <a:ea typeface="+mj-lt"/>
                <a:cs typeface="+mj-lt"/>
              </a:rPr>
              <a:t>Cont</a:t>
            </a:r>
            <a:r>
              <a:rPr lang="en-US">
                <a:ea typeface="+mj-lt"/>
                <a:cs typeface="+mj-lt"/>
              </a:rPr>
              <a:t>)</a:t>
            </a:r>
            <a:endParaRPr lang="en-US">
              <a:cs typeface="Arial"/>
            </a:endParaRPr>
          </a:p>
        </p:txBody>
      </p:sp>
      <p:sp>
        <p:nvSpPr>
          <p:cNvPr id="3" name="Content Placeholder 2">
            <a:extLst>
              <a:ext uri="{FF2B5EF4-FFF2-40B4-BE49-F238E27FC236}">
                <a16:creationId xmlns:a16="http://schemas.microsoft.com/office/drawing/2014/main" id="{DC42815A-FE4A-D0ED-FE39-CB8E3C451A83}"/>
              </a:ext>
            </a:extLst>
          </p:cNvPr>
          <p:cNvSpPr>
            <a:spLocks noGrp="1"/>
          </p:cNvSpPr>
          <p:nvPr>
            <p:ph idx="1"/>
          </p:nvPr>
        </p:nvSpPr>
        <p:spPr>
          <a:xfrm>
            <a:off x="365760" y="2068882"/>
            <a:ext cx="10069672" cy="3416892"/>
          </a:xfrm>
        </p:spPr>
        <p:txBody>
          <a:bodyPr vert="horz" lIns="0" tIns="0" rIns="0" bIns="0" spcCol="301752" rtlCol="0" anchor="t">
            <a:normAutofit/>
          </a:bodyPr>
          <a:lstStyle/>
          <a:p>
            <a:r>
              <a:rPr lang="en-US" sz="2000">
                <a:ea typeface="+mn-lt"/>
                <a:cs typeface="+mn-lt"/>
              </a:rPr>
              <a:t>Provides a way to persist data from Java objects to a database and retrieve data from the database into Java objects.</a:t>
            </a:r>
          </a:p>
          <a:p>
            <a:r>
              <a:rPr lang="en-US" sz="2000">
                <a:ea typeface="+mn-lt"/>
                <a:cs typeface="+mn-lt"/>
              </a:rPr>
              <a:t>Provides an implementation of the Java Persistence API (JPA), which is a standard interface for accessing relational databases from Java. </a:t>
            </a:r>
            <a:endParaRPr lang="en-US">
              <a:ea typeface="+mn-lt"/>
              <a:cs typeface="+mn-lt"/>
            </a:endParaRPr>
          </a:p>
          <a:p>
            <a:r>
              <a:rPr lang="en-US" sz="2000">
                <a:ea typeface="+mn-lt"/>
                <a:cs typeface="+mn-lt"/>
              </a:rPr>
              <a:t>Allows developers to write database-independent code that can be used with different databases without any changes.</a:t>
            </a:r>
            <a:endParaRPr lang="en-US">
              <a:ea typeface="+mn-lt"/>
              <a:cs typeface="+mn-lt"/>
            </a:endParaRPr>
          </a:p>
          <a:p>
            <a:r>
              <a:rPr lang="en-US" sz="2000">
                <a:ea typeface="+mn-lt"/>
                <a:cs typeface="+mn-lt"/>
              </a:rPr>
              <a:t>Uses object-relational mapping (ORM) to map Java objects to database tables. </a:t>
            </a:r>
            <a:endParaRPr lang="en-US">
              <a:cs typeface="Arial"/>
            </a:endParaRPr>
          </a:p>
          <a:p>
            <a:pPr marL="0" indent="0">
              <a:buNone/>
            </a:pPr>
            <a:endParaRPr lang="en-US" sz="2000">
              <a:cs typeface="Arial"/>
            </a:endParaRPr>
          </a:p>
        </p:txBody>
      </p:sp>
    </p:spTree>
    <p:extLst>
      <p:ext uri="{BB962C8B-B14F-4D97-AF65-F5344CB8AC3E}">
        <p14:creationId xmlns:p14="http://schemas.microsoft.com/office/powerpoint/2010/main" val="12478425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3E763-6D8F-8FD7-0747-AC02ACC2B3A5}"/>
              </a:ext>
            </a:extLst>
          </p:cNvPr>
          <p:cNvSpPr>
            <a:spLocks noGrp="1"/>
          </p:cNvSpPr>
          <p:nvPr>
            <p:ph type="title"/>
          </p:nvPr>
        </p:nvSpPr>
        <p:spPr/>
        <p:txBody>
          <a:bodyPr/>
          <a:lstStyle/>
          <a:p>
            <a:r>
              <a:rPr lang="en-US">
                <a:cs typeface="Arial"/>
              </a:rPr>
              <a:t>Hibernate – Key Features(</a:t>
            </a:r>
            <a:r>
              <a:rPr lang="en-US" err="1">
                <a:cs typeface="Arial"/>
              </a:rPr>
              <a:t>Cont</a:t>
            </a:r>
            <a:r>
              <a:rPr lang="en-US">
                <a:cs typeface="Arial"/>
              </a:rPr>
              <a:t>)</a:t>
            </a:r>
            <a:endParaRPr lang="en-US" b="0">
              <a:ea typeface="+mj-lt"/>
              <a:cs typeface="+mj-lt"/>
            </a:endParaRPr>
          </a:p>
          <a:p>
            <a:endParaRPr lang="en-US">
              <a:cs typeface="Arial"/>
            </a:endParaRPr>
          </a:p>
        </p:txBody>
      </p:sp>
      <p:sp>
        <p:nvSpPr>
          <p:cNvPr id="3" name="Content Placeholder 2">
            <a:extLst>
              <a:ext uri="{FF2B5EF4-FFF2-40B4-BE49-F238E27FC236}">
                <a16:creationId xmlns:a16="http://schemas.microsoft.com/office/drawing/2014/main" id="{18BACB6B-32AA-E778-8930-2D92999B7036}"/>
              </a:ext>
            </a:extLst>
          </p:cNvPr>
          <p:cNvSpPr>
            <a:spLocks noGrp="1"/>
          </p:cNvSpPr>
          <p:nvPr>
            <p:ph idx="1"/>
          </p:nvPr>
        </p:nvSpPr>
        <p:spPr>
          <a:xfrm>
            <a:off x="365760" y="1828800"/>
            <a:ext cx="10570714" cy="4251960"/>
          </a:xfrm>
        </p:spPr>
        <p:txBody>
          <a:bodyPr vert="horz" lIns="0" tIns="0" rIns="0" bIns="0" spcCol="301752" rtlCol="0" anchor="t">
            <a:normAutofit/>
          </a:bodyPr>
          <a:lstStyle/>
          <a:p>
            <a:r>
              <a:rPr lang="en-US" sz="2000">
                <a:ea typeface="+mn-lt"/>
                <a:cs typeface="+mn-lt"/>
              </a:rPr>
              <a:t>Maps each object to a corresponding row in a database table and each attribute of the object to a column in the table.</a:t>
            </a:r>
          </a:p>
          <a:p>
            <a:r>
              <a:rPr lang="en-US" sz="2000">
                <a:ea typeface="+mn-lt"/>
                <a:cs typeface="+mn-lt"/>
              </a:rPr>
              <a:t>Supports various strategies for fetching data from the database, including lazy loading, eager loading, and batching. </a:t>
            </a:r>
          </a:p>
          <a:p>
            <a:r>
              <a:rPr lang="en-US" sz="2000">
                <a:ea typeface="+mn-lt"/>
                <a:cs typeface="+mn-lt"/>
              </a:rPr>
              <a:t>Provides caching mechanisms.</a:t>
            </a:r>
          </a:p>
          <a:p>
            <a:endParaRPr lang="en-US" sz="2000">
              <a:ea typeface="+mn-lt"/>
              <a:cs typeface="+mn-lt"/>
            </a:endParaRPr>
          </a:p>
          <a:p>
            <a:endParaRPr lang="en-US">
              <a:cs typeface="Arial"/>
            </a:endParaRPr>
          </a:p>
        </p:txBody>
      </p:sp>
    </p:spTree>
    <p:extLst>
      <p:ext uri="{BB962C8B-B14F-4D97-AF65-F5344CB8AC3E}">
        <p14:creationId xmlns:p14="http://schemas.microsoft.com/office/powerpoint/2010/main" val="16153131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D561-7DE5-E931-0A29-F30722A2D29D}"/>
              </a:ext>
            </a:extLst>
          </p:cNvPr>
          <p:cNvSpPr>
            <a:spLocks noGrp="1"/>
          </p:cNvSpPr>
          <p:nvPr>
            <p:ph type="title"/>
          </p:nvPr>
        </p:nvSpPr>
        <p:spPr/>
        <p:txBody>
          <a:bodyPr/>
          <a:lstStyle/>
          <a:p>
            <a:r>
              <a:rPr lang="en-US">
                <a:ea typeface="+mj-lt"/>
                <a:cs typeface="+mj-lt"/>
              </a:rPr>
              <a:t>Hibernate – Key Features(</a:t>
            </a:r>
            <a:r>
              <a:rPr lang="en-US" err="1">
                <a:ea typeface="+mj-lt"/>
                <a:cs typeface="+mj-lt"/>
              </a:rPr>
              <a:t>Cont</a:t>
            </a:r>
            <a:r>
              <a:rPr lang="en-US">
                <a:ea typeface="+mj-lt"/>
                <a:cs typeface="+mj-lt"/>
              </a:rPr>
              <a:t>)</a:t>
            </a:r>
            <a:endParaRPr lang="en-US"/>
          </a:p>
        </p:txBody>
      </p:sp>
      <p:sp>
        <p:nvSpPr>
          <p:cNvPr id="3" name="Content Placeholder 2">
            <a:extLst>
              <a:ext uri="{FF2B5EF4-FFF2-40B4-BE49-F238E27FC236}">
                <a16:creationId xmlns:a16="http://schemas.microsoft.com/office/drawing/2014/main" id="{0C83E08F-FDD9-3ECD-3419-338CE6077DD9}"/>
              </a:ext>
            </a:extLst>
          </p:cNvPr>
          <p:cNvSpPr>
            <a:spLocks noGrp="1"/>
          </p:cNvSpPr>
          <p:nvPr>
            <p:ph idx="1"/>
          </p:nvPr>
        </p:nvSpPr>
        <p:spPr/>
        <p:txBody>
          <a:bodyPr vert="horz" lIns="0" tIns="0" rIns="0" bIns="0" spcCol="301752" rtlCol="0" anchor="t">
            <a:normAutofit/>
          </a:bodyPr>
          <a:lstStyle/>
          <a:p>
            <a:r>
              <a:rPr lang="en-US">
                <a:cs typeface="Arial"/>
              </a:rPr>
              <a:t>Improve performance and reduce database access.</a:t>
            </a:r>
            <a:endParaRPr lang="en-US">
              <a:ea typeface="+mn-lt"/>
              <a:cs typeface="+mn-lt"/>
            </a:endParaRPr>
          </a:p>
          <a:p>
            <a:r>
              <a:rPr lang="en-US">
                <a:cs typeface="Arial"/>
              </a:rPr>
              <a:t>Powerful and flexible framework.</a:t>
            </a:r>
            <a:endParaRPr lang="en-US">
              <a:ea typeface="+mn-lt"/>
              <a:cs typeface="+mn-lt"/>
            </a:endParaRPr>
          </a:p>
          <a:p>
            <a:r>
              <a:rPr lang="en-US">
                <a:cs typeface="Arial"/>
              </a:rPr>
              <a:t> Simplifies the process of persisting data from Java objects to a relational database.</a:t>
            </a:r>
            <a:endParaRPr lang="en-US">
              <a:ea typeface="+mn-lt"/>
              <a:cs typeface="+mn-lt"/>
            </a:endParaRPr>
          </a:p>
          <a:p>
            <a:endParaRPr lang="en-US">
              <a:cs typeface="Arial"/>
            </a:endParaRPr>
          </a:p>
        </p:txBody>
      </p:sp>
    </p:spTree>
    <p:extLst>
      <p:ext uri="{BB962C8B-B14F-4D97-AF65-F5344CB8AC3E}">
        <p14:creationId xmlns:p14="http://schemas.microsoft.com/office/powerpoint/2010/main" val="149954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588F-ED76-55A8-92A5-2BA65D49E6AC}"/>
              </a:ext>
            </a:extLst>
          </p:cNvPr>
          <p:cNvSpPr>
            <a:spLocks noGrp="1"/>
          </p:cNvSpPr>
          <p:nvPr>
            <p:ph type="title"/>
          </p:nvPr>
        </p:nvSpPr>
        <p:spPr/>
        <p:txBody>
          <a:bodyPr/>
          <a:lstStyle/>
          <a:p>
            <a:r>
              <a:rPr lang="en-US">
                <a:ea typeface="+mj-lt"/>
                <a:cs typeface="+mj-lt"/>
              </a:rPr>
              <a:t>Hibernate – Key Features(</a:t>
            </a:r>
            <a:r>
              <a:rPr lang="en-US" err="1">
                <a:ea typeface="+mj-lt"/>
                <a:cs typeface="+mj-lt"/>
              </a:rPr>
              <a:t>Cont</a:t>
            </a:r>
            <a:r>
              <a:rPr lang="en-US">
                <a:ea typeface="+mj-lt"/>
                <a:cs typeface="+mj-lt"/>
              </a:rPr>
              <a:t>)</a:t>
            </a:r>
            <a:endParaRPr lang="en-US"/>
          </a:p>
          <a:p>
            <a:endParaRPr lang="en-US" sz="2000" b="0">
              <a:ea typeface="+mj-lt"/>
              <a:cs typeface="+mj-lt"/>
            </a:endParaRPr>
          </a:p>
          <a:p>
            <a:endParaRPr lang="en-US" sz="2000">
              <a:cs typeface="Arial"/>
            </a:endParaRPr>
          </a:p>
        </p:txBody>
      </p:sp>
      <p:sp>
        <p:nvSpPr>
          <p:cNvPr id="3" name="Content Placeholder 2">
            <a:extLst>
              <a:ext uri="{FF2B5EF4-FFF2-40B4-BE49-F238E27FC236}">
                <a16:creationId xmlns:a16="http://schemas.microsoft.com/office/drawing/2014/main" id="{C8241D56-A94B-F937-15B3-E95F978C1B13}"/>
              </a:ext>
            </a:extLst>
          </p:cNvPr>
          <p:cNvSpPr>
            <a:spLocks noGrp="1"/>
          </p:cNvSpPr>
          <p:nvPr>
            <p:ph idx="1"/>
          </p:nvPr>
        </p:nvSpPr>
        <p:spPr>
          <a:xfrm>
            <a:off x="417952" y="1546964"/>
            <a:ext cx="10633344" cy="4251960"/>
          </a:xfrm>
        </p:spPr>
        <p:txBody>
          <a:bodyPr vert="horz" lIns="0" tIns="0" rIns="0" bIns="0" spcCol="301752" rtlCol="0" anchor="t">
            <a:normAutofit/>
          </a:bodyPr>
          <a:lstStyle/>
          <a:p>
            <a:r>
              <a:rPr lang="en-US" sz="2000">
                <a:ea typeface="+mn-lt"/>
                <a:cs typeface="+mn-lt"/>
              </a:rPr>
              <a:t>Is a framework which provides some abstraction layer</a:t>
            </a:r>
            <a:r>
              <a:rPr lang="en-US" sz="2000" b="1">
                <a:ea typeface="+mn-lt"/>
                <a:cs typeface="+mn-lt"/>
              </a:rPr>
              <a:t>-</a:t>
            </a:r>
            <a:r>
              <a:rPr lang="en-US" sz="2000">
                <a:ea typeface="+mn-lt"/>
                <a:cs typeface="+mn-lt"/>
              </a:rPr>
              <a:t> meaning that the programmer does not have to worry about the implementations.</a:t>
            </a:r>
            <a:endParaRPr lang="en-US" sz="2000" i="1">
              <a:ea typeface="+mn-lt"/>
              <a:cs typeface="+mn-lt"/>
            </a:endParaRPr>
          </a:p>
          <a:p>
            <a:r>
              <a:rPr lang="en-US" sz="2000">
                <a:ea typeface="+mn-lt"/>
                <a:cs typeface="+mn-lt"/>
              </a:rPr>
              <a:t>Does the implementations for you internally like Establishing a connection with the database, writing query to perform CRUD operations etc.</a:t>
            </a:r>
            <a:endParaRPr lang="en-US" sz="2000" i="1">
              <a:ea typeface="+mn-lt"/>
              <a:cs typeface="+mn-lt"/>
            </a:endParaRPr>
          </a:p>
          <a:p>
            <a:endParaRPr lang="en-US" sz="2000">
              <a:cs typeface="Arial"/>
            </a:endParaRPr>
          </a:p>
        </p:txBody>
      </p:sp>
    </p:spTree>
    <p:extLst>
      <p:ext uri="{BB962C8B-B14F-4D97-AF65-F5344CB8AC3E}">
        <p14:creationId xmlns:p14="http://schemas.microsoft.com/office/powerpoint/2010/main" val="8935027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6BBBC-8EE4-C648-B1B8-6F38B6F409FB}"/>
              </a:ext>
            </a:extLst>
          </p:cNvPr>
          <p:cNvSpPr>
            <a:spLocks noGrp="1"/>
          </p:cNvSpPr>
          <p:nvPr>
            <p:ph type="title"/>
          </p:nvPr>
        </p:nvSpPr>
        <p:spPr/>
        <p:txBody>
          <a:bodyPr/>
          <a:lstStyle/>
          <a:p>
            <a:r>
              <a:rPr lang="en-US">
                <a:ea typeface="+mj-lt"/>
                <a:cs typeface="+mj-lt"/>
              </a:rPr>
              <a:t>Hibernate – Key Features(</a:t>
            </a:r>
            <a:r>
              <a:rPr lang="en-US" err="1">
                <a:ea typeface="+mj-lt"/>
                <a:cs typeface="+mj-lt"/>
              </a:rPr>
              <a:t>Cont</a:t>
            </a:r>
            <a:r>
              <a:rPr lang="en-US">
                <a:ea typeface="+mj-lt"/>
                <a:cs typeface="+mj-lt"/>
              </a:rPr>
              <a:t>)</a:t>
            </a:r>
            <a:endParaRPr lang="en-US"/>
          </a:p>
          <a:p>
            <a:endParaRPr lang="en-US" b="0">
              <a:ea typeface="+mj-lt"/>
              <a:cs typeface="+mj-lt"/>
            </a:endParaRPr>
          </a:p>
          <a:p>
            <a:endParaRPr lang="en-US">
              <a:cs typeface="Arial"/>
            </a:endParaRPr>
          </a:p>
        </p:txBody>
      </p:sp>
      <p:sp>
        <p:nvSpPr>
          <p:cNvPr id="3" name="Content Placeholder 2">
            <a:extLst>
              <a:ext uri="{FF2B5EF4-FFF2-40B4-BE49-F238E27FC236}">
                <a16:creationId xmlns:a16="http://schemas.microsoft.com/office/drawing/2014/main" id="{FB76FF58-27F7-770E-22C8-7F234C14AE2D}"/>
              </a:ext>
            </a:extLst>
          </p:cNvPr>
          <p:cNvSpPr>
            <a:spLocks noGrp="1"/>
          </p:cNvSpPr>
          <p:nvPr>
            <p:ph idx="1"/>
          </p:nvPr>
        </p:nvSpPr>
        <p:spPr>
          <a:xfrm>
            <a:off x="365760" y="1828800"/>
            <a:ext cx="10946495" cy="4251960"/>
          </a:xfrm>
        </p:spPr>
        <p:txBody>
          <a:bodyPr vert="horz" lIns="0" tIns="0" rIns="0" bIns="0" spcCol="301752" rtlCol="0" anchor="t">
            <a:normAutofit/>
          </a:bodyPr>
          <a:lstStyle/>
          <a:p>
            <a:pPr algn="ctr">
              <a:buNone/>
            </a:pPr>
            <a:endParaRPr lang="en-US" sz="2000" b="1">
              <a:cs typeface="Arial"/>
            </a:endParaRPr>
          </a:p>
          <a:p>
            <a:pPr>
              <a:buFont typeface="Arial"/>
              <a:buChar char="•"/>
            </a:pPr>
            <a:r>
              <a:rPr lang="en-US" sz="2000">
                <a:ea typeface="+mn-lt"/>
                <a:cs typeface="+mn-lt"/>
              </a:rPr>
              <a:t>Hibernate framework support Auto DDL operations. </a:t>
            </a:r>
            <a:endParaRPr lang="en-US">
              <a:ea typeface="+mn-lt"/>
              <a:cs typeface="+mn-lt"/>
            </a:endParaRPr>
          </a:p>
          <a:p>
            <a:pPr>
              <a:buFont typeface="Arial"/>
              <a:buChar char="•"/>
            </a:pPr>
            <a:r>
              <a:rPr lang="en-US" sz="2000">
                <a:ea typeface="+mn-lt"/>
                <a:cs typeface="+mn-lt"/>
              </a:rPr>
              <a:t> Can do DDL operations for you internally like creation of table, drop a table, alter a table etc.</a:t>
            </a:r>
            <a:endParaRPr lang="en-US">
              <a:cs typeface="Arial"/>
            </a:endParaRPr>
          </a:p>
          <a:p>
            <a:pPr>
              <a:buFont typeface="Arial"/>
              <a:buChar char="•"/>
            </a:pPr>
            <a:r>
              <a:rPr lang="en-US" sz="2000">
                <a:ea typeface="+mn-lt"/>
                <a:cs typeface="+mn-lt"/>
              </a:rPr>
              <a:t>Supports Auto Primary key generation.</a:t>
            </a:r>
            <a:endParaRPr lang="en-US">
              <a:ea typeface="+mn-lt"/>
              <a:cs typeface="+mn-lt"/>
            </a:endParaRPr>
          </a:p>
          <a:p>
            <a:pPr marL="0" indent="0">
              <a:buNone/>
            </a:pPr>
            <a:endParaRPr lang="en-US" sz="2000">
              <a:cs typeface="Arial"/>
            </a:endParaRPr>
          </a:p>
          <a:p>
            <a:pPr algn="just"/>
            <a:endParaRPr lang="en-US" b="1">
              <a:cs typeface="Arial"/>
            </a:endParaRPr>
          </a:p>
          <a:p>
            <a:pPr algn="just"/>
            <a:endParaRPr lang="en-US" b="1">
              <a:ea typeface="+mn-lt"/>
              <a:cs typeface="+mn-lt"/>
            </a:endParaRPr>
          </a:p>
          <a:p>
            <a:pPr marL="0" indent="0" algn="just">
              <a:buNone/>
            </a:pPr>
            <a:r>
              <a:rPr lang="en-US">
                <a:ea typeface="+mn-lt"/>
                <a:cs typeface="+mn-lt"/>
              </a:rPr>
              <a:t>                    </a:t>
            </a:r>
            <a:endParaRPr lang="en-US">
              <a:cs typeface="Arial"/>
            </a:endParaRPr>
          </a:p>
          <a:p>
            <a:endParaRPr lang="en-US">
              <a:cs typeface="Arial"/>
            </a:endParaRPr>
          </a:p>
          <a:p>
            <a:endParaRPr lang="en-US">
              <a:cs typeface="Arial"/>
            </a:endParaRPr>
          </a:p>
        </p:txBody>
      </p:sp>
    </p:spTree>
    <p:extLst>
      <p:ext uri="{BB962C8B-B14F-4D97-AF65-F5344CB8AC3E}">
        <p14:creationId xmlns:p14="http://schemas.microsoft.com/office/powerpoint/2010/main" val="41475907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4.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2" ma:contentTypeDescription="Create a new document." ma:contentTypeScope="" ma:versionID="9407a5475bd7daed0c8f68d93884678d">
  <xsd:schema xmlns:xsd="http://www.w3.org/2001/XMLSchema" xmlns:xs="http://www.w3.org/2001/XMLSchema" xmlns:p="http://schemas.microsoft.com/office/2006/metadata/properties" xmlns:ns2="3f1b19a1-ec80-4ead-b989-6245eb278180" targetNamespace="http://schemas.microsoft.com/office/2006/metadata/properties" ma:root="true" ma:fieldsID="a8c9d19cd16fc7ce5a633b10caad7fb5" ns2:_="">
    <xsd:import namespace="3f1b19a1-ec80-4ead-b989-6245eb27818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8E9144-E3A5-41BC-AFE4-00414EB4BFE9}">
  <ds:schemaRefs>
    <ds:schemaRef ds:uri="2a5145cd-5f35-4e40-804b-04ad7a33edf7"/>
    <ds:schemaRef ds:uri="3d490cd2-1cd2-4229-bf74-977b65ab40b2"/>
    <ds:schemaRef ds:uri="5de21204-f6c2-476d-9eb4-7ba6a46565b5"/>
    <ds:schemaRef ds:uri="f7113b4e-2ce0-4a3d-8ddb-863e1beee6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3.xml><?xml version="1.0" encoding="utf-8"?>
<ds:datastoreItem xmlns:ds="http://schemas.openxmlformats.org/officeDocument/2006/customXml" ds:itemID="{907ACB15-DB8D-420A-A949-6A4AF72A11CC}">
  <ds:schemaRefs>
    <ds:schemaRef ds:uri="3f1b19a1-ec80-4ead-b989-6245eb2781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34</Slides>
  <Notes>2</Notes>
  <HiddenSlides>0</HiddenSlide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UST</vt:lpstr>
      <vt:lpstr>Office Theme</vt:lpstr>
      <vt:lpstr>Hibernate and Spring Data JPA- Hibernate </vt:lpstr>
      <vt:lpstr>Hibernate - Introduction </vt:lpstr>
      <vt:lpstr>Hibernate – Key Features </vt:lpstr>
      <vt:lpstr>Hibernate – Key Features(Cont)</vt:lpstr>
      <vt:lpstr>Hibernate – Key Features(Cont)</vt:lpstr>
      <vt:lpstr>Hibernate – Key Features(Cont) </vt:lpstr>
      <vt:lpstr>Hibernate – Key Features(Cont)</vt:lpstr>
      <vt:lpstr>Hibernate – Key Features(Cont)  </vt:lpstr>
      <vt:lpstr>Hibernate – Key Features(Cont)  </vt:lpstr>
      <vt:lpstr>Hibernate – Key Features(Cont)</vt:lpstr>
      <vt:lpstr>Hibernate – Advantage     Open Source and Lightweight.    Fast Performance.  Database Independent Query.    </vt:lpstr>
      <vt:lpstr>Hibernate – Advantage(Cont)    Automatic Table Creation.  Simplifies Complex Join.  Provides Query Statistics and Database Status.</vt:lpstr>
      <vt:lpstr>Hibernate – Disadvantage  </vt:lpstr>
      <vt:lpstr>Hibernate – Disadvantage (Cont)</vt:lpstr>
      <vt:lpstr>Hibernate and Spring Data JPA- Spring Data JPA</vt:lpstr>
      <vt:lpstr>Spring Data JPA - Introduction </vt:lpstr>
      <vt:lpstr>Spring Data JPA-Key Features(Cont) </vt:lpstr>
      <vt:lpstr>Spring Data JPA-Key Features(Cont) </vt:lpstr>
      <vt:lpstr>Spring Data JPA-Key Features(Cont) </vt:lpstr>
      <vt:lpstr>Spring Data JPA-Key Features(Cont) </vt:lpstr>
      <vt:lpstr>Spring Data JPA-Key Features(Cont) </vt:lpstr>
      <vt:lpstr>Spring Data JPA-Key Features(Cont) </vt:lpstr>
      <vt:lpstr>Spring Data JPA-Key Features(Cont) </vt:lpstr>
      <vt:lpstr>Spring Data JPA-Key Features(Cont) </vt:lpstr>
      <vt:lpstr>Spring Data JPA-Key Features(Cont) </vt:lpstr>
      <vt:lpstr>Spring Data JPA-Key Features(Cont) </vt:lpstr>
      <vt:lpstr>Spring Data JPA-Key Features(Cont) </vt:lpstr>
      <vt:lpstr>Spring Data JPA-Advantage </vt:lpstr>
      <vt:lpstr>Spring Data JPA-Advantage </vt:lpstr>
      <vt:lpstr>Spring Data JPA-Advantage </vt:lpstr>
      <vt:lpstr>Spring Data JPA-Conclusion </vt:lpstr>
      <vt:lpstr>Spring Data JPA-Conclusion(Cont) </vt:lpstr>
      <vt:lpstr>JPA vs Hibernate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revision>1</cp:revision>
  <cp:lastPrinted>2019-10-06T00:46:52Z</cp:lastPrinted>
  <dcterms:created xsi:type="dcterms:W3CDTF">2020-12-03T20:34:18Z</dcterms:created>
  <dcterms:modified xsi:type="dcterms:W3CDTF">2023-03-14T11:30:10Z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0x010100C8191DE6C46C8F4EA20CC1DE04E5091C</vt:lpwstr>
  </property>
</Properties>
</file>