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44E6570-5302-49CD-A445-DD3D4F5D6ECB}" type="datetimeFigureOut">
              <a:rPr lang="en-IN" smtClean="0"/>
              <a:t>24-11-2019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FF0A751-E344-4C6C-A45D-9CC8A64A75DB}"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7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4E6570-5302-49CD-A445-DD3D4F5D6ECB}"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383308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4E6570-5302-49CD-A445-DD3D4F5D6ECB}"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291913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4E6570-5302-49CD-A445-DD3D4F5D6ECB}"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426688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44E6570-5302-49CD-A445-DD3D4F5D6ECB}" type="datetimeFigureOut">
              <a:rPr lang="en-IN" smtClean="0"/>
              <a:t>24-11-2019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FF0A751-E344-4C6C-A45D-9CC8A64A75DB}"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2582355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4E6570-5302-49CD-A445-DD3D4F5D6ECB}"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250094714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4E6570-5302-49CD-A445-DD3D4F5D6ECB}" type="datetimeFigureOut">
              <a:rPr lang="en-IN" smtClean="0"/>
              <a:t>24-11-2019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341698313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44E6570-5302-49CD-A445-DD3D4F5D6ECB}" type="datetimeFigureOut">
              <a:rPr lang="en-IN" smtClean="0"/>
              <a:t>24-11-2019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271452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E6570-5302-49CD-A445-DD3D4F5D6ECB}" type="datetimeFigureOut">
              <a:rPr lang="en-IN" smtClean="0"/>
              <a:t>24-11-2019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381254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444E6570-5302-49CD-A445-DD3D4F5D6ECB}" type="datetimeFigureOut">
              <a:rPr lang="en-IN" smtClean="0"/>
              <a:t>24-11-2019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0FF0A751-E344-4C6C-A45D-9CC8A64A75DB}"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901054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444E6570-5302-49CD-A445-DD3D4F5D6ECB}" type="datetimeFigureOut">
              <a:rPr lang="en-IN" smtClean="0"/>
              <a:t>24-11-2019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0FF0A751-E344-4C6C-A45D-9CC8A64A75DB}" type="slidenum">
              <a:rPr lang="en-IN" smtClean="0"/>
              <a:t>‹#›</a:t>
            </a:fld>
            <a:endParaRPr lang="en-IN"/>
          </a:p>
        </p:txBody>
      </p:sp>
    </p:spTree>
    <p:extLst>
      <p:ext uri="{BB962C8B-B14F-4D97-AF65-F5344CB8AC3E}">
        <p14:creationId xmlns:p14="http://schemas.microsoft.com/office/powerpoint/2010/main" val="184991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44E6570-5302-49CD-A445-DD3D4F5D6ECB}" type="datetimeFigureOut">
              <a:rPr lang="en-IN" smtClean="0"/>
              <a:t>24-11-2019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FF0A751-E344-4C6C-A45D-9CC8A64A75DB}"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714347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Google play store </a:t>
            </a:r>
            <a:endParaRPr lang="en-IN" dirty="0"/>
          </a:p>
        </p:txBody>
      </p:sp>
      <p:sp>
        <p:nvSpPr>
          <p:cNvPr id="3" name="Subtitle 2"/>
          <p:cNvSpPr>
            <a:spLocks noGrp="1"/>
          </p:cNvSpPr>
          <p:nvPr>
            <p:ph type="subTitle" idx="1"/>
          </p:nvPr>
        </p:nvSpPr>
        <p:spPr/>
        <p:txBody>
          <a:bodyPr>
            <a:normAutofit lnSpcReduction="10000"/>
          </a:bodyPr>
          <a:lstStyle/>
          <a:p>
            <a:r>
              <a:rPr lang="en-IN" dirty="0" smtClean="0"/>
              <a:t>By: S Sandeep Sagar</a:t>
            </a:r>
          </a:p>
          <a:p>
            <a:r>
              <a:rPr lang="en-IN" dirty="0" smtClean="0"/>
              <a:t>Redg.no: 11713044</a:t>
            </a:r>
            <a:endParaRPr lang="en-IN" dirty="0"/>
          </a:p>
        </p:txBody>
      </p:sp>
    </p:spTree>
    <p:extLst>
      <p:ext uri="{BB962C8B-B14F-4D97-AF65-F5344CB8AC3E}">
        <p14:creationId xmlns:p14="http://schemas.microsoft.com/office/powerpoint/2010/main" val="211887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Finding </a:t>
            </a:r>
            <a:r>
              <a:rPr lang="en-US" b="1" dirty="0"/>
              <a:t>top apps in category wise in google play store </a:t>
            </a:r>
            <a:endParaRPr lang="en-IN" dirty="0"/>
          </a:p>
        </p:txBody>
      </p:sp>
      <p:pic>
        <p:nvPicPr>
          <p:cNvPr id="4" name="Content Placeholder 3"/>
          <p:cNvPicPr>
            <a:picLocks noGrp="1" noChangeAspect="1"/>
          </p:cNvPicPr>
          <p:nvPr>
            <p:ph idx="1"/>
          </p:nvPr>
        </p:nvPicPr>
        <p:blipFill>
          <a:blip r:embed="rId2"/>
          <a:stretch>
            <a:fillRect/>
          </a:stretch>
        </p:blipFill>
        <p:spPr>
          <a:xfrm>
            <a:off x="1817955" y="2267712"/>
            <a:ext cx="8587840" cy="3977640"/>
          </a:xfrm>
          <a:prstGeom prst="rect">
            <a:avLst/>
          </a:prstGeom>
          <a:ln>
            <a:solidFill>
              <a:schemeClr val="tx1"/>
            </a:solidFill>
          </a:ln>
        </p:spPr>
      </p:pic>
    </p:spTree>
    <p:extLst>
      <p:ext uri="{BB962C8B-B14F-4D97-AF65-F5344CB8AC3E}">
        <p14:creationId xmlns:p14="http://schemas.microsoft.com/office/powerpoint/2010/main" val="288996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Most </a:t>
            </a:r>
            <a:r>
              <a:rPr lang="en-US" b="1" dirty="0"/>
              <a:t>un-used apps-categories in the google play store </a:t>
            </a:r>
            <a:endParaRPr lang="en-IN" dirty="0"/>
          </a:p>
        </p:txBody>
      </p:sp>
      <p:pic>
        <p:nvPicPr>
          <p:cNvPr id="4" name="Content Placeholder 3"/>
          <p:cNvPicPr>
            <a:picLocks noGrp="1" noChangeAspect="1"/>
          </p:cNvPicPr>
          <p:nvPr>
            <p:ph idx="1"/>
          </p:nvPr>
        </p:nvPicPr>
        <p:blipFill>
          <a:blip r:embed="rId2"/>
          <a:stretch>
            <a:fillRect/>
          </a:stretch>
        </p:blipFill>
        <p:spPr>
          <a:xfrm>
            <a:off x="1907278" y="2139695"/>
            <a:ext cx="8800346" cy="4442387"/>
          </a:xfrm>
          <a:prstGeom prst="rect">
            <a:avLst/>
          </a:prstGeom>
          <a:ln>
            <a:solidFill>
              <a:schemeClr val="tx1"/>
            </a:solidFill>
          </a:ln>
        </p:spPr>
      </p:pic>
    </p:spTree>
    <p:extLst>
      <p:ext uri="{BB962C8B-B14F-4D97-AF65-F5344CB8AC3E}">
        <p14:creationId xmlns:p14="http://schemas.microsoft.com/office/powerpoint/2010/main" val="32428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Up-to-date </a:t>
            </a:r>
            <a:r>
              <a:rPr lang="en-US" dirty="0"/>
              <a:t>apps in the google play store </a:t>
            </a:r>
            <a:endParaRPr lang="en-IN" dirty="0"/>
          </a:p>
        </p:txBody>
      </p:sp>
      <p:pic>
        <p:nvPicPr>
          <p:cNvPr id="4" name="Content Placeholder 3"/>
          <p:cNvPicPr>
            <a:picLocks noGrp="1" noChangeAspect="1"/>
          </p:cNvPicPr>
          <p:nvPr>
            <p:ph idx="1"/>
          </p:nvPr>
        </p:nvPicPr>
        <p:blipFill>
          <a:blip r:embed="rId2"/>
          <a:stretch>
            <a:fillRect/>
          </a:stretch>
        </p:blipFill>
        <p:spPr>
          <a:xfrm>
            <a:off x="1903306" y="2130552"/>
            <a:ext cx="8347989" cy="3931920"/>
          </a:xfrm>
          <a:prstGeom prst="rect">
            <a:avLst/>
          </a:prstGeom>
          <a:ln>
            <a:solidFill>
              <a:schemeClr val="tx1"/>
            </a:solidFill>
          </a:ln>
        </p:spPr>
      </p:pic>
    </p:spTree>
    <p:extLst>
      <p:ext uri="{BB962C8B-B14F-4D97-AF65-F5344CB8AC3E}">
        <p14:creationId xmlns:p14="http://schemas.microsoft.com/office/powerpoint/2010/main" val="368857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dashboard</a:t>
            </a:r>
            <a:endParaRPr lang="en-IN" dirty="0"/>
          </a:p>
        </p:txBody>
      </p:sp>
      <p:pic>
        <p:nvPicPr>
          <p:cNvPr id="6" name="Content Placeholder 5"/>
          <p:cNvPicPr>
            <a:picLocks noGrp="1" noChangeAspect="1"/>
          </p:cNvPicPr>
          <p:nvPr>
            <p:ph idx="1"/>
          </p:nvPr>
        </p:nvPicPr>
        <p:blipFill>
          <a:blip r:embed="rId2"/>
          <a:stretch>
            <a:fillRect/>
          </a:stretch>
        </p:blipFill>
        <p:spPr>
          <a:xfrm>
            <a:off x="1335836" y="1536192"/>
            <a:ext cx="9762036" cy="4837176"/>
          </a:xfrm>
          <a:prstGeom prst="rect">
            <a:avLst/>
          </a:prstGeom>
          <a:ln>
            <a:solidFill>
              <a:schemeClr val="tx1"/>
            </a:solidFill>
          </a:ln>
        </p:spPr>
      </p:pic>
    </p:spTree>
    <p:extLst>
      <p:ext uri="{BB962C8B-B14F-4D97-AF65-F5344CB8AC3E}">
        <p14:creationId xmlns:p14="http://schemas.microsoft.com/office/powerpoint/2010/main" val="227481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Visited </a:t>
            </a:r>
            <a:r>
              <a:rPr lang="en-US" i="1" u="sng" dirty="0"/>
              <a:t>https://community.tableau.com/ </a:t>
            </a:r>
            <a:r>
              <a:rPr lang="en-US" dirty="0"/>
              <a:t>to know how the operations done on tableau. </a:t>
            </a:r>
          </a:p>
          <a:p>
            <a:pPr>
              <a:buFont typeface="Wingdings" panose="05000000000000000000" pitchFamily="2" charset="2"/>
              <a:buChar char="ü"/>
            </a:pPr>
            <a:r>
              <a:rPr lang="en-US" dirty="0" smtClean="0"/>
              <a:t>Referred </a:t>
            </a:r>
            <a:r>
              <a:rPr lang="en-US" dirty="0"/>
              <a:t>MICROSOFT EXCEL 2016 BIBLE: THE COMPREHENSIVE TUTORIAL RESOURCE book regarding to how to do pivoting and how to do visualization for the particular dataset. </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60611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Downloaded </a:t>
            </a:r>
            <a:r>
              <a:rPr lang="en-US" dirty="0"/>
              <a:t>the Google play store dataset from www.kaggle.com. </a:t>
            </a:r>
          </a:p>
          <a:p>
            <a:pPr>
              <a:buFont typeface="Wingdings" panose="05000000000000000000" pitchFamily="2" charset="2"/>
              <a:buChar char="ü"/>
            </a:pPr>
            <a:r>
              <a:rPr lang="en-US" dirty="0" smtClean="0"/>
              <a:t>I </a:t>
            </a:r>
            <a:r>
              <a:rPr lang="en-US" dirty="0"/>
              <a:t>have downloaded tableau from www.tableau prep for students.com for cleaning of the data set. </a:t>
            </a:r>
          </a:p>
          <a:p>
            <a:pPr>
              <a:buFont typeface="Wingdings" panose="05000000000000000000" pitchFamily="2" charset="2"/>
              <a:buChar char="ü"/>
            </a:pPr>
            <a:r>
              <a:rPr lang="en-IN" dirty="0" smtClean="0"/>
              <a:t>https</a:t>
            </a:r>
            <a:r>
              <a:rPr lang="en-IN" dirty="0"/>
              <a:t>://medium.com/the-research-nest/data-science-tutorial-analysis-of-the-google-play-store-dataset-c720330d4903 </a:t>
            </a:r>
          </a:p>
          <a:p>
            <a:pPr>
              <a:buFont typeface="Wingdings" panose="05000000000000000000" pitchFamily="2" charset="2"/>
              <a:buChar char="ü"/>
            </a:pPr>
            <a:r>
              <a:rPr lang="en-IN" dirty="0" smtClean="0"/>
              <a:t>https</a:t>
            </a:r>
            <a:r>
              <a:rPr lang="en-IN" dirty="0"/>
              <a:t>://nycdatascience.com/blog/student-works/web-scraping/analysis-of-apps-in-the-google-play-store/ </a:t>
            </a:r>
          </a:p>
          <a:p>
            <a:pPr>
              <a:buFont typeface="Wingdings" panose="05000000000000000000" pitchFamily="2" charset="2"/>
              <a:buChar char="ü"/>
            </a:pPr>
            <a:r>
              <a:rPr lang="en-IN" dirty="0" smtClean="0"/>
              <a:t>https</a:t>
            </a:r>
            <a:r>
              <a:rPr lang="en-IN" dirty="0"/>
              <a:t>://www.pewinternet.org/2015/11/10/an-analysis-of-apps-in-the-google-play-store </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51652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76"/>
            <a:ext cx="12192000" cy="689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22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p:txBody>
          <a:bodyPr/>
          <a:lstStyle/>
          <a:p>
            <a:r>
              <a:rPr lang="en-US" dirty="0"/>
              <a:t>The Play Store apps data has enormous potential to drive app-making businesses to success. Actionable insights can be drawn for developers to work on and capture the Android market. The dataset is chosen from Kaggle. It is the web scraped data of 10k Play Store apps for </a:t>
            </a:r>
            <a:r>
              <a:rPr lang="en-US" dirty="0" smtClean="0"/>
              <a:t>analyzing </a:t>
            </a:r>
            <a:r>
              <a:rPr lang="en-US" dirty="0"/>
              <a:t>the Android market. It consists of in total of 10841 rows and 13 </a:t>
            </a:r>
            <a:r>
              <a:rPr lang="en-US" dirty="0" smtClean="0"/>
              <a:t>columns.</a:t>
            </a:r>
          </a:p>
          <a:p>
            <a:r>
              <a:rPr lang="en-US" dirty="0"/>
              <a:t>The theme of a Google play store Apps is to design a representative dashboard to </a:t>
            </a:r>
            <a:r>
              <a:rPr lang="en-US" dirty="0" smtClean="0"/>
              <a:t>analyze </a:t>
            </a:r>
            <a:r>
              <a:rPr lang="en-US" dirty="0"/>
              <a:t>the apps based on various app categories and other factors, which have a very important role to </a:t>
            </a:r>
            <a:r>
              <a:rPr lang="en-US" dirty="0" smtClean="0"/>
              <a:t>analyze </a:t>
            </a:r>
            <a:r>
              <a:rPr lang="en-US" dirty="0"/>
              <a:t>the data. </a:t>
            </a:r>
            <a:endParaRPr lang="en-IN" dirty="0"/>
          </a:p>
        </p:txBody>
      </p:sp>
    </p:spTree>
    <p:extLst>
      <p:ext uri="{BB962C8B-B14F-4D97-AF65-F5344CB8AC3E}">
        <p14:creationId xmlns:p14="http://schemas.microsoft.com/office/powerpoint/2010/main" val="86421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fields:</a:t>
            </a:r>
            <a:endParaRPr lang="en-IN" dirty="0"/>
          </a:p>
        </p:txBody>
      </p:sp>
      <p:sp>
        <p:nvSpPr>
          <p:cNvPr id="3" name="Content Placeholder 2"/>
          <p:cNvSpPr>
            <a:spLocks noGrp="1"/>
          </p:cNvSpPr>
          <p:nvPr>
            <p:ph idx="1"/>
          </p:nvPr>
        </p:nvSpPr>
        <p:spPr>
          <a:xfrm>
            <a:off x="1251678" y="1691641"/>
            <a:ext cx="10178322" cy="3593591"/>
          </a:xfrm>
        </p:spPr>
        <p:txBody>
          <a:bodyPr>
            <a:noAutofit/>
          </a:bodyPr>
          <a:lstStyle/>
          <a:p>
            <a:pPr>
              <a:lnSpc>
                <a:spcPct val="100000"/>
              </a:lnSpc>
              <a:buFont typeface="Wingdings" panose="05000000000000000000" pitchFamily="2" charset="2"/>
              <a:buChar char="ü"/>
            </a:pPr>
            <a:r>
              <a:rPr lang="en-US" sz="1800" dirty="0" smtClean="0"/>
              <a:t>App </a:t>
            </a:r>
            <a:r>
              <a:rPr lang="en-US" sz="1800" dirty="0"/>
              <a:t>Name: Gives the name of the all apps </a:t>
            </a:r>
            <a:endParaRPr lang="en-US" sz="1800" dirty="0" smtClean="0"/>
          </a:p>
          <a:p>
            <a:pPr>
              <a:lnSpc>
                <a:spcPct val="100000"/>
              </a:lnSpc>
              <a:buFont typeface="Wingdings" panose="05000000000000000000" pitchFamily="2" charset="2"/>
              <a:buChar char="ü"/>
            </a:pPr>
            <a:r>
              <a:rPr lang="en-US" sz="1800" dirty="0" smtClean="0"/>
              <a:t>Category</a:t>
            </a:r>
            <a:r>
              <a:rPr lang="en-US" sz="1800" dirty="0"/>
              <a:t>: Tells about which category that the app belongs to. </a:t>
            </a:r>
            <a:endParaRPr lang="en-US" sz="1800" dirty="0" smtClean="0"/>
          </a:p>
          <a:p>
            <a:pPr>
              <a:lnSpc>
                <a:spcPct val="100000"/>
              </a:lnSpc>
              <a:buFont typeface="Wingdings" panose="05000000000000000000" pitchFamily="2" charset="2"/>
              <a:buChar char="ü"/>
            </a:pPr>
            <a:r>
              <a:rPr lang="en-US" sz="1800" dirty="0" smtClean="0"/>
              <a:t>Rating</a:t>
            </a:r>
            <a:r>
              <a:rPr lang="en-US" sz="1800" dirty="0"/>
              <a:t>: This tells the rating of the app given by the people. </a:t>
            </a:r>
            <a:endParaRPr lang="en-US" sz="1800" dirty="0" smtClean="0"/>
          </a:p>
          <a:p>
            <a:pPr>
              <a:lnSpc>
                <a:spcPct val="100000"/>
              </a:lnSpc>
              <a:buFont typeface="Wingdings" panose="05000000000000000000" pitchFamily="2" charset="2"/>
              <a:buChar char="ü"/>
            </a:pPr>
            <a:r>
              <a:rPr lang="en-US" sz="1800" dirty="0" smtClean="0"/>
              <a:t>Reviews</a:t>
            </a:r>
            <a:r>
              <a:rPr lang="en-US" sz="1800" dirty="0"/>
              <a:t>: Gives the count of reviews of the people to the app. </a:t>
            </a:r>
          </a:p>
          <a:p>
            <a:pPr>
              <a:lnSpc>
                <a:spcPct val="100000"/>
              </a:lnSpc>
              <a:buFont typeface="Wingdings" panose="05000000000000000000" pitchFamily="2" charset="2"/>
              <a:buChar char="ü"/>
            </a:pPr>
            <a:r>
              <a:rPr lang="en-US" sz="1800" dirty="0" smtClean="0"/>
              <a:t>Size</a:t>
            </a:r>
            <a:r>
              <a:rPr lang="en-US" sz="1800" dirty="0"/>
              <a:t>: Can be determined the size of the app. </a:t>
            </a:r>
          </a:p>
          <a:p>
            <a:pPr>
              <a:lnSpc>
                <a:spcPct val="100000"/>
              </a:lnSpc>
              <a:buFont typeface="Wingdings" panose="05000000000000000000" pitchFamily="2" charset="2"/>
              <a:buChar char="ü"/>
            </a:pPr>
            <a:r>
              <a:rPr lang="en-US" sz="1800" dirty="0" smtClean="0"/>
              <a:t>Installs</a:t>
            </a:r>
            <a:r>
              <a:rPr lang="en-US" sz="1800" dirty="0"/>
              <a:t>: Tells the totals number of people installed that app. </a:t>
            </a:r>
          </a:p>
          <a:p>
            <a:pPr>
              <a:lnSpc>
                <a:spcPct val="100000"/>
              </a:lnSpc>
              <a:buFont typeface="Wingdings" panose="05000000000000000000" pitchFamily="2" charset="2"/>
              <a:buChar char="ü"/>
            </a:pPr>
            <a:r>
              <a:rPr lang="en-US" sz="1800" dirty="0" smtClean="0"/>
              <a:t>Type</a:t>
            </a:r>
            <a:r>
              <a:rPr lang="en-US" sz="1800" dirty="0"/>
              <a:t>: Whether the app is Free/Paid. </a:t>
            </a:r>
          </a:p>
          <a:p>
            <a:pPr>
              <a:lnSpc>
                <a:spcPct val="100000"/>
              </a:lnSpc>
              <a:buFont typeface="Wingdings" panose="05000000000000000000" pitchFamily="2" charset="2"/>
              <a:buChar char="ü"/>
            </a:pPr>
            <a:r>
              <a:rPr lang="en-US" sz="1800" dirty="0" smtClean="0"/>
              <a:t>Price</a:t>
            </a:r>
            <a:r>
              <a:rPr lang="en-US" sz="1800" dirty="0"/>
              <a:t>: Cost of particular app. </a:t>
            </a:r>
          </a:p>
          <a:p>
            <a:pPr>
              <a:lnSpc>
                <a:spcPct val="100000"/>
              </a:lnSpc>
              <a:buFont typeface="Wingdings" panose="05000000000000000000" pitchFamily="2" charset="2"/>
              <a:buChar char="ü"/>
            </a:pPr>
            <a:r>
              <a:rPr lang="en-US" sz="1800" dirty="0" smtClean="0"/>
              <a:t>Content </a:t>
            </a:r>
            <a:r>
              <a:rPr lang="en-US" sz="1800" dirty="0"/>
              <a:t>Rating: Tells the age limit of the people to download. </a:t>
            </a:r>
          </a:p>
          <a:p>
            <a:pPr>
              <a:lnSpc>
                <a:spcPct val="100000"/>
              </a:lnSpc>
              <a:buFont typeface="Wingdings" panose="05000000000000000000" pitchFamily="2" charset="2"/>
              <a:buChar char="ü"/>
            </a:pPr>
            <a:r>
              <a:rPr lang="en-US" sz="1800" dirty="0" smtClean="0"/>
              <a:t>Last </a:t>
            </a:r>
            <a:r>
              <a:rPr lang="en-US" sz="1800" dirty="0"/>
              <a:t>updated: App updated lastly. </a:t>
            </a:r>
          </a:p>
          <a:p>
            <a:pPr>
              <a:lnSpc>
                <a:spcPct val="100000"/>
              </a:lnSpc>
              <a:buFont typeface="Wingdings" panose="05000000000000000000" pitchFamily="2" charset="2"/>
              <a:buChar char="ü"/>
            </a:pPr>
            <a:r>
              <a:rPr lang="en-US" sz="1800" dirty="0" smtClean="0"/>
              <a:t>Current </a:t>
            </a:r>
            <a:r>
              <a:rPr lang="en-US" sz="1800" dirty="0"/>
              <a:t>version: Version of the app currently. </a:t>
            </a:r>
            <a:endParaRPr lang="en-US" sz="1800" dirty="0" smtClean="0"/>
          </a:p>
          <a:p>
            <a:pPr>
              <a:lnSpc>
                <a:spcPct val="100000"/>
              </a:lnSpc>
              <a:buFont typeface="Wingdings" panose="05000000000000000000" pitchFamily="2" charset="2"/>
              <a:buChar char="ü"/>
            </a:pPr>
            <a:r>
              <a:rPr lang="en-IN" sz="1800" dirty="0" smtClean="0"/>
              <a:t>Android </a:t>
            </a:r>
            <a:r>
              <a:rPr lang="en-IN" sz="1800" dirty="0"/>
              <a:t>version: Supported android version. </a:t>
            </a:r>
          </a:p>
          <a:p>
            <a:pPr>
              <a:lnSpc>
                <a:spcPct val="100000"/>
              </a:lnSpc>
            </a:pPr>
            <a:endParaRPr lang="en-IN" sz="1800" dirty="0"/>
          </a:p>
        </p:txBody>
      </p:sp>
    </p:spTree>
    <p:extLst>
      <p:ext uri="{BB962C8B-B14F-4D97-AF65-F5344CB8AC3E}">
        <p14:creationId xmlns:p14="http://schemas.microsoft.com/office/powerpoint/2010/main" val="343319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a:bodyPr>
          <a:lstStyle/>
          <a:p>
            <a:r>
              <a:rPr lang="en-US" dirty="0"/>
              <a:t>According to that, I have done the some of the necessary analysis to </a:t>
            </a:r>
            <a:r>
              <a:rPr lang="en-US" dirty="0" smtClean="0"/>
              <a:t>analyze </a:t>
            </a:r>
            <a:r>
              <a:rPr lang="en-US" dirty="0"/>
              <a:t>the data of the Google play store apps and the main Objectives are: </a:t>
            </a:r>
          </a:p>
          <a:p>
            <a:pPr lvl="1">
              <a:buFont typeface="Wingdings" panose="05000000000000000000" pitchFamily="2" charset="2"/>
              <a:buChar char="ü"/>
            </a:pPr>
            <a:r>
              <a:rPr lang="en-US" dirty="0" smtClean="0"/>
              <a:t>Top </a:t>
            </a:r>
            <a:r>
              <a:rPr lang="en-US" dirty="0"/>
              <a:t>Trending apps in Google play store Apps with people reviews. </a:t>
            </a:r>
          </a:p>
          <a:p>
            <a:pPr lvl="1">
              <a:buFont typeface="Wingdings" panose="05000000000000000000" pitchFamily="2" charset="2"/>
              <a:buChar char="ü"/>
            </a:pPr>
            <a:r>
              <a:rPr lang="en-US" dirty="0" smtClean="0"/>
              <a:t>Percentage </a:t>
            </a:r>
            <a:r>
              <a:rPr lang="en-US" dirty="0"/>
              <a:t>of Apps by Age-Category wise. </a:t>
            </a:r>
          </a:p>
          <a:p>
            <a:pPr lvl="1">
              <a:buFont typeface="Wingdings" panose="05000000000000000000" pitchFamily="2" charset="2"/>
              <a:buChar char="ü"/>
            </a:pPr>
            <a:r>
              <a:rPr lang="en-US" dirty="0" smtClean="0"/>
              <a:t>Top </a:t>
            </a:r>
            <a:r>
              <a:rPr lang="en-US" dirty="0"/>
              <a:t>app-categories with the count of total apps in it. </a:t>
            </a:r>
          </a:p>
          <a:p>
            <a:pPr lvl="1">
              <a:buFont typeface="Wingdings" panose="05000000000000000000" pitchFamily="2" charset="2"/>
              <a:buChar char="ü"/>
            </a:pPr>
            <a:r>
              <a:rPr lang="en-US" dirty="0" smtClean="0"/>
              <a:t>Paid </a:t>
            </a:r>
            <a:r>
              <a:rPr lang="en-US" dirty="0"/>
              <a:t>apps vs. Free apps </a:t>
            </a:r>
          </a:p>
          <a:p>
            <a:pPr lvl="1">
              <a:buFont typeface="Wingdings" panose="05000000000000000000" pitchFamily="2" charset="2"/>
              <a:buChar char="ü"/>
            </a:pPr>
            <a:r>
              <a:rPr lang="en-US" dirty="0" smtClean="0"/>
              <a:t>Finding </a:t>
            </a:r>
            <a:r>
              <a:rPr lang="en-US" dirty="0"/>
              <a:t>top apps in category wise in google play store </a:t>
            </a:r>
          </a:p>
          <a:p>
            <a:pPr lvl="1">
              <a:buFont typeface="Wingdings" panose="05000000000000000000" pitchFamily="2" charset="2"/>
              <a:buChar char="ü"/>
            </a:pPr>
            <a:r>
              <a:rPr lang="en-US" dirty="0" smtClean="0"/>
              <a:t>Most </a:t>
            </a:r>
            <a:r>
              <a:rPr lang="en-US" dirty="0"/>
              <a:t>un-used apps-categories in the google play store </a:t>
            </a:r>
          </a:p>
          <a:p>
            <a:pPr lvl="1">
              <a:buFont typeface="Wingdings" panose="05000000000000000000" pitchFamily="2" charset="2"/>
              <a:buChar char="ü"/>
            </a:pPr>
            <a:r>
              <a:rPr lang="en-US" dirty="0" smtClean="0"/>
              <a:t>Up-to-date </a:t>
            </a:r>
            <a:r>
              <a:rPr lang="en-US" dirty="0"/>
              <a:t>apps in the google play store </a:t>
            </a:r>
          </a:p>
          <a:p>
            <a:endParaRPr lang="en-IN" dirty="0"/>
          </a:p>
        </p:txBody>
      </p:sp>
    </p:spTree>
    <p:extLst>
      <p:ext uri="{BB962C8B-B14F-4D97-AF65-F5344CB8AC3E}">
        <p14:creationId xmlns:p14="http://schemas.microsoft.com/office/powerpoint/2010/main" val="29926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Etl process:</a:t>
            </a:r>
            <a:endParaRPr lang="en-IN" dirty="0"/>
          </a:p>
        </p:txBody>
      </p:sp>
      <p:sp>
        <p:nvSpPr>
          <p:cNvPr id="3" name="Content Placeholder 2"/>
          <p:cNvSpPr>
            <a:spLocks noGrp="1"/>
          </p:cNvSpPr>
          <p:nvPr>
            <p:ph idx="1"/>
          </p:nvPr>
        </p:nvSpPr>
        <p:spPr/>
        <p:txBody>
          <a:bodyPr/>
          <a:lstStyle/>
          <a:p>
            <a:r>
              <a:rPr lang="en-US" dirty="0"/>
              <a:t>ETL is defined as a process that extracts the data from different RDBMS source systems, then transforms the data (like applying calculations, concatenations, etc.) and finally loads the data into the Data Warehouse system. ETL full-form is Extract, Transform and Load. </a:t>
            </a:r>
          </a:p>
          <a:p>
            <a:r>
              <a:rPr lang="en-US" dirty="0"/>
              <a:t>As I taken dataset from the Kaggle, the data contained lot of duplicate values, Null values, and some repeated data along the dataset. </a:t>
            </a:r>
          </a:p>
          <a:p>
            <a:r>
              <a:rPr lang="en-US" dirty="0"/>
              <a:t>Therefore, by using </a:t>
            </a:r>
            <a:r>
              <a:rPr lang="en-US" b="1" dirty="0"/>
              <a:t>Tableau Prep </a:t>
            </a:r>
            <a:r>
              <a:rPr lang="en-US" dirty="0"/>
              <a:t>made my data clean and bring to proper data format and so, which is ready to analysis, the objectives of my dataset. </a:t>
            </a:r>
            <a:endParaRPr lang="en-IN" dirty="0"/>
          </a:p>
        </p:txBody>
      </p:sp>
    </p:spTree>
    <p:extLst>
      <p:ext uri="{BB962C8B-B14F-4D97-AF65-F5344CB8AC3E}">
        <p14:creationId xmlns:p14="http://schemas.microsoft.com/office/powerpoint/2010/main" val="2276497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Top </a:t>
            </a:r>
            <a:r>
              <a:rPr lang="en-US" b="1" dirty="0"/>
              <a:t>Trending apps in Google play store Apps with people reviews. </a:t>
            </a:r>
            <a:endParaRPr lang="en-IN" dirty="0"/>
          </a:p>
        </p:txBody>
      </p:sp>
      <p:pic>
        <p:nvPicPr>
          <p:cNvPr id="4" name="Content Placeholder 3"/>
          <p:cNvPicPr>
            <a:picLocks noGrp="1" noChangeAspect="1"/>
          </p:cNvPicPr>
          <p:nvPr>
            <p:ph idx="1"/>
          </p:nvPr>
        </p:nvPicPr>
        <p:blipFill>
          <a:blip r:embed="rId2"/>
          <a:stretch>
            <a:fillRect/>
          </a:stretch>
        </p:blipFill>
        <p:spPr>
          <a:xfrm>
            <a:off x="1544431" y="2286000"/>
            <a:ext cx="9592088" cy="3922776"/>
          </a:xfrm>
          <a:prstGeom prst="rect">
            <a:avLst/>
          </a:prstGeom>
          <a:ln>
            <a:solidFill>
              <a:schemeClr val="tx1"/>
            </a:solidFill>
          </a:ln>
        </p:spPr>
      </p:pic>
    </p:spTree>
    <p:extLst>
      <p:ext uri="{BB962C8B-B14F-4D97-AF65-F5344CB8AC3E}">
        <p14:creationId xmlns:p14="http://schemas.microsoft.com/office/powerpoint/2010/main" val="77755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Percentage </a:t>
            </a:r>
            <a:r>
              <a:rPr lang="en-US" b="1" dirty="0"/>
              <a:t>of Apps by Age-Category wise. </a:t>
            </a:r>
            <a:endParaRPr lang="en-IN" dirty="0"/>
          </a:p>
        </p:txBody>
      </p:sp>
      <p:pic>
        <p:nvPicPr>
          <p:cNvPr id="4" name="Content Placeholder 3"/>
          <p:cNvPicPr>
            <a:picLocks noGrp="1" noChangeAspect="1"/>
          </p:cNvPicPr>
          <p:nvPr>
            <p:ph idx="1"/>
          </p:nvPr>
        </p:nvPicPr>
        <p:blipFill>
          <a:blip r:embed="rId2"/>
          <a:stretch>
            <a:fillRect/>
          </a:stretch>
        </p:blipFill>
        <p:spPr>
          <a:xfrm>
            <a:off x="1814546" y="2148840"/>
            <a:ext cx="8234710" cy="4086924"/>
          </a:xfrm>
          <a:prstGeom prst="rect">
            <a:avLst/>
          </a:prstGeom>
          <a:ln>
            <a:solidFill>
              <a:schemeClr val="tx1"/>
            </a:solidFill>
          </a:ln>
        </p:spPr>
      </p:pic>
    </p:spTree>
    <p:extLst>
      <p:ext uri="{BB962C8B-B14F-4D97-AF65-F5344CB8AC3E}">
        <p14:creationId xmlns:p14="http://schemas.microsoft.com/office/powerpoint/2010/main" val="367604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Top </a:t>
            </a:r>
            <a:r>
              <a:rPr lang="en-US" b="1" dirty="0"/>
              <a:t>app-categories with the count of total apps in it. </a:t>
            </a:r>
            <a:endParaRPr lang="en-IN" dirty="0"/>
          </a:p>
        </p:txBody>
      </p:sp>
      <p:pic>
        <p:nvPicPr>
          <p:cNvPr id="4" name="Content Placeholder 3"/>
          <p:cNvPicPr>
            <a:picLocks noGrp="1" noChangeAspect="1"/>
          </p:cNvPicPr>
          <p:nvPr>
            <p:ph idx="1"/>
          </p:nvPr>
        </p:nvPicPr>
        <p:blipFill>
          <a:blip r:embed="rId2"/>
          <a:stretch>
            <a:fillRect/>
          </a:stretch>
        </p:blipFill>
        <p:spPr>
          <a:xfrm>
            <a:off x="1700382" y="2093976"/>
            <a:ext cx="8943234" cy="4489996"/>
          </a:xfrm>
          <a:prstGeom prst="rect">
            <a:avLst/>
          </a:prstGeom>
          <a:ln>
            <a:solidFill>
              <a:schemeClr val="tx1"/>
            </a:solidFill>
          </a:ln>
        </p:spPr>
      </p:pic>
    </p:spTree>
    <p:extLst>
      <p:ext uri="{BB962C8B-B14F-4D97-AF65-F5344CB8AC3E}">
        <p14:creationId xmlns:p14="http://schemas.microsoft.com/office/powerpoint/2010/main" val="413374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Paid </a:t>
            </a:r>
            <a:r>
              <a:rPr lang="en-US" b="1" dirty="0"/>
              <a:t>apps vs. Free apps </a:t>
            </a:r>
            <a:endParaRPr lang="en-IN" dirty="0"/>
          </a:p>
        </p:txBody>
      </p:sp>
      <p:pic>
        <p:nvPicPr>
          <p:cNvPr id="4" name="Content Placeholder 3"/>
          <p:cNvPicPr>
            <a:picLocks noGrp="1" noChangeAspect="1"/>
          </p:cNvPicPr>
          <p:nvPr>
            <p:ph idx="1"/>
          </p:nvPr>
        </p:nvPicPr>
        <p:blipFill>
          <a:blip r:embed="rId2"/>
          <a:stretch>
            <a:fillRect/>
          </a:stretch>
        </p:blipFill>
        <p:spPr>
          <a:xfrm>
            <a:off x="1618469" y="1773936"/>
            <a:ext cx="8860555" cy="4461952"/>
          </a:xfrm>
          <a:prstGeom prst="rect">
            <a:avLst/>
          </a:prstGeom>
          <a:ln>
            <a:solidFill>
              <a:schemeClr val="tx1"/>
            </a:solidFill>
          </a:ln>
        </p:spPr>
      </p:pic>
    </p:spTree>
    <p:extLst>
      <p:ext uri="{BB962C8B-B14F-4D97-AF65-F5344CB8AC3E}">
        <p14:creationId xmlns:p14="http://schemas.microsoft.com/office/powerpoint/2010/main" val="53799563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53</TotalTime>
  <Words>601</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Impact</vt:lpstr>
      <vt:lpstr>Wingdings</vt:lpstr>
      <vt:lpstr>Badge</vt:lpstr>
      <vt:lpstr>Google play store </vt:lpstr>
      <vt:lpstr>Introduction:  </vt:lpstr>
      <vt:lpstr>Data fields:</vt:lpstr>
      <vt:lpstr>Objectives:</vt:lpstr>
      <vt:lpstr>Etl process:</vt:lpstr>
      <vt:lpstr>1. Top Trending apps in Google play store Apps with people reviews. </vt:lpstr>
      <vt:lpstr>2. Percentage of Apps by Age-Category wise. </vt:lpstr>
      <vt:lpstr>3. Top app-categories with the count of total apps in it. </vt:lpstr>
      <vt:lpstr>4. Paid apps vs. Free apps </vt:lpstr>
      <vt:lpstr>5. Finding top apps in category wise in google play store </vt:lpstr>
      <vt:lpstr>6. Most un-used apps-categories in the google play store </vt:lpstr>
      <vt:lpstr>7. Up-to-date apps in the google play store </vt:lpstr>
      <vt:lpstr>dashboard</vt:lpstr>
      <vt:lpstr>references</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dc:title>
  <dc:creator>S SANDEEP SAGAR</dc:creator>
  <cp:lastModifiedBy>S SANDEEP SAGAR</cp:lastModifiedBy>
  <cp:revision>8</cp:revision>
  <dcterms:created xsi:type="dcterms:W3CDTF">2019-11-24T05:37:21Z</dcterms:created>
  <dcterms:modified xsi:type="dcterms:W3CDTF">2019-11-24T13:35:41Z</dcterms:modified>
</cp:coreProperties>
</file>