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6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0025" y="244225"/>
            <a:ext cx="420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/>
              <a:t>PowerCo Case Task 2 analysis</a:t>
            </a:r>
            <a:endParaRPr sz="20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294290" y="1211108"/>
            <a:ext cx="79668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consumption, forecast, margin and power related columns from client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highly positively skews data in almost all areas. This need to be properly handled before doing data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shows that we have around 9.6% of customers have churned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likely to happen when competitor has given good offers at the same price of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ask customer feedback, to check for the suggestions/complaints from their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provide extra benefits and offers for people who subscribed with the company for a long/specified period of time. This can help to reduce the churn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119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</dc:creator>
  <cp:lastModifiedBy>Admin</cp:lastModifiedBy>
  <cp:revision>3</cp:revision>
  <dcterms:modified xsi:type="dcterms:W3CDTF">2023-01-25T08:28:37Z</dcterms:modified>
</cp:coreProperties>
</file>