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2"/>
    <p:restoredTop sz="93495"/>
  </p:normalViewPr>
  <p:slideViewPr>
    <p:cSldViewPr snapToGrid="0" snapToObjects="1">
      <p:cViewPr varScale="1">
        <p:scale>
          <a:sx n="90" d="100"/>
          <a:sy n="90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arsarolia/KPMG-Virtual-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hlinkClick r:id="rId2"/>
              </a:rPr>
              <a:t>https://github.com/sagarsarolia/KPMG-Virtual-internship</a:t>
            </a:r>
            <a:endParaRPr lang="en-GB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2679849" y="4060201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on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751</Words>
  <Application>Microsoft Office PowerPoint</Application>
  <PresentationFormat>On-screen Show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modified xsi:type="dcterms:W3CDTF">2023-01-03T11:33:11Z</dcterms:modified>
</cp:coreProperties>
</file>