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f4e8bc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f4e8bc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f4e8bc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f4e8bc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f4e8bca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f4e8bca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f4e8bc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f4e8bc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7d65f7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7d65f7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7d65f7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7d65f7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f4e8bc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f4e8bc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7d65f7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7d65f7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d65f7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d65f7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f4e8bc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f4e8bc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7d65f7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17d65f7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Name of Individual or Team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Name of Individual Student team members (In case of a Team)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ATP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Add all links of your product that will help the mentor evaluate your business venture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28700" y="149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Add links to your online stores and product website in this slide.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Add the link to your Google Drive folder where you have your logo, marketing flyers, social-media posts, business model canvas, business card, business accounting reports, marketing videos, and any additional files or documents.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Add an additional slide if necessary.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Please ensure all the links you share are “public”, as otherwise mentors will not be able to access it and therefore will not be able to evaluate your pitch.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Add any accomplishments of your business venture (Optional)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28700" y="149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Have you already sold your product?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many customers do you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the feedback you have received on your product from your customers?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Anything else you would like to highlight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2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520">
                <a:solidFill>
                  <a:srgbClr val="0B5394"/>
                </a:solidFill>
              </a:rPr>
              <a:t>THANK YOU</a:t>
            </a:r>
            <a:endParaRPr sz="552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50500" y="1200163"/>
            <a:ext cx="4594200" cy="17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NAME OF THE </a:t>
            </a:r>
            <a:r>
              <a:rPr lang="en-GB">
                <a:solidFill>
                  <a:srgbClr val="0B5394"/>
                </a:solidFill>
              </a:rPr>
              <a:t>PRODUCT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0488" y="3266238"/>
            <a:ext cx="466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&lt;Tagline of your Business&gt;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&lt;Link to your Online Store/App/Website&gt;</a:t>
            </a:r>
            <a:endParaRPr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5396063" y="1786800"/>
            <a:ext cx="341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999999"/>
                </a:solidFill>
              </a:rPr>
              <a:t>Add logo of your venture</a:t>
            </a:r>
            <a:endParaRPr sz="4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Product Details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Give us an overview of your product -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it?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need or problem does it address?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Who is it for?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How can someone use it?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are its benefits?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How did you build your product?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Tell us about the digital skills and resources you have used to build this digital venture.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What is your business model?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Tell us about business model, how do you plan to offer your product to the customers?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Distribution &amp; Marketing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How do you plan on marketing your product to the customers. Tell us about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 Marketing plan &amp; campaign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 How will your customers know about your product?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- Where can customers buy your product?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Future Plans for your Business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&lt;Describe your 6 month Goal&gt;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Goal 1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Goal 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&lt;Describe your 1 year Goal&gt;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Goal 1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Goal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Pictures of your Product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D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08525" y="149775"/>
            <a:ext cx="88128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B5394"/>
                </a:solidFill>
              </a:rPr>
              <a:t>Add names &amp; pictures of your </a:t>
            </a:r>
            <a:r>
              <a:rPr lang="en-GB" sz="3600">
                <a:solidFill>
                  <a:srgbClr val="0B5394"/>
                </a:solidFill>
              </a:rPr>
              <a:t>Team (Optional)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1408525" y="1692138"/>
            <a:ext cx="1151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1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900175" y="1678050"/>
            <a:ext cx="120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196850" y="1692150"/>
            <a:ext cx="1334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3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839713" y="3402500"/>
            <a:ext cx="164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Mentor </a:t>
            </a:r>
            <a:endParaRPr b="1" sz="2200"/>
          </a:p>
        </p:txBody>
      </p:sp>
      <p:sp>
        <p:nvSpPr>
          <p:cNvPr id="109" name="Google Shape;109;p21"/>
          <p:cNvSpPr txBox="1"/>
          <p:nvPr/>
        </p:nvSpPr>
        <p:spPr>
          <a:xfrm>
            <a:off x="5777038" y="3448400"/>
            <a:ext cx="13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Teacher</a:t>
            </a:r>
            <a:r>
              <a:rPr b="1" lang="en-GB" sz="2200">
                <a:solidFill>
                  <a:schemeClr val="dk1"/>
                </a:solidFill>
              </a:rPr>
              <a:t> 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