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09867-4191-2EC4-EA54-4F3F0322F015}" v="263" dt="2021-07-31T11:24:35.989"/>
    <p1510:client id="{1FEFCE93-D0FD-5DED-B57A-0FAFC20714BB}" v="61" dt="2021-07-30T06:14:17.986"/>
    <p1510:client id="{59BC9D02-FC42-2DD5-68B8-A016D371128B}" v="26" dt="2021-07-30T20:21:47.791"/>
    <p1510:client id="{6E46DA49-F48D-E942-6CE8-20F11DD9989E}" v="1012" dt="2021-07-29T08:04:08.641"/>
    <p1510:client id="{78BE8B6D-3040-5231-C4F6-D517EEDB50BD}" v="318" dt="2021-08-01T12:05:34.642"/>
    <p1510:client id="{95722E9B-2394-5857-C347-59A2C7C51FEE}" v="29" dt="2021-07-30T06:20:44.624"/>
    <p1510:client id="{BDA0E1EC-2FDD-4242-AC8F-F63830CF8868}" v="540" dt="2021-07-28T17:13:23.738"/>
    <p1510:client id="{CE9E8D9E-E6F9-48D3-4C2E-2B486FA876CA}" v="237" dt="2021-07-30T04:44:35.993"/>
    <p1510:client id="{F834DFA3-22EF-53C5-3755-FE773AC3D175}" v="86" dt="2021-07-30T09:51:02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hyperlink" Target="https://sagarsaurabhssnl.github.io/ATTENDANCE-APP/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hyperlink" Target="https://reactnative.dev/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hyperlink" Target="https://sagarsaurabhssnl.github.io/ATTENDANCE-APP/" TargetMode="Externa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104267235241970/photos/a.104269011908459/104268978575129" TargetMode="External"/><Relationship Id="rId2" Type="http://schemas.openxmlformats.org/officeDocument/2006/relationships/hyperlink" Target="https://drive.google.com/file/d/1u3pZGqnS_gSsUYBZMb5RN1TPoqt6HHuN/view?usp=sharing" TargetMode="External"/><Relationship Id="rId1" Type="http://schemas.openxmlformats.org/officeDocument/2006/relationships/hyperlink" Target="https://sagarsaurabhssnl.github.io/ATTENDANCE-APP/" TargetMode="External"/><Relationship Id="rId6" Type="http://schemas.openxmlformats.org/officeDocument/2006/relationships/hyperlink" Target="https://github.com/sagarsaurabhssnl/ATTENDANCE-APP/raw/main/pitching.pptx" TargetMode="External"/><Relationship Id="rId5" Type="http://schemas.openxmlformats.org/officeDocument/2006/relationships/hyperlink" Target="https://youtu.be/fyxwFaN0y-U" TargetMode="External"/><Relationship Id="rId4" Type="http://schemas.openxmlformats.org/officeDocument/2006/relationships/hyperlink" Target="https://reactnative.dev/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5" Type="http://schemas.openxmlformats.org/officeDocument/2006/relationships/hyperlink" Target="https://sagarsaurabhssnl.github.io/ATTENDANCE-APP/" TargetMode="External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reactnative.dev/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sagarsaurabhssnl.github.io/ATTENDANCE-APP/" TargetMode="External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104267235241970/photos/a.104269011908459/104268978575129" TargetMode="External"/><Relationship Id="rId2" Type="http://schemas.openxmlformats.org/officeDocument/2006/relationships/hyperlink" Target="https://drive.google.com/file/d/1u3pZGqnS_gSsUYBZMb5RN1TPoqt6HHuN/view?usp=sharing" TargetMode="External"/><Relationship Id="rId1" Type="http://schemas.openxmlformats.org/officeDocument/2006/relationships/hyperlink" Target="https://sagarsaurabhssnl.github.io/ATTENDANCE-APP/" TargetMode="External"/><Relationship Id="rId6" Type="http://schemas.openxmlformats.org/officeDocument/2006/relationships/hyperlink" Target="https://github.com/sagarsaurabhssnl/ATTENDANCE-APP/raw/main/pitching.pptx" TargetMode="External"/><Relationship Id="rId5" Type="http://schemas.openxmlformats.org/officeDocument/2006/relationships/hyperlink" Target="https://youtu.be/fyxwFaN0y-U" TargetMode="External"/><Relationship Id="rId4" Type="http://schemas.openxmlformats.org/officeDocument/2006/relationships/hyperlink" Target="https://reactnative.dev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D7604-445A-46BD-98C2-5A20A71CD1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4820DC6-0CD1-47F7-95E8-354CF55EE2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Software Development</a:t>
          </a:r>
          <a:endParaRPr lang="en-US"/>
        </a:p>
      </dgm:t>
    </dgm:pt>
    <dgm:pt modelId="{B622B88D-6FAA-49A5-B09D-F20E58638C26}" type="parTrans" cxnId="{F2D45AD5-0147-49BA-BC0E-B447B181B53A}">
      <dgm:prSet/>
      <dgm:spPr/>
      <dgm:t>
        <a:bodyPr/>
        <a:lstStyle/>
        <a:p>
          <a:endParaRPr lang="en-US"/>
        </a:p>
      </dgm:t>
    </dgm:pt>
    <dgm:pt modelId="{E0143B5F-42DC-46DF-90A2-2AB5896D9C01}" type="sibTrans" cxnId="{F2D45AD5-0147-49BA-BC0E-B447B181B53A}">
      <dgm:prSet/>
      <dgm:spPr/>
      <dgm:t>
        <a:bodyPr/>
        <a:lstStyle/>
        <a:p>
          <a:endParaRPr lang="en-US"/>
        </a:p>
      </dgm:t>
    </dgm:pt>
    <dgm:pt modelId="{3C50F491-E1F9-42E4-A993-FC7A0DC238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>
              <a:hlinkClick xmlns:r="http://schemas.openxmlformats.org/officeDocument/2006/relationships" r:id="rId1"/>
            </a:rPr>
            <a:t>Link to Website</a:t>
          </a:r>
          <a:endParaRPr lang="en-US" dirty="0"/>
        </a:p>
      </dgm:t>
    </dgm:pt>
    <dgm:pt modelId="{47B7DF3F-D8C6-4EF0-BC5B-F59CF724AEC6}" type="parTrans" cxnId="{FD25C21A-7B00-4E2F-AC54-558A158B8DE2}">
      <dgm:prSet/>
      <dgm:spPr/>
      <dgm:t>
        <a:bodyPr/>
        <a:lstStyle/>
        <a:p>
          <a:endParaRPr lang="en-US"/>
        </a:p>
      </dgm:t>
    </dgm:pt>
    <dgm:pt modelId="{9AA2D3D5-4E93-421D-8123-E4F74303748F}" type="sibTrans" cxnId="{FD25C21A-7B00-4E2F-AC54-558A158B8DE2}">
      <dgm:prSet/>
      <dgm:spPr/>
      <dgm:t>
        <a:bodyPr/>
        <a:lstStyle/>
        <a:p>
          <a:endParaRPr lang="en-US"/>
        </a:p>
      </dgm:t>
    </dgm:pt>
    <dgm:pt modelId="{974DC9CB-D0C6-436B-9237-07CB27053936}" type="pres">
      <dgm:prSet presAssocID="{081D7604-445A-46BD-98C2-5A20A71CD1F9}" presName="root" presStyleCnt="0">
        <dgm:presLayoutVars>
          <dgm:dir/>
          <dgm:resizeHandles val="exact"/>
        </dgm:presLayoutVars>
      </dgm:prSet>
      <dgm:spPr/>
    </dgm:pt>
    <dgm:pt modelId="{91FB7684-C0B4-4B2C-8146-1B0965B4DE13}" type="pres">
      <dgm:prSet presAssocID="{14820DC6-0CD1-47F7-95E8-354CF55EE2DD}" presName="compNode" presStyleCnt="0"/>
      <dgm:spPr/>
    </dgm:pt>
    <dgm:pt modelId="{E51F77B3-BDAB-4275-8725-424D5465F911}" type="pres">
      <dgm:prSet presAssocID="{14820DC6-0CD1-47F7-95E8-354CF55EE2DD}" presName="iconBgRect" presStyleLbl="bgShp" presStyleIdx="0" presStyleCnt="2"/>
      <dgm:spPr/>
    </dgm:pt>
    <dgm:pt modelId="{F8E16FC9-DBD0-4902-BDD1-510268E48686}" type="pres">
      <dgm:prSet presAssocID="{14820DC6-0CD1-47F7-95E8-354CF55EE2DD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D9D9604-9737-4B3F-B892-3997BF52404B}" type="pres">
      <dgm:prSet presAssocID="{14820DC6-0CD1-47F7-95E8-354CF55EE2DD}" presName="spaceRect" presStyleCnt="0"/>
      <dgm:spPr/>
    </dgm:pt>
    <dgm:pt modelId="{C1CB2933-AA60-441A-AAB6-19C0322C5BAE}" type="pres">
      <dgm:prSet presAssocID="{14820DC6-0CD1-47F7-95E8-354CF55EE2DD}" presName="textRect" presStyleLbl="revTx" presStyleIdx="0" presStyleCnt="2">
        <dgm:presLayoutVars>
          <dgm:chMax val="1"/>
          <dgm:chPref val="1"/>
        </dgm:presLayoutVars>
      </dgm:prSet>
      <dgm:spPr/>
    </dgm:pt>
    <dgm:pt modelId="{BF7D2067-DA75-4BB6-82C4-FB87035A4CAC}" type="pres">
      <dgm:prSet presAssocID="{E0143B5F-42DC-46DF-90A2-2AB5896D9C01}" presName="sibTrans" presStyleCnt="0"/>
      <dgm:spPr/>
    </dgm:pt>
    <dgm:pt modelId="{95ABDA6B-90CC-4E06-9791-38A615955422}" type="pres">
      <dgm:prSet presAssocID="{3C50F491-E1F9-42E4-A993-FC7A0DC2389E}" presName="compNode" presStyleCnt="0"/>
      <dgm:spPr/>
    </dgm:pt>
    <dgm:pt modelId="{63627FD5-7292-42A4-B207-C3DF28611E5A}" type="pres">
      <dgm:prSet presAssocID="{3C50F491-E1F9-42E4-A993-FC7A0DC2389E}" presName="iconBgRect" presStyleLbl="bgShp" presStyleIdx="1" presStyleCnt="2"/>
      <dgm:spPr/>
    </dgm:pt>
    <dgm:pt modelId="{906C2B43-AFAF-4995-8F88-2C1ACD838B54}" type="pres">
      <dgm:prSet presAssocID="{3C50F491-E1F9-42E4-A993-FC7A0DC2389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4AF1A7A-81E6-4BA5-A63A-DAEED5041104}" type="pres">
      <dgm:prSet presAssocID="{3C50F491-E1F9-42E4-A993-FC7A0DC2389E}" presName="spaceRect" presStyleCnt="0"/>
      <dgm:spPr/>
    </dgm:pt>
    <dgm:pt modelId="{6A27EEE3-BBCF-464E-B113-ECD189E08084}" type="pres">
      <dgm:prSet presAssocID="{3C50F491-E1F9-42E4-A993-FC7A0DC238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25C21A-7B00-4E2F-AC54-558A158B8DE2}" srcId="{081D7604-445A-46BD-98C2-5A20A71CD1F9}" destId="{3C50F491-E1F9-42E4-A993-FC7A0DC2389E}" srcOrd="1" destOrd="0" parTransId="{47B7DF3F-D8C6-4EF0-BC5B-F59CF724AEC6}" sibTransId="{9AA2D3D5-4E93-421D-8123-E4F74303748F}"/>
    <dgm:cxn modelId="{F9F46952-8F92-45C7-BF31-89DB52A77361}" type="presOf" srcId="{3C50F491-E1F9-42E4-A993-FC7A0DC2389E}" destId="{6A27EEE3-BBCF-464E-B113-ECD189E08084}" srcOrd="0" destOrd="0" presId="urn:microsoft.com/office/officeart/2018/5/layout/IconCircleLabelList"/>
    <dgm:cxn modelId="{F42FDE9B-702E-4C92-BE2C-3DD6932AA3ED}" type="presOf" srcId="{081D7604-445A-46BD-98C2-5A20A71CD1F9}" destId="{974DC9CB-D0C6-436B-9237-07CB27053936}" srcOrd="0" destOrd="0" presId="urn:microsoft.com/office/officeart/2018/5/layout/IconCircleLabelList"/>
    <dgm:cxn modelId="{EC239BB7-FD22-4185-BEDD-05191561EB5A}" type="presOf" srcId="{14820DC6-0CD1-47F7-95E8-354CF55EE2DD}" destId="{C1CB2933-AA60-441A-AAB6-19C0322C5BAE}" srcOrd="0" destOrd="0" presId="urn:microsoft.com/office/officeart/2018/5/layout/IconCircleLabelList"/>
    <dgm:cxn modelId="{F2D45AD5-0147-49BA-BC0E-B447B181B53A}" srcId="{081D7604-445A-46BD-98C2-5A20A71CD1F9}" destId="{14820DC6-0CD1-47F7-95E8-354CF55EE2DD}" srcOrd="0" destOrd="0" parTransId="{B622B88D-6FAA-49A5-B09D-F20E58638C26}" sibTransId="{E0143B5F-42DC-46DF-90A2-2AB5896D9C01}"/>
    <dgm:cxn modelId="{5446D6F6-951D-448C-8885-064224422B05}" type="presParOf" srcId="{974DC9CB-D0C6-436B-9237-07CB27053936}" destId="{91FB7684-C0B4-4B2C-8146-1B0965B4DE13}" srcOrd="0" destOrd="0" presId="urn:microsoft.com/office/officeart/2018/5/layout/IconCircleLabelList"/>
    <dgm:cxn modelId="{DF6731C7-C578-427A-A7DF-21D74F607872}" type="presParOf" srcId="{91FB7684-C0B4-4B2C-8146-1B0965B4DE13}" destId="{E51F77B3-BDAB-4275-8725-424D5465F911}" srcOrd="0" destOrd="0" presId="urn:microsoft.com/office/officeart/2018/5/layout/IconCircleLabelList"/>
    <dgm:cxn modelId="{AD0A3EAC-96E3-4D0A-98F3-3440E808D7DD}" type="presParOf" srcId="{91FB7684-C0B4-4B2C-8146-1B0965B4DE13}" destId="{F8E16FC9-DBD0-4902-BDD1-510268E48686}" srcOrd="1" destOrd="0" presId="urn:microsoft.com/office/officeart/2018/5/layout/IconCircleLabelList"/>
    <dgm:cxn modelId="{DAF95D44-5F01-4F76-81AC-F0677EAFD02F}" type="presParOf" srcId="{91FB7684-C0B4-4B2C-8146-1B0965B4DE13}" destId="{1D9D9604-9737-4B3F-B892-3997BF52404B}" srcOrd="2" destOrd="0" presId="urn:microsoft.com/office/officeart/2018/5/layout/IconCircleLabelList"/>
    <dgm:cxn modelId="{4CF09893-7ECA-4B83-8301-539083C7351A}" type="presParOf" srcId="{91FB7684-C0B4-4B2C-8146-1B0965B4DE13}" destId="{C1CB2933-AA60-441A-AAB6-19C0322C5BAE}" srcOrd="3" destOrd="0" presId="urn:microsoft.com/office/officeart/2018/5/layout/IconCircleLabelList"/>
    <dgm:cxn modelId="{466212E7-7E72-4AB9-B265-E19D2D4EF22D}" type="presParOf" srcId="{974DC9CB-D0C6-436B-9237-07CB27053936}" destId="{BF7D2067-DA75-4BB6-82C4-FB87035A4CAC}" srcOrd="1" destOrd="0" presId="urn:microsoft.com/office/officeart/2018/5/layout/IconCircleLabelList"/>
    <dgm:cxn modelId="{673B3F17-9E27-45B4-B565-3DD5C591F483}" type="presParOf" srcId="{974DC9CB-D0C6-436B-9237-07CB27053936}" destId="{95ABDA6B-90CC-4E06-9791-38A615955422}" srcOrd="2" destOrd="0" presId="urn:microsoft.com/office/officeart/2018/5/layout/IconCircleLabelList"/>
    <dgm:cxn modelId="{780693D0-D588-4AE7-A44D-EEAECED85E15}" type="presParOf" srcId="{95ABDA6B-90CC-4E06-9791-38A615955422}" destId="{63627FD5-7292-42A4-B207-C3DF28611E5A}" srcOrd="0" destOrd="0" presId="urn:microsoft.com/office/officeart/2018/5/layout/IconCircleLabelList"/>
    <dgm:cxn modelId="{BE445EDB-1AFF-43E7-B2A6-5ED722FD9484}" type="presParOf" srcId="{95ABDA6B-90CC-4E06-9791-38A615955422}" destId="{906C2B43-AFAF-4995-8F88-2C1ACD838B54}" srcOrd="1" destOrd="0" presId="urn:microsoft.com/office/officeart/2018/5/layout/IconCircleLabelList"/>
    <dgm:cxn modelId="{404D9225-9735-499C-A557-4CBC5EB1C787}" type="presParOf" srcId="{95ABDA6B-90CC-4E06-9791-38A615955422}" destId="{14AF1A7A-81E6-4BA5-A63A-DAEED5041104}" srcOrd="2" destOrd="0" presId="urn:microsoft.com/office/officeart/2018/5/layout/IconCircleLabelList"/>
    <dgm:cxn modelId="{64D030B1-6C17-4BC8-BC89-C8EBFC2B51A1}" type="presParOf" srcId="{95ABDA6B-90CC-4E06-9791-38A615955422}" destId="{6A27EEE3-BBCF-464E-B113-ECD189E080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55966-3EF5-49F8-B1D6-06CA4F33E6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F5B1E75-845D-4589-BAD3-5D1435E753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/>
            </a:rPr>
            <a:t>This product is made on React-Native.</a:t>
          </a:r>
          <a:endParaRPr lang="en-US" dirty="0">
            <a:latin typeface="Century Gothic" panose="020B0502020202020204"/>
          </a:endParaRPr>
        </a:p>
      </dgm:t>
    </dgm:pt>
    <dgm:pt modelId="{0F91D382-C901-41FC-8ABA-91132ECDEEC5}" type="parTrans" cxnId="{F1608872-D9C5-42EC-AD7F-C59AD1E0C202}">
      <dgm:prSet/>
      <dgm:spPr/>
      <dgm:t>
        <a:bodyPr/>
        <a:lstStyle/>
        <a:p>
          <a:endParaRPr lang="en-US"/>
        </a:p>
      </dgm:t>
    </dgm:pt>
    <dgm:pt modelId="{EA052097-7137-473D-9BEA-66259B66B10D}" type="sibTrans" cxnId="{F1608872-D9C5-42EC-AD7F-C59AD1E0C202}">
      <dgm:prSet/>
      <dgm:spPr/>
      <dgm:t>
        <a:bodyPr/>
        <a:lstStyle/>
        <a:p>
          <a:endParaRPr lang="en-US"/>
        </a:p>
      </dgm:t>
    </dgm:pt>
    <dgm:pt modelId="{9CDA2EF5-5C87-45FE-BCA8-4FB7181D799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React-Native is built </a:t>
          </a:r>
          <a:r>
            <a:rPr lang="en-US" dirty="0"/>
            <a:t>over</a:t>
          </a:r>
          <a:r>
            <a:rPr lang="en-US" dirty="0">
              <a:latin typeface="Century Gothic" panose="020B0502020202020204"/>
            </a:rPr>
            <a:t> a </a:t>
          </a:r>
          <a:r>
            <a:rPr lang="en-US" dirty="0"/>
            <a:t>JavaScript</a:t>
          </a:r>
          <a:r>
            <a:rPr lang="en-US" dirty="0">
              <a:latin typeface="Century Gothic" panose="020B0502020202020204"/>
            </a:rPr>
            <a:t> Framework (React) for creating native mobile apps.</a:t>
          </a:r>
          <a:endParaRPr lang="en-US" dirty="0"/>
        </a:p>
      </dgm:t>
    </dgm:pt>
    <dgm:pt modelId="{FE27F048-3196-4755-98AD-8092B35B513B}" type="parTrans" cxnId="{F35262DC-30A7-4662-BDF3-6F3732813E4C}">
      <dgm:prSet/>
      <dgm:spPr/>
      <dgm:t>
        <a:bodyPr/>
        <a:lstStyle/>
        <a:p>
          <a:endParaRPr lang="en-US"/>
        </a:p>
      </dgm:t>
    </dgm:pt>
    <dgm:pt modelId="{77B94C4B-03DF-401E-99DF-A921055F1A9C}" type="sibTrans" cxnId="{F35262DC-30A7-4662-BDF3-6F3732813E4C}">
      <dgm:prSet/>
      <dgm:spPr/>
      <dgm:t>
        <a:bodyPr/>
        <a:lstStyle/>
        <a:p>
          <a:endParaRPr lang="en-US"/>
        </a:p>
      </dgm:t>
    </dgm:pt>
    <dgm:pt modelId="{9BF46E65-D37F-49A3-BAE5-F307EDF91D6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Century Gothic" panose="020B0502020202020204"/>
            </a:rPr>
            <a:t>I learnt JavaScript and React-Native from </a:t>
          </a:r>
          <a:r>
            <a:rPr lang="en-GB" dirty="0">
              <a:latin typeface="Century Gothic" panose="020B0502020202020204"/>
              <a:hlinkClick xmlns:r="http://schemas.openxmlformats.org/officeDocument/2006/relationships" r:id="rId1"/>
            </a:rPr>
            <a:t>Official documentations</a:t>
          </a:r>
          <a:r>
            <a:rPr lang="en-GB" dirty="0">
              <a:latin typeface="Century Gothic" panose="020B0502020202020204"/>
            </a:rPr>
            <a:t> to create this app .</a:t>
          </a:r>
          <a:endParaRPr lang="en-GB" dirty="0"/>
        </a:p>
      </dgm:t>
    </dgm:pt>
    <dgm:pt modelId="{6A272FEE-4850-4368-8F4B-BD6BD8EDFA31}" type="parTrans" cxnId="{3495274E-FFB1-4FDC-8BA9-76C647F04503}">
      <dgm:prSet/>
      <dgm:spPr/>
      <dgm:t>
        <a:bodyPr/>
        <a:lstStyle/>
        <a:p>
          <a:endParaRPr lang="en-US"/>
        </a:p>
      </dgm:t>
    </dgm:pt>
    <dgm:pt modelId="{3A7EBAD5-916A-4CC9-B4E0-329457DB3D16}" type="sibTrans" cxnId="{3495274E-FFB1-4FDC-8BA9-76C647F04503}">
      <dgm:prSet/>
      <dgm:spPr/>
      <dgm:t>
        <a:bodyPr/>
        <a:lstStyle/>
        <a:p>
          <a:endParaRPr lang="en-US"/>
        </a:p>
      </dgm:t>
    </dgm:pt>
    <dgm:pt modelId="{032E9940-F68A-42C8-B91F-64110AE9605E}" type="pres">
      <dgm:prSet presAssocID="{E4755966-3EF5-49F8-B1D6-06CA4F33E675}" presName="root" presStyleCnt="0">
        <dgm:presLayoutVars>
          <dgm:dir/>
          <dgm:resizeHandles val="exact"/>
        </dgm:presLayoutVars>
      </dgm:prSet>
      <dgm:spPr/>
    </dgm:pt>
    <dgm:pt modelId="{D3C7DE45-6884-449B-889A-0A32AD0A4938}" type="pres">
      <dgm:prSet presAssocID="{9F5B1E75-845D-4589-BAD3-5D1435E75364}" presName="compNode" presStyleCnt="0"/>
      <dgm:spPr/>
    </dgm:pt>
    <dgm:pt modelId="{B682D765-883F-4C46-8E19-CA0D1CA065D9}" type="pres">
      <dgm:prSet presAssocID="{9F5B1E75-845D-4589-BAD3-5D1435E7536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DEB6C541-D7C7-4397-ACB3-3BE288EE24BA}" type="pres">
      <dgm:prSet presAssocID="{9F5B1E75-845D-4589-BAD3-5D1435E75364}" presName="spaceRect" presStyleCnt="0"/>
      <dgm:spPr/>
    </dgm:pt>
    <dgm:pt modelId="{D59FB0A6-5AF9-4FB7-AA44-0B14919ADD40}" type="pres">
      <dgm:prSet presAssocID="{9F5B1E75-845D-4589-BAD3-5D1435E75364}" presName="textRect" presStyleLbl="revTx" presStyleIdx="0" presStyleCnt="3">
        <dgm:presLayoutVars>
          <dgm:chMax val="1"/>
          <dgm:chPref val="1"/>
        </dgm:presLayoutVars>
      </dgm:prSet>
      <dgm:spPr/>
    </dgm:pt>
    <dgm:pt modelId="{51BE382E-42DC-47E9-89F8-731DC14E79D2}" type="pres">
      <dgm:prSet presAssocID="{EA052097-7137-473D-9BEA-66259B66B10D}" presName="sibTrans" presStyleCnt="0"/>
      <dgm:spPr/>
    </dgm:pt>
    <dgm:pt modelId="{BE612788-0637-437A-AA2F-F91BD63ED770}" type="pres">
      <dgm:prSet presAssocID="{9CDA2EF5-5C87-45FE-BCA8-4FB7181D7997}" presName="compNode" presStyleCnt="0"/>
      <dgm:spPr/>
    </dgm:pt>
    <dgm:pt modelId="{6D96A5A5-ED8A-4C85-B91D-3EFC444A31A5}" type="pres">
      <dgm:prSet presAssocID="{9CDA2EF5-5C87-45FE-BCA8-4FB7181D7997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0A59D85-6FE5-40A1-8E18-C66976817D29}" type="pres">
      <dgm:prSet presAssocID="{9CDA2EF5-5C87-45FE-BCA8-4FB7181D7997}" presName="spaceRect" presStyleCnt="0"/>
      <dgm:spPr/>
    </dgm:pt>
    <dgm:pt modelId="{A8ED642E-858B-4D41-937B-470A441CA634}" type="pres">
      <dgm:prSet presAssocID="{9CDA2EF5-5C87-45FE-BCA8-4FB7181D7997}" presName="textRect" presStyleLbl="revTx" presStyleIdx="1" presStyleCnt="3">
        <dgm:presLayoutVars>
          <dgm:chMax val="1"/>
          <dgm:chPref val="1"/>
        </dgm:presLayoutVars>
      </dgm:prSet>
      <dgm:spPr/>
    </dgm:pt>
    <dgm:pt modelId="{C1944C56-8F8A-487E-93D8-F826062FD14F}" type="pres">
      <dgm:prSet presAssocID="{77B94C4B-03DF-401E-99DF-A921055F1A9C}" presName="sibTrans" presStyleCnt="0"/>
      <dgm:spPr/>
    </dgm:pt>
    <dgm:pt modelId="{BA0C2C97-6DB6-46F5-BA83-4FDD1624B85D}" type="pres">
      <dgm:prSet presAssocID="{9BF46E65-D37F-49A3-BAE5-F307EDF91D65}" presName="compNode" presStyleCnt="0"/>
      <dgm:spPr/>
    </dgm:pt>
    <dgm:pt modelId="{3B6A345A-50BD-48C5-AFB2-4702BFFC30B5}" type="pres">
      <dgm:prSet presAssocID="{9BF46E65-D37F-49A3-BAE5-F307EDF91D6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94A9A79-F726-44C4-A7FC-3998680AE5DC}" type="pres">
      <dgm:prSet presAssocID="{9BF46E65-D37F-49A3-BAE5-F307EDF91D65}" presName="spaceRect" presStyleCnt="0"/>
      <dgm:spPr/>
    </dgm:pt>
    <dgm:pt modelId="{155382D8-3737-4793-86C3-9CEA702CFD43}" type="pres">
      <dgm:prSet presAssocID="{9BF46E65-D37F-49A3-BAE5-F307EDF91D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075308-EBB0-4F54-A7E8-A250C9CDF934}" type="presOf" srcId="{E4755966-3EF5-49F8-B1D6-06CA4F33E675}" destId="{032E9940-F68A-42C8-B91F-64110AE9605E}" srcOrd="0" destOrd="0" presId="urn:microsoft.com/office/officeart/2018/2/layout/IconLabelList"/>
    <dgm:cxn modelId="{7D4AA821-DFD8-4C57-ADC0-BCFF15F8DAF3}" type="presOf" srcId="{9CDA2EF5-5C87-45FE-BCA8-4FB7181D7997}" destId="{A8ED642E-858B-4D41-937B-470A441CA634}" srcOrd="0" destOrd="0" presId="urn:microsoft.com/office/officeart/2018/2/layout/IconLabelList"/>
    <dgm:cxn modelId="{061A0467-588E-49E1-A208-3AFB996E1387}" type="presOf" srcId="{9F5B1E75-845D-4589-BAD3-5D1435E75364}" destId="{D59FB0A6-5AF9-4FB7-AA44-0B14919ADD40}" srcOrd="0" destOrd="0" presId="urn:microsoft.com/office/officeart/2018/2/layout/IconLabelList"/>
    <dgm:cxn modelId="{3495274E-FFB1-4FDC-8BA9-76C647F04503}" srcId="{E4755966-3EF5-49F8-B1D6-06CA4F33E675}" destId="{9BF46E65-D37F-49A3-BAE5-F307EDF91D65}" srcOrd="2" destOrd="0" parTransId="{6A272FEE-4850-4368-8F4B-BD6BD8EDFA31}" sibTransId="{3A7EBAD5-916A-4CC9-B4E0-329457DB3D16}"/>
    <dgm:cxn modelId="{F1608872-D9C5-42EC-AD7F-C59AD1E0C202}" srcId="{E4755966-3EF5-49F8-B1D6-06CA4F33E675}" destId="{9F5B1E75-845D-4589-BAD3-5D1435E75364}" srcOrd="0" destOrd="0" parTransId="{0F91D382-C901-41FC-8ABA-91132ECDEEC5}" sibTransId="{EA052097-7137-473D-9BEA-66259B66B10D}"/>
    <dgm:cxn modelId="{9C3232B2-89E7-4EFC-9FB3-C25EAE09FB95}" type="presOf" srcId="{9BF46E65-D37F-49A3-BAE5-F307EDF91D65}" destId="{155382D8-3737-4793-86C3-9CEA702CFD43}" srcOrd="0" destOrd="0" presId="urn:microsoft.com/office/officeart/2018/2/layout/IconLabelList"/>
    <dgm:cxn modelId="{F35262DC-30A7-4662-BDF3-6F3732813E4C}" srcId="{E4755966-3EF5-49F8-B1D6-06CA4F33E675}" destId="{9CDA2EF5-5C87-45FE-BCA8-4FB7181D7997}" srcOrd="1" destOrd="0" parTransId="{FE27F048-3196-4755-98AD-8092B35B513B}" sibTransId="{77B94C4B-03DF-401E-99DF-A921055F1A9C}"/>
    <dgm:cxn modelId="{99D8859F-A2F3-4499-833F-F965CC050BD8}" type="presParOf" srcId="{032E9940-F68A-42C8-B91F-64110AE9605E}" destId="{D3C7DE45-6884-449B-889A-0A32AD0A4938}" srcOrd="0" destOrd="0" presId="urn:microsoft.com/office/officeart/2018/2/layout/IconLabelList"/>
    <dgm:cxn modelId="{C81508AE-5AC2-4D38-8A68-87197C1B464C}" type="presParOf" srcId="{D3C7DE45-6884-449B-889A-0A32AD0A4938}" destId="{B682D765-883F-4C46-8E19-CA0D1CA065D9}" srcOrd="0" destOrd="0" presId="urn:microsoft.com/office/officeart/2018/2/layout/IconLabelList"/>
    <dgm:cxn modelId="{469F21D9-B227-4D72-9C18-96562C59960F}" type="presParOf" srcId="{D3C7DE45-6884-449B-889A-0A32AD0A4938}" destId="{DEB6C541-D7C7-4397-ACB3-3BE288EE24BA}" srcOrd="1" destOrd="0" presId="urn:microsoft.com/office/officeart/2018/2/layout/IconLabelList"/>
    <dgm:cxn modelId="{A8C732AB-C317-4D67-A8CF-8E9DB7D78191}" type="presParOf" srcId="{D3C7DE45-6884-449B-889A-0A32AD0A4938}" destId="{D59FB0A6-5AF9-4FB7-AA44-0B14919ADD40}" srcOrd="2" destOrd="0" presId="urn:microsoft.com/office/officeart/2018/2/layout/IconLabelList"/>
    <dgm:cxn modelId="{B16BB701-300A-420E-82E4-8FA328B31B2F}" type="presParOf" srcId="{032E9940-F68A-42C8-B91F-64110AE9605E}" destId="{51BE382E-42DC-47E9-89F8-731DC14E79D2}" srcOrd="1" destOrd="0" presId="urn:microsoft.com/office/officeart/2018/2/layout/IconLabelList"/>
    <dgm:cxn modelId="{27FBD163-D92E-40C2-90CC-CA4B58378391}" type="presParOf" srcId="{032E9940-F68A-42C8-B91F-64110AE9605E}" destId="{BE612788-0637-437A-AA2F-F91BD63ED770}" srcOrd="2" destOrd="0" presId="urn:microsoft.com/office/officeart/2018/2/layout/IconLabelList"/>
    <dgm:cxn modelId="{0D650066-CDBE-40D3-B274-A3AA1D0AE952}" type="presParOf" srcId="{BE612788-0637-437A-AA2F-F91BD63ED770}" destId="{6D96A5A5-ED8A-4C85-B91D-3EFC444A31A5}" srcOrd="0" destOrd="0" presId="urn:microsoft.com/office/officeart/2018/2/layout/IconLabelList"/>
    <dgm:cxn modelId="{A28D440F-E47A-4EC1-A2FE-367B53635624}" type="presParOf" srcId="{BE612788-0637-437A-AA2F-F91BD63ED770}" destId="{90A59D85-6FE5-40A1-8E18-C66976817D29}" srcOrd="1" destOrd="0" presId="urn:microsoft.com/office/officeart/2018/2/layout/IconLabelList"/>
    <dgm:cxn modelId="{D5087624-331C-47F9-995C-EECE9076233E}" type="presParOf" srcId="{BE612788-0637-437A-AA2F-F91BD63ED770}" destId="{A8ED642E-858B-4D41-937B-470A441CA634}" srcOrd="2" destOrd="0" presId="urn:microsoft.com/office/officeart/2018/2/layout/IconLabelList"/>
    <dgm:cxn modelId="{47876F41-1133-460F-9455-B620D4C3F12F}" type="presParOf" srcId="{032E9940-F68A-42C8-B91F-64110AE9605E}" destId="{C1944C56-8F8A-487E-93D8-F826062FD14F}" srcOrd="3" destOrd="0" presId="urn:microsoft.com/office/officeart/2018/2/layout/IconLabelList"/>
    <dgm:cxn modelId="{10406914-07AB-4319-AFF5-62B78B6AD301}" type="presParOf" srcId="{032E9940-F68A-42C8-B91F-64110AE9605E}" destId="{BA0C2C97-6DB6-46F5-BA83-4FDD1624B85D}" srcOrd="4" destOrd="0" presId="urn:microsoft.com/office/officeart/2018/2/layout/IconLabelList"/>
    <dgm:cxn modelId="{8BCB544E-AED9-4B56-8954-694906DE0F06}" type="presParOf" srcId="{BA0C2C97-6DB6-46F5-BA83-4FDD1624B85D}" destId="{3B6A345A-50BD-48C5-AFB2-4702BFFC30B5}" srcOrd="0" destOrd="0" presId="urn:microsoft.com/office/officeart/2018/2/layout/IconLabelList"/>
    <dgm:cxn modelId="{70F79C33-0BCE-44EC-8C87-5157D99BF927}" type="presParOf" srcId="{BA0C2C97-6DB6-46F5-BA83-4FDD1624B85D}" destId="{794A9A79-F726-44C4-A7FC-3998680AE5DC}" srcOrd="1" destOrd="0" presId="urn:microsoft.com/office/officeart/2018/2/layout/IconLabelList"/>
    <dgm:cxn modelId="{2426BBE8-67A0-4668-BF14-B7842707A38B}" type="presParOf" srcId="{BA0C2C97-6DB6-46F5-BA83-4FDD1624B85D}" destId="{155382D8-3737-4793-86C3-9CEA702CFD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C849B1-6C28-4C41-A0B6-1A9E0606C9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C242C3-2EBE-4545-9369-BA74B497BC8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entury Gothic" panose="020B0502020202020204"/>
            </a:rPr>
            <a:t>-Marketting through Google and Facebook Ads.</a:t>
          </a:r>
          <a:endParaRPr lang="en-GB"/>
        </a:p>
      </dgm:t>
    </dgm:pt>
    <dgm:pt modelId="{F8EBFAC6-DF03-4D89-A289-49DB88DE19A5}" type="parTrans" cxnId="{E8C8477B-39F7-435B-BE23-776938F52320}">
      <dgm:prSet/>
      <dgm:spPr/>
      <dgm:t>
        <a:bodyPr/>
        <a:lstStyle/>
        <a:p>
          <a:endParaRPr lang="en-US"/>
        </a:p>
      </dgm:t>
    </dgm:pt>
    <dgm:pt modelId="{5A530573-A51B-49D4-B513-53932F5BE31E}" type="sibTrans" cxnId="{E8C8477B-39F7-435B-BE23-776938F52320}">
      <dgm:prSet/>
      <dgm:spPr/>
      <dgm:t>
        <a:bodyPr/>
        <a:lstStyle/>
        <a:p>
          <a:endParaRPr lang="en-US"/>
        </a:p>
      </dgm:t>
    </dgm:pt>
    <dgm:pt modelId="{5D5A5E5C-44E6-4552-B68D-BEBAFDC880A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0" i="0"/>
            <a:t>-</a:t>
          </a:r>
          <a:r>
            <a:rPr lang="en-GB" b="0" i="0">
              <a:latin typeface="Century Gothic" panose="020B0502020202020204"/>
            </a:rPr>
            <a:t> Reaching</a:t>
          </a:r>
          <a:r>
            <a:rPr lang="en-GB">
              <a:latin typeface="Century Gothic" panose="020B0502020202020204"/>
            </a:rPr>
            <a:t> appropriate customers through mentoring YouTubers </a:t>
          </a:r>
          <a:endParaRPr lang="en-GB"/>
        </a:p>
      </dgm:t>
    </dgm:pt>
    <dgm:pt modelId="{3B4F4F8C-75FC-43FF-BCFE-F5FBC61964D3}" type="parTrans" cxnId="{017C5B13-5D0D-45CC-A142-A46B3FE2CEF9}">
      <dgm:prSet/>
      <dgm:spPr/>
      <dgm:t>
        <a:bodyPr/>
        <a:lstStyle/>
        <a:p>
          <a:endParaRPr lang="en-US"/>
        </a:p>
      </dgm:t>
    </dgm:pt>
    <dgm:pt modelId="{43E95AE3-577D-4458-98A6-118563E03C91}" type="sibTrans" cxnId="{017C5B13-5D0D-45CC-A142-A46B3FE2CEF9}">
      <dgm:prSet/>
      <dgm:spPr/>
      <dgm:t>
        <a:bodyPr/>
        <a:lstStyle/>
        <a:p>
          <a:endParaRPr lang="en-US"/>
        </a:p>
      </dgm:t>
    </dgm:pt>
    <dgm:pt modelId="{6AE1B956-A759-42C8-948E-E32C712FBB8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0" i="0"/>
            <a:t>- </a:t>
          </a:r>
          <a:r>
            <a:rPr lang="en-GB">
              <a:latin typeface="Century Gothic" panose="020B0502020202020204"/>
            </a:rPr>
            <a:t>The customers can get this app from the </a:t>
          </a:r>
          <a:r>
            <a:rPr lang="en-GB" dirty="0">
              <a:latin typeface="Century Gothic" panose="020B0502020202020204"/>
              <a:hlinkClick xmlns:r="http://schemas.openxmlformats.org/officeDocument/2006/relationships" r:id="rId1"/>
            </a:rPr>
            <a:t>Online store</a:t>
          </a:r>
          <a:r>
            <a:rPr lang="en-GB">
              <a:latin typeface="Century Gothic" panose="020B0502020202020204"/>
            </a:rPr>
            <a:t>.</a:t>
          </a:r>
          <a:endParaRPr lang="en-US"/>
        </a:p>
      </dgm:t>
    </dgm:pt>
    <dgm:pt modelId="{F1458A2B-F015-4DA9-B082-0199BD33DD28}" type="parTrans" cxnId="{DD647E16-F0CB-4F72-94F1-0C14F35D6E66}">
      <dgm:prSet/>
      <dgm:spPr/>
      <dgm:t>
        <a:bodyPr/>
        <a:lstStyle/>
        <a:p>
          <a:endParaRPr lang="en-US"/>
        </a:p>
      </dgm:t>
    </dgm:pt>
    <dgm:pt modelId="{3FA04E90-EE31-4733-811D-0CECA0D00BE9}" type="sibTrans" cxnId="{DD647E16-F0CB-4F72-94F1-0C14F35D6E66}">
      <dgm:prSet/>
      <dgm:spPr/>
      <dgm:t>
        <a:bodyPr/>
        <a:lstStyle/>
        <a:p>
          <a:endParaRPr lang="en-US"/>
        </a:p>
      </dgm:t>
    </dgm:pt>
    <dgm:pt modelId="{3C353E6C-EB24-435E-B225-D73221103948}" type="pres">
      <dgm:prSet presAssocID="{2FC849B1-6C28-4C41-A0B6-1A9E0606C9B3}" presName="root" presStyleCnt="0">
        <dgm:presLayoutVars>
          <dgm:dir/>
          <dgm:resizeHandles val="exact"/>
        </dgm:presLayoutVars>
      </dgm:prSet>
      <dgm:spPr/>
    </dgm:pt>
    <dgm:pt modelId="{371A7898-C19A-493A-910F-D6DF74328F19}" type="pres">
      <dgm:prSet presAssocID="{7EC242C3-2EBE-4545-9369-BA74B497BC86}" presName="compNode" presStyleCnt="0"/>
      <dgm:spPr/>
    </dgm:pt>
    <dgm:pt modelId="{2DAD4C25-8612-445B-9FF4-8710A62D2F13}" type="pres">
      <dgm:prSet presAssocID="{7EC242C3-2EBE-4545-9369-BA74B497BC86}" presName="bgRect" presStyleLbl="bgShp" presStyleIdx="0" presStyleCnt="3"/>
      <dgm:spPr/>
    </dgm:pt>
    <dgm:pt modelId="{3283253E-FAB3-4BDE-8F69-0EB9F7EF0120}" type="pres">
      <dgm:prSet presAssocID="{7EC242C3-2EBE-4545-9369-BA74B497BC8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8FA2C4C3-75DB-45E4-9AD2-5BEBDF7CE969}" type="pres">
      <dgm:prSet presAssocID="{7EC242C3-2EBE-4545-9369-BA74B497BC86}" presName="spaceRect" presStyleCnt="0"/>
      <dgm:spPr/>
    </dgm:pt>
    <dgm:pt modelId="{27DBE6E8-5D7C-457D-B8ED-2BCC37A4BD86}" type="pres">
      <dgm:prSet presAssocID="{7EC242C3-2EBE-4545-9369-BA74B497BC86}" presName="parTx" presStyleLbl="revTx" presStyleIdx="0" presStyleCnt="3">
        <dgm:presLayoutVars>
          <dgm:chMax val="0"/>
          <dgm:chPref val="0"/>
        </dgm:presLayoutVars>
      </dgm:prSet>
      <dgm:spPr/>
    </dgm:pt>
    <dgm:pt modelId="{A42FB198-F4F0-44CA-B239-27F4EF825D7E}" type="pres">
      <dgm:prSet presAssocID="{5A530573-A51B-49D4-B513-53932F5BE31E}" presName="sibTrans" presStyleCnt="0"/>
      <dgm:spPr/>
    </dgm:pt>
    <dgm:pt modelId="{66424A89-AB9E-4BD5-B55A-BA4D769824F2}" type="pres">
      <dgm:prSet presAssocID="{5D5A5E5C-44E6-4552-B68D-BEBAFDC880AB}" presName="compNode" presStyleCnt="0"/>
      <dgm:spPr/>
    </dgm:pt>
    <dgm:pt modelId="{9234BA39-84A6-4460-A420-17FD3CFEED82}" type="pres">
      <dgm:prSet presAssocID="{5D5A5E5C-44E6-4552-B68D-BEBAFDC880AB}" presName="bgRect" presStyleLbl="bgShp" presStyleIdx="1" presStyleCnt="3"/>
      <dgm:spPr/>
    </dgm:pt>
    <dgm:pt modelId="{9F084A2A-FDF6-4226-8F9E-5AD84BDEC679}" type="pres">
      <dgm:prSet presAssocID="{5D5A5E5C-44E6-4552-B68D-BEBAFDC880A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2AE5F25-3284-4A25-B2FA-B8983D5999F8}" type="pres">
      <dgm:prSet presAssocID="{5D5A5E5C-44E6-4552-B68D-BEBAFDC880AB}" presName="spaceRect" presStyleCnt="0"/>
      <dgm:spPr/>
    </dgm:pt>
    <dgm:pt modelId="{4D9815E6-F1A6-406F-A45D-FB4FC425AA19}" type="pres">
      <dgm:prSet presAssocID="{5D5A5E5C-44E6-4552-B68D-BEBAFDC880AB}" presName="parTx" presStyleLbl="revTx" presStyleIdx="1" presStyleCnt="3">
        <dgm:presLayoutVars>
          <dgm:chMax val="0"/>
          <dgm:chPref val="0"/>
        </dgm:presLayoutVars>
      </dgm:prSet>
      <dgm:spPr/>
    </dgm:pt>
    <dgm:pt modelId="{C593CE88-9BBB-47C4-A929-A3EB16A230CA}" type="pres">
      <dgm:prSet presAssocID="{43E95AE3-577D-4458-98A6-118563E03C91}" presName="sibTrans" presStyleCnt="0"/>
      <dgm:spPr/>
    </dgm:pt>
    <dgm:pt modelId="{F570794A-9FEB-4739-B157-FE9BEF919473}" type="pres">
      <dgm:prSet presAssocID="{6AE1B956-A759-42C8-948E-E32C712FBB81}" presName="compNode" presStyleCnt="0"/>
      <dgm:spPr/>
    </dgm:pt>
    <dgm:pt modelId="{3DF84E07-2B1C-45F5-ADED-A669CC7597FC}" type="pres">
      <dgm:prSet presAssocID="{6AE1B956-A759-42C8-948E-E32C712FBB81}" presName="bgRect" presStyleLbl="bgShp" presStyleIdx="2" presStyleCnt="3"/>
      <dgm:spPr/>
    </dgm:pt>
    <dgm:pt modelId="{7D245BAD-6341-4AD4-B875-9AB871FC4643}" type="pres">
      <dgm:prSet presAssocID="{6AE1B956-A759-42C8-948E-E32C712FBB8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837A16A0-DC04-4D92-9FA1-B3DC3ED24272}" type="pres">
      <dgm:prSet presAssocID="{6AE1B956-A759-42C8-948E-E32C712FBB81}" presName="spaceRect" presStyleCnt="0"/>
      <dgm:spPr/>
    </dgm:pt>
    <dgm:pt modelId="{A9E312ED-FFD1-4321-909E-005370FFCA21}" type="pres">
      <dgm:prSet presAssocID="{6AE1B956-A759-42C8-948E-E32C712FBB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7C5B13-5D0D-45CC-A142-A46B3FE2CEF9}" srcId="{2FC849B1-6C28-4C41-A0B6-1A9E0606C9B3}" destId="{5D5A5E5C-44E6-4552-B68D-BEBAFDC880AB}" srcOrd="1" destOrd="0" parTransId="{3B4F4F8C-75FC-43FF-BCFE-F5FBC61964D3}" sibTransId="{43E95AE3-577D-4458-98A6-118563E03C91}"/>
    <dgm:cxn modelId="{DD647E16-F0CB-4F72-94F1-0C14F35D6E66}" srcId="{2FC849B1-6C28-4C41-A0B6-1A9E0606C9B3}" destId="{6AE1B956-A759-42C8-948E-E32C712FBB81}" srcOrd="2" destOrd="0" parTransId="{F1458A2B-F015-4DA9-B082-0199BD33DD28}" sibTransId="{3FA04E90-EE31-4733-811D-0CECA0D00BE9}"/>
    <dgm:cxn modelId="{E357D326-4AA7-4413-8059-78713C1D0172}" type="presOf" srcId="{5D5A5E5C-44E6-4552-B68D-BEBAFDC880AB}" destId="{4D9815E6-F1A6-406F-A45D-FB4FC425AA19}" srcOrd="0" destOrd="0" presId="urn:microsoft.com/office/officeart/2018/2/layout/IconVerticalSolidList"/>
    <dgm:cxn modelId="{E8C8477B-39F7-435B-BE23-776938F52320}" srcId="{2FC849B1-6C28-4C41-A0B6-1A9E0606C9B3}" destId="{7EC242C3-2EBE-4545-9369-BA74B497BC86}" srcOrd="0" destOrd="0" parTransId="{F8EBFAC6-DF03-4D89-A289-49DB88DE19A5}" sibTransId="{5A530573-A51B-49D4-B513-53932F5BE31E}"/>
    <dgm:cxn modelId="{06D54DCA-E7BC-41CD-A30F-0CA8A56F0946}" type="presOf" srcId="{2FC849B1-6C28-4C41-A0B6-1A9E0606C9B3}" destId="{3C353E6C-EB24-435E-B225-D73221103948}" srcOrd="0" destOrd="0" presId="urn:microsoft.com/office/officeart/2018/2/layout/IconVerticalSolidList"/>
    <dgm:cxn modelId="{495E75CD-C1A0-4B42-9175-63D7A7D059F2}" type="presOf" srcId="{7EC242C3-2EBE-4545-9369-BA74B497BC86}" destId="{27DBE6E8-5D7C-457D-B8ED-2BCC37A4BD86}" srcOrd="0" destOrd="0" presId="urn:microsoft.com/office/officeart/2018/2/layout/IconVerticalSolidList"/>
    <dgm:cxn modelId="{237A1CF4-AC59-493C-B37E-D10A8AA1919F}" type="presOf" srcId="{6AE1B956-A759-42C8-948E-E32C712FBB81}" destId="{A9E312ED-FFD1-4321-909E-005370FFCA21}" srcOrd="0" destOrd="0" presId="urn:microsoft.com/office/officeart/2018/2/layout/IconVerticalSolidList"/>
    <dgm:cxn modelId="{A01AFF55-E849-4BD9-91FF-C2DC470A2B1B}" type="presParOf" srcId="{3C353E6C-EB24-435E-B225-D73221103948}" destId="{371A7898-C19A-493A-910F-D6DF74328F19}" srcOrd="0" destOrd="0" presId="urn:microsoft.com/office/officeart/2018/2/layout/IconVerticalSolidList"/>
    <dgm:cxn modelId="{CDF358D3-F790-4D5B-8E6B-B8DA8A27DACE}" type="presParOf" srcId="{371A7898-C19A-493A-910F-D6DF74328F19}" destId="{2DAD4C25-8612-445B-9FF4-8710A62D2F13}" srcOrd="0" destOrd="0" presId="urn:microsoft.com/office/officeart/2018/2/layout/IconVerticalSolidList"/>
    <dgm:cxn modelId="{59CFEFE4-8FD3-4B0A-83D4-E9DB53CDB048}" type="presParOf" srcId="{371A7898-C19A-493A-910F-D6DF74328F19}" destId="{3283253E-FAB3-4BDE-8F69-0EB9F7EF0120}" srcOrd="1" destOrd="0" presId="urn:microsoft.com/office/officeart/2018/2/layout/IconVerticalSolidList"/>
    <dgm:cxn modelId="{5280ECB8-F583-4297-98A8-F41FA3212055}" type="presParOf" srcId="{371A7898-C19A-493A-910F-D6DF74328F19}" destId="{8FA2C4C3-75DB-45E4-9AD2-5BEBDF7CE969}" srcOrd="2" destOrd="0" presId="urn:microsoft.com/office/officeart/2018/2/layout/IconVerticalSolidList"/>
    <dgm:cxn modelId="{59106CCE-549A-4A52-82C0-C13281F3E5B5}" type="presParOf" srcId="{371A7898-C19A-493A-910F-D6DF74328F19}" destId="{27DBE6E8-5D7C-457D-B8ED-2BCC37A4BD86}" srcOrd="3" destOrd="0" presId="urn:microsoft.com/office/officeart/2018/2/layout/IconVerticalSolidList"/>
    <dgm:cxn modelId="{FBA1A4DD-2E87-4ECE-8E27-A10A8C4AC88A}" type="presParOf" srcId="{3C353E6C-EB24-435E-B225-D73221103948}" destId="{A42FB198-F4F0-44CA-B239-27F4EF825D7E}" srcOrd="1" destOrd="0" presId="urn:microsoft.com/office/officeart/2018/2/layout/IconVerticalSolidList"/>
    <dgm:cxn modelId="{F96F6EE6-BA98-4DB8-A1D1-45065FA9F4AA}" type="presParOf" srcId="{3C353E6C-EB24-435E-B225-D73221103948}" destId="{66424A89-AB9E-4BD5-B55A-BA4D769824F2}" srcOrd="2" destOrd="0" presId="urn:microsoft.com/office/officeart/2018/2/layout/IconVerticalSolidList"/>
    <dgm:cxn modelId="{1CF7CD02-E151-4FFA-A6CA-5102984FEED4}" type="presParOf" srcId="{66424A89-AB9E-4BD5-B55A-BA4D769824F2}" destId="{9234BA39-84A6-4460-A420-17FD3CFEED82}" srcOrd="0" destOrd="0" presId="urn:microsoft.com/office/officeart/2018/2/layout/IconVerticalSolidList"/>
    <dgm:cxn modelId="{19261F5E-F9F1-4F29-AA38-F024DBB0C0FC}" type="presParOf" srcId="{66424A89-AB9E-4BD5-B55A-BA4D769824F2}" destId="{9F084A2A-FDF6-4226-8F9E-5AD84BDEC679}" srcOrd="1" destOrd="0" presId="urn:microsoft.com/office/officeart/2018/2/layout/IconVerticalSolidList"/>
    <dgm:cxn modelId="{FDC0929B-BBA7-4373-BF01-271770699425}" type="presParOf" srcId="{66424A89-AB9E-4BD5-B55A-BA4D769824F2}" destId="{B2AE5F25-3284-4A25-B2FA-B8983D5999F8}" srcOrd="2" destOrd="0" presId="urn:microsoft.com/office/officeart/2018/2/layout/IconVerticalSolidList"/>
    <dgm:cxn modelId="{A51000E0-72E9-46F0-999B-8403BDEDB1A1}" type="presParOf" srcId="{66424A89-AB9E-4BD5-B55A-BA4D769824F2}" destId="{4D9815E6-F1A6-406F-A45D-FB4FC425AA19}" srcOrd="3" destOrd="0" presId="urn:microsoft.com/office/officeart/2018/2/layout/IconVerticalSolidList"/>
    <dgm:cxn modelId="{3D1DE553-C69A-4A9E-9294-599E81E639BB}" type="presParOf" srcId="{3C353E6C-EB24-435E-B225-D73221103948}" destId="{C593CE88-9BBB-47C4-A929-A3EB16A230CA}" srcOrd="3" destOrd="0" presId="urn:microsoft.com/office/officeart/2018/2/layout/IconVerticalSolidList"/>
    <dgm:cxn modelId="{4B7215A0-CBC3-4247-A882-41562F39AB9B}" type="presParOf" srcId="{3C353E6C-EB24-435E-B225-D73221103948}" destId="{F570794A-9FEB-4739-B157-FE9BEF919473}" srcOrd="4" destOrd="0" presId="urn:microsoft.com/office/officeart/2018/2/layout/IconVerticalSolidList"/>
    <dgm:cxn modelId="{86162636-24B1-4310-B74A-5FCFB740980E}" type="presParOf" srcId="{F570794A-9FEB-4739-B157-FE9BEF919473}" destId="{3DF84E07-2B1C-45F5-ADED-A669CC7597FC}" srcOrd="0" destOrd="0" presId="urn:microsoft.com/office/officeart/2018/2/layout/IconVerticalSolidList"/>
    <dgm:cxn modelId="{3657CC88-C398-4B2F-8833-C49BF6B48E19}" type="presParOf" srcId="{F570794A-9FEB-4739-B157-FE9BEF919473}" destId="{7D245BAD-6341-4AD4-B875-9AB871FC4643}" srcOrd="1" destOrd="0" presId="urn:microsoft.com/office/officeart/2018/2/layout/IconVerticalSolidList"/>
    <dgm:cxn modelId="{8F04A2A9-691E-4D33-AA20-A6B9A7A18BB9}" type="presParOf" srcId="{F570794A-9FEB-4739-B157-FE9BEF919473}" destId="{837A16A0-DC04-4D92-9FA1-B3DC3ED24272}" srcOrd="2" destOrd="0" presId="urn:microsoft.com/office/officeart/2018/2/layout/IconVerticalSolidList"/>
    <dgm:cxn modelId="{1CF77BF5-5892-4E7C-8A88-AC5AAF136D1E}" type="presParOf" srcId="{F570794A-9FEB-4739-B157-FE9BEF919473}" destId="{A9E312ED-FFD1-4321-909E-005370FFC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96212F-D45F-4EFD-BA95-D59AFC66CDE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9CF959-65DB-4CA9-B12E-837E3A6C96E9}">
      <dgm:prSet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Online Store </a:t>
          </a:r>
          <a:r>
            <a:rPr lang="en-GB" u="sng" dirty="0">
              <a:latin typeface="Century Gothic" panose="020B0502020202020204"/>
              <a:hlinkClick xmlns:r="http://schemas.openxmlformats.org/officeDocument/2006/relationships" r:id="rId1"/>
            </a:rPr>
            <a:t>here</a:t>
          </a:r>
          <a:endParaRPr lang="en-US" u="sng" dirty="0"/>
        </a:p>
      </dgm:t>
    </dgm:pt>
    <dgm:pt modelId="{B91F7A7F-5B37-47D0-B795-75510568D92C}" type="parTrans" cxnId="{47AD6486-9B46-45B1-8F32-2FB80D603DC9}">
      <dgm:prSet/>
      <dgm:spPr/>
      <dgm:t>
        <a:bodyPr/>
        <a:lstStyle/>
        <a:p>
          <a:endParaRPr lang="en-US"/>
        </a:p>
      </dgm:t>
    </dgm:pt>
    <dgm:pt modelId="{360F0EA3-CD5D-47E1-A471-54A3077999B2}" type="sibTrans" cxnId="{47AD6486-9B46-45B1-8F32-2FB80D603DC9}">
      <dgm:prSet/>
      <dgm:spPr/>
      <dgm:t>
        <a:bodyPr/>
        <a:lstStyle/>
        <a:p>
          <a:endParaRPr lang="en-US"/>
        </a:p>
      </dgm:t>
    </dgm:pt>
    <dgm:pt modelId="{28E4C8BB-20E9-4CF3-94E4-3E855D3C9B78}">
      <dgm:prSet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Product Link </a:t>
          </a:r>
          <a:r>
            <a:rPr lang="en-GB" u="sng" dirty="0">
              <a:latin typeface="Century Gothic" panose="020B0502020202020204"/>
              <a:hlinkClick xmlns:r="http://schemas.openxmlformats.org/officeDocument/2006/relationships" r:id="rId2"/>
            </a:rPr>
            <a:t>here</a:t>
          </a:r>
          <a:endParaRPr lang="en-US" u="sng" dirty="0"/>
        </a:p>
      </dgm:t>
    </dgm:pt>
    <dgm:pt modelId="{488B2F01-E304-4A7C-A3C1-C3461C57BAC3}" type="parTrans" cxnId="{E3A8A3F4-3279-4B81-B09F-BD72B44E9C5A}">
      <dgm:prSet/>
      <dgm:spPr/>
      <dgm:t>
        <a:bodyPr/>
        <a:lstStyle/>
        <a:p>
          <a:endParaRPr lang="en-US"/>
        </a:p>
      </dgm:t>
    </dgm:pt>
    <dgm:pt modelId="{3C76431B-DB9D-4370-BC51-C0D80CA818FA}" type="sibTrans" cxnId="{E3A8A3F4-3279-4B81-B09F-BD72B44E9C5A}">
      <dgm:prSet/>
      <dgm:spPr/>
      <dgm:t>
        <a:bodyPr/>
        <a:lstStyle/>
        <a:p>
          <a:endParaRPr lang="en-US"/>
        </a:p>
      </dgm:t>
    </dgm:pt>
    <dgm:pt modelId="{94312F02-3C9D-49BD-8E4A-4166B92C4593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Facebook Post </a:t>
          </a:r>
          <a:r>
            <a:rPr lang="en-GB" dirty="0">
              <a:latin typeface="Century Gothic" panose="020B0502020202020204"/>
              <a:hlinkClick xmlns:r="http://schemas.openxmlformats.org/officeDocument/2006/relationships" r:id="rId3"/>
            </a:rPr>
            <a:t>here</a:t>
          </a:r>
          <a:endParaRPr lang="en-GB" dirty="0"/>
        </a:p>
      </dgm:t>
    </dgm:pt>
    <dgm:pt modelId="{880AF2C4-00E3-47E3-98B8-01D736827D6E}" type="parTrans" cxnId="{DFD1AA87-638F-4884-9297-45B0D63AE1D0}">
      <dgm:prSet/>
      <dgm:spPr/>
      <dgm:t>
        <a:bodyPr/>
        <a:lstStyle/>
        <a:p>
          <a:endParaRPr lang="en-US"/>
        </a:p>
      </dgm:t>
    </dgm:pt>
    <dgm:pt modelId="{0BD6E0DB-EC65-4C5D-B055-A06D444F3A2E}" type="sibTrans" cxnId="{DFD1AA87-638F-4884-9297-45B0D63AE1D0}">
      <dgm:prSet/>
      <dgm:spPr/>
      <dgm:t>
        <a:bodyPr/>
        <a:lstStyle/>
        <a:p>
          <a:endParaRPr lang="en-US"/>
        </a:p>
      </dgm:t>
    </dgm:pt>
    <dgm:pt modelId="{1AD06B6D-754B-46B9-8C0C-83CE292BE02D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Develpoment Reference </a:t>
          </a:r>
          <a:r>
            <a:rPr lang="en-GB" dirty="0">
              <a:latin typeface="Century Gothic" panose="020B0502020202020204"/>
              <a:hlinkClick xmlns:r="http://schemas.openxmlformats.org/officeDocument/2006/relationships" r:id="rId4"/>
            </a:rPr>
            <a:t>here</a:t>
          </a:r>
          <a:endParaRPr lang="en-GB" dirty="0"/>
        </a:p>
      </dgm:t>
    </dgm:pt>
    <dgm:pt modelId="{EC3FA509-CAC8-430B-AF2F-DFC2E4578709}" type="parTrans" cxnId="{784EB53F-60D2-4B4A-9BB6-62DFAF7E3200}">
      <dgm:prSet/>
      <dgm:spPr/>
      <dgm:t>
        <a:bodyPr/>
        <a:lstStyle/>
        <a:p>
          <a:endParaRPr lang="en-US"/>
        </a:p>
      </dgm:t>
    </dgm:pt>
    <dgm:pt modelId="{14B79313-1951-4C93-A8CD-B4A77C1EE3AA}" type="sibTrans" cxnId="{784EB53F-60D2-4B4A-9BB6-62DFAF7E3200}">
      <dgm:prSet/>
      <dgm:spPr/>
      <dgm:t>
        <a:bodyPr/>
        <a:lstStyle/>
        <a:p>
          <a:endParaRPr lang="en-US"/>
        </a:p>
      </dgm:t>
    </dgm:pt>
    <dgm:pt modelId="{5F5F31F4-F08B-4990-8B58-3541BE782736}">
      <dgm:prSet phldr="0"/>
      <dgm:spPr/>
      <dgm:t>
        <a:bodyPr/>
        <a:lstStyle/>
        <a:p>
          <a:pPr rtl="0"/>
          <a:r>
            <a:rPr lang="en-GB" u="none" dirty="0">
              <a:latin typeface="Century Gothic" panose="020B0502020202020204"/>
            </a:rPr>
            <a:t>Pitching Video </a:t>
          </a:r>
          <a:r>
            <a:rPr lang="en-GB" u="none" dirty="0">
              <a:latin typeface="Century Gothic" panose="020B0502020202020204"/>
              <a:hlinkClick xmlns:r="http://schemas.openxmlformats.org/officeDocument/2006/relationships" r:id="rId5"/>
            </a:rPr>
            <a:t>here</a:t>
          </a:r>
          <a:endParaRPr lang="en-GB" u="none" dirty="0">
            <a:hlinkClick xmlns:r="http://schemas.openxmlformats.org/officeDocument/2006/relationships" r:id="rId5"/>
          </a:endParaRPr>
        </a:p>
      </dgm:t>
    </dgm:pt>
    <dgm:pt modelId="{F80A6A91-D8D3-41D2-A5ED-851593C3F538}" type="parTrans" cxnId="{E8F96D5E-1D11-49E6-875D-A60EC4E70835}">
      <dgm:prSet/>
      <dgm:spPr/>
    </dgm:pt>
    <dgm:pt modelId="{FD865D5A-97E7-4D73-8FAD-4633836B8701}" type="sibTrans" cxnId="{E8F96D5E-1D11-49E6-875D-A60EC4E70835}">
      <dgm:prSet/>
      <dgm:spPr/>
    </dgm:pt>
    <dgm:pt modelId="{3A179114-ADF4-4BF3-8A1C-AA429788D4C9}">
      <dgm:prSet phldr="0"/>
      <dgm:spPr/>
      <dgm:t>
        <a:bodyPr/>
        <a:lstStyle/>
        <a:p>
          <a:pPr rtl="0"/>
          <a:r>
            <a:rPr lang="en-GB" u="none" dirty="0">
              <a:latin typeface="Century Gothic" panose="020B0502020202020204"/>
            </a:rPr>
            <a:t>PPT link </a:t>
          </a:r>
          <a:r>
            <a:rPr lang="en-GB" u="none" dirty="0">
              <a:latin typeface="Century Gothic" panose="020B0502020202020204"/>
              <a:hlinkClick xmlns:r="http://schemas.openxmlformats.org/officeDocument/2006/relationships" r:id="rId6"/>
            </a:rPr>
            <a:t>here</a:t>
          </a:r>
        </a:p>
      </dgm:t>
    </dgm:pt>
    <dgm:pt modelId="{1A597428-0D41-4DF6-B41F-B05DABCF13E9}" type="parTrans" cxnId="{23E0AE97-2C13-4809-A4FC-267F3DCDE407}">
      <dgm:prSet/>
      <dgm:spPr/>
    </dgm:pt>
    <dgm:pt modelId="{766A467A-3CA6-42A5-9681-D9F78CCF7DA2}" type="sibTrans" cxnId="{23E0AE97-2C13-4809-A4FC-267F3DCDE407}">
      <dgm:prSet/>
      <dgm:spPr/>
    </dgm:pt>
    <dgm:pt modelId="{41A1BBB3-4EFA-448F-9300-0E3D69BDAFAB}" type="pres">
      <dgm:prSet presAssocID="{F296212F-D45F-4EFD-BA95-D59AFC66CDEE}" presName="linear" presStyleCnt="0">
        <dgm:presLayoutVars>
          <dgm:animLvl val="lvl"/>
          <dgm:resizeHandles val="exact"/>
        </dgm:presLayoutVars>
      </dgm:prSet>
      <dgm:spPr/>
    </dgm:pt>
    <dgm:pt modelId="{6FC626E0-A2B6-44B7-93ED-A426CCE9F84E}" type="pres">
      <dgm:prSet presAssocID="{C89CF959-65DB-4CA9-B12E-837E3A6C96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71750EF-6B40-4DF5-A762-9730A6E38538}" type="pres">
      <dgm:prSet presAssocID="{360F0EA3-CD5D-47E1-A471-54A3077999B2}" presName="spacer" presStyleCnt="0"/>
      <dgm:spPr/>
    </dgm:pt>
    <dgm:pt modelId="{C95BDE04-46C1-49B6-BC4D-4DD285BAD9F0}" type="pres">
      <dgm:prSet presAssocID="{28E4C8BB-20E9-4CF3-94E4-3E855D3C9B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31529A3-7232-47EF-8E46-D879C85162E1}" type="pres">
      <dgm:prSet presAssocID="{3C76431B-DB9D-4370-BC51-C0D80CA818FA}" presName="spacer" presStyleCnt="0"/>
      <dgm:spPr/>
    </dgm:pt>
    <dgm:pt modelId="{E631CC5F-15B7-49FF-92B6-F22BBAD49BF7}" type="pres">
      <dgm:prSet presAssocID="{94312F02-3C9D-49BD-8E4A-4166B92C459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5C41924-29F7-4F2D-A0E2-C0E0FF3B9D42}" type="pres">
      <dgm:prSet presAssocID="{0BD6E0DB-EC65-4C5D-B055-A06D444F3A2E}" presName="spacer" presStyleCnt="0"/>
      <dgm:spPr/>
    </dgm:pt>
    <dgm:pt modelId="{A8995F20-C6BA-46E8-939A-AE3BC9AF42F1}" type="pres">
      <dgm:prSet presAssocID="{1AD06B6D-754B-46B9-8C0C-83CE292BE02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6CA9BF5-D662-4579-AE39-A76FA05A0C8C}" type="pres">
      <dgm:prSet presAssocID="{14B79313-1951-4C93-A8CD-B4A77C1EE3AA}" presName="spacer" presStyleCnt="0"/>
      <dgm:spPr/>
    </dgm:pt>
    <dgm:pt modelId="{546C44F6-979D-415C-972C-71FECDC51563}" type="pres">
      <dgm:prSet presAssocID="{5F5F31F4-F08B-4990-8B58-3541BE7827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0A3B56-03D1-4F2D-B9D3-DBA71C82A1E0}" type="pres">
      <dgm:prSet presAssocID="{FD865D5A-97E7-4D73-8FAD-4633836B8701}" presName="spacer" presStyleCnt="0"/>
      <dgm:spPr/>
    </dgm:pt>
    <dgm:pt modelId="{AB5B7C8C-E7FE-43AD-8B48-5D9C79EBAA35}" type="pres">
      <dgm:prSet presAssocID="{3A179114-ADF4-4BF3-8A1C-AA429788D4C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97B401C-6A31-4208-A691-FC58C55C75D1}" type="presOf" srcId="{5F5F31F4-F08B-4990-8B58-3541BE782736}" destId="{546C44F6-979D-415C-972C-71FECDC51563}" srcOrd="0" destOrd="0" presId="urn:microsoft.com/office/officeart/2005/8/layout/vList2"/>
    <dgm:cxn modelId="{784EB53F-60D2-4B4A-9BB6-62DFAF7E3200}" srcId="{F296212F-D45F-4EFD-BA95-D59AFC66CDEE}" destId="{1AD06B6D-754B-46B9-8C0C-83CE292BE02D}" srcOrd="3" destOrd="0" parTransId="{EC3FA509-CAC8-430B-AF2F-DFC2E4578709}" sibTransId="{14B79313-1951-4C93-A8CD-B4A77C1EE3AA}"/>
    <dgm:cxn modelId="{EE2CD65B-02D0-48DB-B5D1-95D06D6EBDA9}" type="presOf" srcId="{94312F02-3C9D-49BD-8E4A-4166B92C4593}" destId="{E631CC5F-15B7-49FF-92B6-F22BBAD49BF7}" srcOrd="0" destOrd="0" presId="urn:microsoft.com/office/officeart/2005/8/layout/vList2"/>
    <dgm:cxn modelId="{E8F96D5E-1D11-49E6-875D-A60EC4E70835}" srcId="{F296212F-D45F-4EFD-BA95-D59AFC66CDEE}" destId="{5F5F31F4-F08B-4990-8B58-3541BE782736}" srcOrd="4" destOrd="0" parTransId="{F80A6A91-D8D3-41D2-A5ED-851593C3F538}" sibTransId="{FD865D5A-97E7-4D73-8FAD-4633836B8701}"/>
    <dgm:cxn modelId="{721C1765-361E-410B-9E73-78FAFA1B024F}" type="presOf" srcId="{C89CF959-65DB-4CA9-B12E-837E3A6C96E9}" destId="{6FC626E0-A2B6-44B7-93ED-A426CCE9F84E}" srcOrd="0" destOrd="0" presId="urn:microsoft.com/office/officeart/2005/8/layout/vList2"/>
    <dgm:cxn modelId="{19B2C16C-3238-4F25-A988-DA85F5422095}" type="presOf" srcId="{28E4C8BB-20E9-4CF3-94E4-3E855D3C9B78}" destId="{C95BDE04-46C1-49B6-BC4D-4DD285BAD9F0}" srcOrd="0" destOrd="0" presId="urn:microsoft.com/office/officeart/2005/8/layout/vList2"/>
    <dgm:cxn modelId="{47AD6486-9B46-45B1-8F32-2FB80D603DC9}" srcId="{F296212F-D45F-4EFD-BA95-D59AFC66CDEE}" destId="{C89CF959-65DB-4CA9-B12E-837E3A6C96E9}" srcOrd="0" destOrd="0" parTransId="{B91F7A7F-5B37-47D0-B795-75510568D92C}" sibTransId="{360F0EA3-CD5D-47E1-A471-54A3077999B2}"/>
    <dgm:cxn modelId="{DFD1AA87-638F-4884-9297-45B0D63AE1D0}" srcId="{F296212F-D45F-4EFD-BA95-D59AFC66CDEE}" destId="{94312F02-3C9D-49BD-8E4A-4166B92C4593}" srcOrd="2" destOrd="0" parTransId="{880AF2C4-00E3-47E3-98B8-01D736827D6E}" sibTransId="{0BD6E0DB-EC65-4C5D-B055-A06D444F3A2E}"/>
    <dgm:cxn modelId="{23E0AE97-2C13-4809-A4FC-267F3DCDE407}" srcId="{F296212F-D45F-4EFD-BA95-D59AFC66CDEE}" destId="{3A179114-ADF4-4BF3-8A1C-AA429788D4C9}" srcOrd="5" destOrd="0" parTransId="{1A597428-0D41-4DF6-B41F-B05DABCF13E9}" sibTransId="{766A467A-3CA6-42A5-9681-D9F78CCF7DA2}"/>
    <dgm:cxn modelId="{B16D55B2-1ADB-4112-A1CE-85F0EFA3BC6D}" type="presOf" srcId="{F296212F-D45F-4EFD-BA95-D59AFC66CDEE}" destId="{41A1BBB3-4EFA-448F-9300-0E3D69BDAFAB}" srcOrd="0" destOrd="0" presId="urn:microsoft.com/office/officeart/2005/8/layout/vList2"/>
    <dgm:cxn modelId="{EA00E9B7-2EBA-4BF3-853F-660FE7A0DAC2}" type="presOf" srcId="{3A179114-ADF4-4BF3-8A1C-AA429788D4C9}" destId="{AB5B7C8C-E7FE-43AD-8B48-5D9C79EBAA35}" srcOrd="0" destOrd="0" presId="urn:microsoft.com/office/officeart/2005/8/layout/vList2"/>
    <dgm:cxn modelId="{E3A8A3F4-3279-4B81-B09F-BD72B44E9C5A}" srcId="{F296212F-D45F-4EFD-BA95-D59AFC66CDEE}" destId="{28E4C8BB-20E9-4CF3-94E4-3E855D3C9B78}" srcOrd="1" destOrd="0" parTransId="{488B2F01-E304-4A7C-A3C1-C3461C57BAC3}" sibTransId="{3C76431B-DB9D-4370-BC51-C0D80CA818FA}"/>
    <dgm:cxn modelId="{14324EFA-265B-4AFF-B661-A7BA08008A25}" type="presOf" srcId="{1AD06B6D-754B-46B9-8C0C-83CE292BE02D}" destId="{A8995F20-C6BA-46E8-939A-AE3BC9AF42F1}" srcOrd="0" destOrd="0" presId="urn:microsoft.com/office/officeart/2005/8/layout/vList2"/>
    <dgm:cxn modelId="{157DCB41-BFD2-4FBB-85E3-C15E3E23B23E}" type="presParOf" srcId="{41A1BBB3-4EFA-448F-9300-0E3D69BDAFAB}" destId="{6FC626E0-A2B6-44B7-93ED-A426CCE9F84E}" srcOrd="0" destOrd="0" presId="urn:microsoft.com/office/officeart/2005/8/layout/vList2"/>
    <dgm:cxn modelId="{11FF993C-2614-4B40-A242-09BF67DFB1A6}" type="presParOf" srcId="{41A1BBB3-4EFA-448F-9300-0E3D69BDAFAB}" destId="{171750EF-6B40-4DF5-A762-9730A6E38538}" srcOrd="1" destOrd="0" presId="urn:microsoft.com/office/officeart/2005/8/layout/vList2"/>
    <dgm:cxn modelId="{86AB4D1F-760C-43A8-887A-58F7840D0436}" type="presParOf" srcId="{41A1BBB3-4EFA-448F-9300-0E3D69BDAFAB}" destId="{C95BDE04-46C1-49B6-BC4D-4DD285BAD9F0}" srcOrd="2" destOrd="0" presId="urn:microsoft.com/office/officeart/2005/8/layout/vList2"/>
    <dgm:cxn modelId="{78F668F6-AB0D-4A76-A875-1F5D2BD2899E}" type="presParOf" srcId="{41A1BBB3-4EFA-448F-9300-0E3D69BDAFAB}" destId="{F31529A3-7232-47EF-8E46-D879C85162E1}" srcOrd="3" destOrd="0" presId="urn:microsoft.com/office/officeart/2005/8/layout/vList2"/>
    <dgm:cxn modelId="{804AD13E-7179-42D0-89D8-F86C99441B99}" type="presParOf" srcId="{41A1BBB3-4EFA-448F-9300-0E3D69BDAFAB}" destId="{E631CC5F-15B7-49FF-92B6-F22BBAD49BF7}" srcOrd="4" destOrd="0" presId="urn:microsoft.com/office/officeart/2005/8/layout/vList2"/>
    <dgm:cxn modelId="{018FAD05-CBC7-4F5D-B41F-281EAB377071}" type="presParOf" srcId="{41A1BBB3-4EFA-448F-9300-0E3D69BDAFAB}" destId="{F5C41924-29F7-4F2D-A0E2-C0E0FF3B9D42}" srcOrd="5" destOrd="0" presId="urn:microsoft.com/office/officeart/2005/8/layout/vList2"/>
    <dgm:cxn modelId="{7E9C473A-A787-4C02-B7A8-015D81BEF1E3}" type="presParOf" srcId="{41A1BBB3-4EFA-448F-9300-0E3D69BDAFAB}" destId="{A8995F20-C6BA-46E8-939A-AE3BC9AF42F1}" srcOrd="6" destOrd="0" presId="urn:microsoft.com/office/officeart/2005/8/layout/vList2"/>
    <dgm:cxn modelId="{DA30DD65-5F25-4BEC-BF47-E64F9EC0625F}" type="presParOf" srcId="{41A1BBB3-4EFA-448F-9300-0E3D69BDAFAB}" destId="{06CA9BF5-D662-4579-AE39-A76FA05A0C8C}" srcOrd="7" destOrd="0" presId="urn:microsoft.com/office/officeart/2005/8/layout/vList2"/>
    <dgm:cxn modelId="{A34D60DB-1FAF-45A9-85CB-EDA3AA5109E3}" type="presParOf" srcId="{41A1BBB3-4EFA-448F-9300-0E3D69BDAFAB}" destId="{546C44F6-979D-415C-972C-71FECDC51563}" srcOrd="8" destOrd="0" presId="urn:microsoft.com/office/officeart/2005/8/layout/vList2"/>
    <dgm:cxn modelId="{0D08FE17-5C6B-4FB5-89BD-D96E2F789C6B}" type="presParOf" srcId="{41A1BBB3-4EFA-448F-9300-0E3D69BDAFAB}" destId="{B80A3B56-03D1-4F2D-B9D3-DBA71C82A1E0}" srcOrd="9" destOrd="0" presId="urn:microsoft.com/office/officeart/2005/8/layout/vList2"/>
    <dgm:cxn modelId="{B2EBF1F1-0F53-4A94-895D-97BBE9C74D3E}" type="presParOf" srcId="{41A1BBB3-4EFA-448F-9300-0E3D69BDAFAB}" destId="{AB5B7C8C-E7FE-43AD-8B48-5D9C79EBAA3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F07D3-A661-440D-B92A-52DFE2A4F8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348BEE-1787-45F3-9465-169F5CEF681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Century Gothic" panose="020B0502020202020204"/>
            </a:rPr>
            <a:t>Tested by my colleagues being  ideal customers for this product.</a:t>
          </a:r>
          <a:endParaRPr lang="en-GB" dirty="0"/>
        </a:p>
      </dgm:t>
    </dgm:pt>
    <dgm:pt modelId="{24EC13E5-0E2B-4044-ADD3-9A4C093FC926}" type="parTrans" cxnId="{3C57AAC3-60F6-4AA4-BD3A-EA50B05715E6}">
      <dgm:prSet/>
      <dgm:spPr/>
      <dgm:t>
        <a:bodyPr/>
        <a:lstStyle/>
        <a:p>
          <a:endParaRPr lang="en-US"/>
        </a:p>
      </dgm:t>
    </dgm:pt>
    <dgm:pt modelId="{B5BDAA89-2037-49F1-8985-759E6477776C}" type="sibTrans" cxnId="{3C57AAC3-60F6-4AA4-BD3A-EA50B05715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BA75CF-60B3-4CF4-BC17-40AA7979229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0" i="0" dirty="0">
              <a:latin typeface="Century Gothic" panose="020B0502020202020204"/>
            </a:rPr>
            <a:t>Feedbacks were great</a:t>
          </a:r>
          <a:r>
            <a:rPr lang="en-GB" dirty="0">
              <a:latin typeface="Century Gothic" panose="020B0502020202020204"/>
            </a:rPr>
            <a:t>, several features were suggested for further versions.</a:t>
          </a:r>
          <a:endParaRPr lang="en-US" dirty="0"/>
        </a:p>
      </dgm:t>
    </dgm:pt>
    <dgm:pt modelId="{A997CC76-1477-4C2F-8CB6-599D2CC113D7}" type="parTrans" cxnId="{0306066B-F7D3-4AFA-8900-2DC275EBE5BC}">
      <dgm:prSet/>
      <dgm:spPr/>
      <dgm:t>
        <a:bodyPr/>
        <a:lstStyle/>
        <a:p>
          <a:endParaRPr lang="en-US"/>
        </a:p>
      </dgm:t>
    </dgm:pt>
    <dgm:pt modelId="{B03DFFA8-B124-4FDD-BAFE-E8832DCB27BB}" type="sibTrans" cxnId="{0306066B-F7D3-4AFA-8900-2DC275EBE5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1FFACA-ED0E-4878-A97F-8519FAB5AB0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Century Gothic" panose="020B0502020202020204"/>
            </a:rPr>
            <a:t> 40+ beta users</a:t>
          </a:r>
          <a:endParaRPr lang="en-US" dirty="0"/>
        </a:p>
      </dgm:t>
    </dgm:pt>
    <dgm:pt modelId="{DBC94636-136A-493F-B8CD-D23B23E2E8BF}" type="parTrans" cxnId="{6FD9E359-7D2D-437A-9522-32863BF8DF7C}">
      <dgm:prSet/>
      <dgm:spPr/>
      <dgm:t>
        <a:bodyPr/>
        <a:lstStyle/>
        <a:p>
          <a:endParaRPr lang="en-US"/>
        </a:p>
      </dgm:t>
    </dgm:pt>
    <dgm:pt modelId="{1B08B48F-BE7D-4791-A649-AD9550FB861F}" type="sibTrans" cxnId="{6FD9E359-7D2D-437A-9522-32863BF8DF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1382D6-71CC-4866-A2F2-402F47D04ED4}" type="pres">
      <dgm:prSet presAssocID="{416F07D3-A661-440D-B92A-52DFE2A4F8C5}" presName="root" presStyleCnt="0">
        <dgm:presLayoutVars>
          <dgm:dir/>
          <dgm:resizeHandles val="exact"/>
        </dgm:presLayoutVars>
      </dgm:prSet>
      <dgm:spPr/>
    </dgm:pt>
    <dgm:pt modelId="{7BD8F80D-C441-430D-9293-1E69788000ED}" type="pres">
      <dgm:prSet presAssocID="{416F07D3-A661-440D-B92A-52DFE2A4F8C5}" presName="container" presStyleCnt="0">
        <dgm:presLayoutVars>
          <dgm:dir/>
          <dgm:resizeHandles val="exact"/>
        </dgm:presLayoutVars>
      </dgm:prSet>
      <dgm:spPr/>
    </dgm:pt>
    <dgm:pt modelId="{70D49F26-B3C7-46CF-AFCF-0F176277E57D}" type="pres">
      <dgm:prSet presAssocID="{35348BEE-1787-45F3-9465-169F5CEF6810}" presName="compNode" presStyleCnt="0"/>
      <dgm:spPr/>
    </dgm:pt>
    <dgm:pt modelId="{898F23B5-98E8-405D-8887-F6E8509537C9}" type="pres">
      <dgm:prSet presAssocID="{35348BEE-1787-45F3-9465-169F5CEF6810}" presName="iconBgRect" presStyleLbl="bgShp" presStyleIdx="0" presStyleCnt="3"/>
      <dgm:spPr/>
    </dgm:pt>
    <dgm:pt modelId="{91E1FB7E-1D18-4B4E-8A9E-5C819390404F}" type="pres">
      <dgm:prSet presAssocID="{35348BEE-1787-45F3-9465-169F5CEF68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359E694-976A-48D9-B652-A78FF35B9A67}" type="pres">
      <dgm:prSet presAssocID="{35348BEE-1787-45F3-9465-169F5CEF6810}" presName="spaceRect" presStyleCnt="0"/>
      <dgm:spPr/>
    </dgm:pt>
    <dgm:pt modelId="{8B8AB082-F292-48A2-9ACF-2BB2CE4D92C5}" type="pres">
      <dgm:prSet presAssocID="{35348BEE-1787-45F3-9465-169F5CEF6810}" presName="textRect" presStyleLbl="revTx" presStyleIdx="0" presStyleCnt="3">
        <dgm:presLayoutVars>
          <dgm:chMax val="1"/>
          <dgm:chPref val="1"/>
        </dgm:presLayoutVars>
      </dgm:prSet>
      <dgm:spPr/>
    </dgm:pt>
    <dgm:pt modelId="{FF99B682-261E-48F9-AC03-469DF45B8343}" type="pres">
      <dgm:prSet presAssocID="{B5BDAA89-2037-49F1-8985-759E6477776C}" presName="sibTrans" presStyleLbl="sibTrans2D1" presStyleIdx="0" presStyleCnt="0"/>
      <dgm:spPr/>
    </dgm:pt>
    <dgm:pt modelId="{0190757E-4424-42B6-BFAC-1EDDD35C1A74}" type="pres">
      <dgm:prSet presAssocID="{A01FFACA-ED0E-4878-A97F-8519FAB5AB0B}" presName="compNode" presStyleCnt="0"/>
      <dgm:spPr/>
    </dgm:pt>
    <dgm:pt modelId="{FBF61840-0889-460D-994D-EE36F3DA4FC2}" type="pres">
      <dgm:prSet presAssocID="{A01FFACA-ED0E-4878-A97F-8519FAB5AB0B}" presName="iconBgRect" presStyleLbl="bgShp" presStyleIdx="1" presStyleCnt="3"/>
      <dgm:spPr/>
    </dgm:pt>
    <dgm:pt modelId="{533C5AB6-9099-47A6-8EC8-886167E0BECD}" type="pres">
      <dgm:prSet presAssocID="{A01FFACA-ED0E-4878-A97F-8519FAB5AB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6972221-D6C0-4555-BFB0-8C492BF63429}" type="pres">
      <dgm:prSet presAssocID="{A01FFACA-ED0E-4878-A97F-8519FAB5AB0B}" presName="spaceRect" presStyleCnt="0"/>
      <dgm:spPr/>
    </dgm:pt>
    <dgm:pt modelId="{9BFE31AB-F392-41BF-9A6A-5497A88BF12F}" type="pres">
      <dgm:prSet presAssocID="{A01FFACA-ED0E-4878-A97F-8519FAB5AB0B}" presName="textRect" presStyleLbl="revTx" presStyleIdx="1" presStyleCnt="3">
        <dgm:presLayoutVars>
          <dgm:chMax val="1"/>
          <dgm:chPref val="1"/>
        </dgm:presLayoutVars>
      </dgm:prSet>
      <dgm:spPr/>
    </dgm:pt>
    <dgm:pt modelId="{4D5F9665-A22D-4B12-8277-C3C7883C907F}" type="pres">
      <dgm:prSet presAssocID="{1B08B48F-BE7D-4791-A649-AD9550FB861F}" presName="sibTrans" presStyleLbl="sibTrans2D1" presStyleIdx="0" presStyleCnt="0"/>
      <dgm:spPr/>
    </dgm:pt>
    <dgm:pt modelId="{9E189A97-0830-4EFF-94B4-9D8F06F720EF}" type="pres">
      <dgm:prSet presAssocID="{CFBA75CF-60B3-4CF4-BC17-40AA79792294}" presName="compNode" presStyleCnt="0"/>
      <dgm:spPr/>
    </dgm:pt>
    <dgm:pt modelId="{62B5D901-0DAE-43F6-8185-AE6F9C7CD3A7}" type="pres">
      <dgm:prSet presAssocID="{CFBA75CF-60B3-4CF4-BC17-40AA79792294}" presName="iconBgRect" presStyleLbl="bgShp" presStyleIdx="2" presStyleCnt="3"/>
      <dgm:spPr/>
    </dgm:pt>
    <dgm:pt modelId="{3B79261A-EB72-4B4F-93BF-26C0D9B1C15D}" type="pres">
      <dgm:prSet presAssocID="{CFBA75CF-60B3-4CF4-BC17-40AA797922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08BEC8F-B50C-497A-9D5B-E29102002DC5}" type="pres">
      <dgm:prSet presAssocID="{CFBA75CF-60B3-4CF4-BC17-40AA79792294}" presName="spaceRect" presStyleCnt="0"/>
      <dgm:spPr/>
    </dgm:pt>
    <dgm:pt modelId="{70736511-4920-4DD4-BEAE-EA00D80E5C4E}" type="pres">
      <dgm:prSet presAssocID="{CFBA75CF-60B3-4CF4-BC17-40AA797922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F16C13-6564-46E8-92C7-57CE3406AE47}" type="presOf" srcId="{CFBA75CF-60B3-4CF4-BC17-40AA79792294}" destId="{70736511-4920-4DD4-BEAE-EA00D80E5C4E}" srcOrd="0" destOrd="0" presId="urn:microsoft.com/office/officeart/2018/2/layout/IconCircleList"/>
    <dgm:cxn modelId="{0306066B-F7D3-4AFA-8900-2DC275EBE5BC}" srcId="{416F07D3-A661-440D-B92A-52DFE2A4F8C5}" destId="{CFBA75CF-60B3-4CF4-BC17-40AA79792294}" srcOrd="2" destOrd="0" parTransId="{A997CC76-1477-4C2F-8CB6-599D2CC113D7}" sibTransId="{B03DFFA8-B124-4FDD-BAFE-E8832DCB27BB}"/>
    <dgm:cxn modelId="{89015A50-2FFA-410F-B9B5-F8BFB911EB41}" type="presOf" srcId="{416F07D3-A661-440D-B92A-52DFE2A4F8C5}" destId="{D41382D6-71CC-4866-A2F2-402F47D04ED4}" srcOrd="0" destOrd="0" presId="urn:microsoft.com/office/officeart/2018/2/layout/IconCircleList"/>
    <dgm:cxn modelId="{6FD9E359-7D2D-437A-9522-32863BF8DF7C}" srcId="{416F07D3-A661-440D-B92A-52DFE2A4F8C5}" destId="{A01FFACA-ED0E-4878-A97F-8519FAB5AB0B}" srcOrd="1" destOrd="0" parTransId="{DBC94636-136A-493F-B8CD-D23B23E2E8BF}" sibTransId="{1B08B48F-BE7D-4791-A649-AD9550FB861F}"/>
    <dgm:cxn modelId="{383AC2B7-2BF4-422C-A2A9-21640920469F}" type="presOf" srcId="{B5BDAA89-2037-49F1-8985-759E6477776C}" destId="{FF99B682-261E-48F9-AC03-469DF45B8343}" srcOrd="0" destOrd="0" presId="urn:microsoft.com/office/officeart/2018/2/layout/IconCircleList"/>
    <dgm:cxn modelId="{3C57AAC3-60F6-4AA4-BD3A-EA50B05715E6}" srcId="{416F07D3-A661-440D-B92A-52DFE2A4F8C5}" destId="{35348BEE-1787-45F3-9465-169F5CEF6810}" srcOrd="0" destOrd="0" parTransId="{24EC13E5-0E2B-4044-ADD3-9A4C093FC926}" sibTransId="{B5BDAA89-2037-49F1-8985-759E6477776C}"/>
    <dgm:cxn modelId="{017665C9-AB2B-444C-AFE3-DDB9CAD45326}" type="presOf" srcId="{35348BEE-1787-45F3-9465-169F5CEF6810}" destId="{8B8AB082-F292-48A2-9ACF-2BB2CE4D92C5}" srcOrd="0" destOrd="0" presId="urn:microsoft.com/office/officeart/2018/2/layout/IconCircleList"/>
    <dgm:cxn modelId="{C57AF2DE-4058-4852-8C94-39CF5F0FA67F}" type="presOf" srcId="{1B08B48F-BE7D-4791-A649-AD9550FB861F}" destId="{4D5F9665-A22D-4B12-8277-C3C7883C907F}" srcOrd="0" destOrd="0" presId="urn:microsoft.com/office/officeart/2018/2/layout/IconCircleList"/>
    <dgm:cxn modelId="{A66387E1-992B-4C5F-865F-A42D30CA7A6F}" type="presOf" srcId="{A01FFACA-ED0E-4878-A97F-8519FAB5AB0B}" destId="{9BFE31AB-F392-41BF-9A6A-5497A88BF12F}" srcOrd="0" destOrd="0" presId="urn:microsoft.com/office/officeart/2018/2/layout/IconCircleList"/>
    <dgm:cxn modelId="{0ABA9A8E-EC4F-47C9-A49E-5A90ACDC6997}" type="presParOf" srcId="{D41382D6-71CC-4866-A2F2-402F47D04ED4}" destId="{7BD8F80D-C441-430D-9293-1E69788000ED}" srcOrd="0" destOrd="0" presId="urn:microsoft.com/office/officeart/2018/2/layout/IconCircleList"/>
    <dgm:cxn modelId="{A6CE7B1E-9C31-4F88-B11A-840A3636A962}" type="presParOf" srcId="{7BD8F80D-C441-430D-9293-1E69788000ED}" destId="{70D49F26-B3C7-46CF-AFCF-0F176277E57D}" srcOrd="0" destOrd="0" presId="urn:microsoft.com/office/officeart/2018/2/layout/IconCircleList"/>
    <dgm:cxn modelId="{75170032-2E4B-4BC3-BDF7-5AD8F8C0B0A6}" type="presParOf" srcId="{70D49F26-B3C7-46CF-AFCF-0F176277E57D}" destId="{898F23B5-98E8-405D-8887-F6E8509537C9}" srcOrd="0" destOrd="0" presId="urn:microsoft.com/office/officeart/2018/2/layout/IconCircleList"/>
    <dgm:cxn modelId="{CAF3EFC3-B523-4742-AD27-31086C29AC4C}" type="presParOf" srcId="{70D49F26-B3C7-46CF-AFCF-0F176277E57D}" destId="{91E1FB7E-1D18-4B4E-8A9E-5C819390404F}" srcOrd="1" destOrd="0" presId="urn:microsoft.com/office/officeart/2018/2/layout/IconCircleList"/>
    <dgm:cxn modelId="{F16D9C4E-86FF-4679-8E3F-BE848FE02DC2}" type="presParOf" srcId="{70D49F26-B3C7-46CF-AFCF-0F176277E57D}" destId="{4359E694-976A-48D9-B652-A78FF35B9A67}" srcOrd="2" destOrd="0" presId="urn:microsoft.com/office/officeart/2018/2/layout/IconCircleList"/>
    <dgm:cxn modelId="{89552501-251B-42B7-AA7E-B7D466690575}" type="presParOf" srcId="{70D49F26-B3C7-46CF-AFCF-0F176277E57D}" destId="{8B8AB082-F292-48A2-9ACF-2BB2CE4D92C5}" srcOrd="3" destOrd="0" presId="urn:microsoft.com/office/officeart/2018/2/layout/IconCircleList"/>
    <dgm:cxn modelId="{8AE70882-71FE-41CE-BC5E-028687A75FA0}" type="presParOf" srcId="{7BD8F80D-C441-430D-9293-1E69788000ED}" destId="{FF99B682-261E-48F9-AC03-469DF45B8343}" srcOrd="1" destOrd="0" presId="urn:microsoft.com/office/officeart/2018/2/layout/IconCircleList"/>
    <dgm:cxn modelId="{FD604E31-5B84-4ECB-BAF9-A2EDBD8BCDDC}" type="presParOf" srcId="{7BD8F80D-C441-430D-9293-1E69788000ED}" destId="{0190757E-4424-42B6-BFAC-1EDDD35C1A74}" srcOrd="2" destOrd="0" presId="urn:microsoft.com/office/officeart/2018/2/layout/IconCircleList"/>
    <dgm:cxn modelId="{5CA6F7E1-EF6D-4DE1-B01D-8026A0ACC86F}" type="presParOf" srcId="{0190757E-4424-42B6-BFAC-1EDDD35C1A74}" destId="{FBF61840-0889-460D-994D-EE36F3DA4FC2}" srcOrd="0" destOrd="0" presId="urn:microsoft.com/office/officeart/2018/2/layout/IconCircleList"/>
    <dgm:cxn modelId="{EDC398EA-ED01-4343-8FDB-71506F26D63F}" type="presParOf" srcId="{0190757E-4424-42B6-BFAC-1EDDD35C1A74}" destId="{533C5AB6-9099-47A6-8EC8-886167E0BECD}" srcOrd="1" destOrd="0" presId="urn:microsoft.com/office/officeart/2018/2/layout/IconCircleList"/>
    <dgm:cxn modelId="{920BEBF5-FBB1-42A2-AB24-8AD850DAE128}" type="presParOf" srcId="{0190757E-4424-42B6-BFAC-1EDDD35C1A74}" destId="{A6972221-D6C0-4555-BFB0-8C492BF63429}" srcOrd="2" destOrd="0" presId="urn:microsoft.com/office/officeart/2018/2/layout/IconCircleList"/>
    <dgm:cxn modelId="{BF7827D6-CF28-4F8C-B2A1-3D8DD9410E26}" type="presParOf" srcId="{0190757E-4424-42B6-BFAC-1EDDD35C1A74}" destId="{9BFE31AB-F392-41BF-9A6A-5497A88BF12F}" srcOrd="3" destOrd="0" presId="urn:microsoft.com/office/officeart/2018/2/layout/IconCircleList"/>
    <dgm:cxn modelId="{AF14ECEB-3C5B-496A-939C-8ADBE4DD5FA8}" type="presParOf" srcId="{7BD8F80D-C441-430D-9293-1E69788000ED}" destId="{4D5F9665-A22D-4B12-8277-C3C7883C907F}" srcOrd="3" destOrd="0" presId="urn:microsoft.com/office/officeart/2018/2/layout/IconCircleList"/>
    <dgm:cxn modelId="{AAF85317-3798-46EC-9387-B2742F12F2B6}" type="presParOf" srcId="{7BD8F80D-C441-430D-9293-1E69788000ED}" destId="{9E189A97-0830-4EFF-94B4-9D8F06F720EF}" srcOrd="4" destOrd="0" presId="urn:microsoft.com/office/officeart/2018/2/layout/IconCircleList"/>
    <dgm:cxn modelId="{8FC6E829-6DCF-41E2-B76A-BD530F33C2F9}" type="presParOf" srcId="{9E189A97-0830-4EFF-94B4-9D8F06F720EF}" destId="{62B5D901-0DAE-43F6-8185-AE6F9C7CD3A7}" srcOrd="0" destOrd="0" presId="urn:microsoft.com/office/officeart/2018/2/layout/IconCircleList"/>
    <dgm:cxn modelId="{6D803B79-7384-4B5A-842E-03CDCB99F93E}" type="presParOf" srcId="{9E189A97-0830-4EFF-94B4-9D8F06F720EF}" destId="{3B79261A-EB72-4B4F-93BF-26C0D9B1C15D}" srcOrd="1" destOrd="0" presId="urn:microsoft.com/office/officeart/2018/2/layout/IconCircleList"/>
    <dgm:cxn modelId="{BEA3F304-0D51-49BE-95AA-7B92CA06EF6E}" type="presParOf" srcId="{9E189A97-0830-4EFF-94B4-9D8F06F720EF}" destId="{B08BEC8F-B50C-497A-9D5B-E29102002DC5}" srcOrd="2" destOrd="0" presId="urn:microsoft.com/office/officeart/2018/2/layout/IconCircleList"/>
    <dgm:cxn modelId="{69EB7A41-B5CE-475A-9D75-53BE3EA4237B}" type="presParOf" srcId="{9E189A97-0830-4EFF-94B4-9D8F06F720EF}" destId="{70736511-4920-4DD4-BEAE-EA00D80E5C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F77B3-BDAB-4275-8725-424D5465F911}">
      <dsp:nvSpPr>
        <dsp:cNvPr id="0" name=""/>
        <dsp:cNvSpPr/>
      </dsp:nvSpPr>
      <dsp:spPr>
        <a:xfrm>
          <a:off x="288711" y="109830"/>
          <a:ext cx="902847" cy="90284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16FC9-DBD0-4902-BDD1-510268E48686}">
      <dsp:nvSpPr>
        <dsp:cNvPr id="0" name=""/>
        <dsp:cNvSpPr/>
      </dsp:nvSpPr>
      <dsp:spPr>
        <a:xfrm>
          <a:off x="481121" y="302240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B2933-AA60-441A-AAB6-19C0322C5BAE}">
      <dsp:nvSpPr>
        <dsp:cNvPr id="0" name=""/>
        <dsp:cNvSpPr/>
      </dsp:nvSpPr>
      <dsp:spPr>
        <a:xfrm>
          <a:off x="96" y="1293892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Software Development</a:t>
          </a:r>
          <a:endParaRPr lang="en-US" sz="1600" kern="1200"/>
        </a:p>
      </dsp:txBody>
      <dsp:txXfrm>
        <a:off x="96" y="1293892"/>
        <a:ext cx="1480078" cy="592031"/>
      </dsp:txXfrm>
    </dsp:sp>
    <dsp:sp modelId="{63627FD5-7292-42A4-B207-C3DF28611E5A}">
      <dsp:nvSpPr>
        <dsp:cNvPr id="0" name=""/>
        <dsp:cNvSpPr/>
      </dsp:nvSpPr>
      <dsp:spPr>
        <a:xfrm>
          <a:off x="2027803" y="109830"/>
          <a:ext cx="902847" cy="90284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C2B43-AFAF-4995-8F88-2C1ACD838B54}">
      <dsp:nvSpPr>
        <dsp:cNvPr id="0" name=""/>
        <dsp:cNvSpPr/>
      </dsp:nvSpPr>
      <dsp:spPr>
        <a:xfrm>
          <a:off x="2220213" y="302240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7EEE3-BBCF-464E-B113-ECD189E08084}">
      <dsp:nvSpPr>
        <dsp:cNvPr id="0" name=""/>
        <dsp:cNvSpPr/>
      </dsp:nvSpPr>
      <dsp:spPr>
        <a:xfrm>
          <a:off x="1739187" y="1293892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hlinkClick xmlns:r="http://schemas.openxmlformats.org/officeDocument/2006/relationships" r:id="rId5"/>
            </a:rPr>
            <a:t>Link to Website</a:t>
          </a:r>
          <a:endParaRPr lang="en-US" sz="1600" kern="1200" dirty="0"/>
        </a:p>
      </dsp:txBody>
      <dsp:txXfrm>
        <a:off x="1739187" y="1293892"/>
        <a:ext cx="1480078" cy="59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2D765-883F-4C46-8E19-CA0D1CA065D9}">
      <dsp:nvSpPr>
        <dsp:cNvPr id="0" name=""/>
        <dsp:cNvSpPr/>
      </dsp:nvSpPr>
      <dsp:spPr>
        <a:xfrm>
          <a:off x="1008255" y="271130"/>
          <a:ext cx="989199" cy="98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FB0A6-5AF9-4FB7-AA44-0B14919ADD40}">
      <dsp:nvSpPr>
        <dsp:cNvPr id="0" name=""/>
        <dsp:cNvSpPr/>
      </dsp:nvSpPr>
      <dsp:spPr>
        <a:xfrm>
          <a:off x="403744" y="1562076"/>
          <a:ext cx="2198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This product is made on React-Native.</a:t>
          </a:r>
          <a:endParaRPr lang="en-US" sz="1100" kern="1200" dirty="0">
            <a:latin typeface="Century Gothic" panose="020B0502020202020204"/>
          </a:endParaRPr>
        </a:p>
      </dsp:txBody>
      <dsp:txXfrm>
        <a:off x="403744" y="1562076"/>
        <a:ext cx="2198220" cy="720000"/>
      </dsp:txXfrm>
    </dsp:sp>
    <dsp:sp modelId="{6D96A5A5-ED8A-4C85-B91D-3EFC444A31A5}">
      <dsp:nvSpPr>
        <dsp:cNvPr id="0" name=""/>
        <dsp:cNvSpPr/>
      </dsp:nvSpPr>
      <dsp:spPr>
        <a:xfrm>
          <a:off x="3591164" y="271130"/>
          <a:ext cx="989199" cy="98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642E-858B-4D41-937B-470A441CA634}">
      <dsp:nvSpPr>
        <dsp:cNvPr id="0" name=""/>
        <dsp:cNvSpPr/>
      </dsp:nvSpPr>
      <dsp:spPr>
        <a:xfrm>
          <a:off x="2986653" y="1562076"/>
          <a:ext cx="2198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React-Native is built </a:t>
          </a:r>
          <a:r>
            <a:rPr lang="en-US" sz="1100" kern="1200" dirty="0"/>
            <a:t>over</a:t>
          </a:r>
          <a:r>
            <a:rPr lang="en-US" sz="1100" kern="1200" dirty="0">
              <a:latin typeface="Century Gothic" panose="020B0502020202020204"/>
            </a:rPr>
            <a:t> a </a:t>
          </a:r>
          <a:r>
            <a:rPr lang="en-US" sz="1100" kern="1200" dirty="0"/>
            <a:t>JavaScript</a:t>
          </a:r>
          <a:r>
            <a:rPr lang="en-US" sz="1100" kern="1200" dirty="0">
              <a:latin typeface="Century Gothic" panose="020B0502020202020204"/>
            </a:rPr>
            <a:t> Framework (React) for creating native mobile apps.</a:t>
          </a:r>
          <a:endParaRPr lang="en-US" sz="1100" kern="1200" dirty="0"/>
        </a:p>
      </dsp:txBody>
      <dsp:txXfrm>
        <a:off x="2986653" y="1562076"/>
        <a:ext cx="2198220" cy="720000"/>
      </dsp:txXfrm>
    </dsp:sp>
    <dsp:sp modelId="{3B6A345A-50BD-48C5-AFB2-4702BFFC30B5}">
      <dsp:nvSpPr>
        <dsp:cNvPr id="0" name=""/>
        <dsp:cNvSpPr/>
      </dsp:nvSpPr>
      <dsp:spPr>
        <a:xfrm>
          <a:off x="6174073" y="271130"/>
          <a:ext cx="989199" cy="989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82D8-3737-4793-86C3-9CEA702CFD43}">
      <dsp:nvSpPr>
        <dsp:cNvPr id="0" name=""/>
        <dsp:cNvSpPr/>
      </dsp:nvSpPr>
      <dsp:spPr>
        <a:xfrm>
          <a:off x="5569562" y="1562076"/>
          <a:ext cx="2198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I learnt JavaScript and React-Native from </a:t>
          </a:r>
          <a:r>
            <a:rPr lang="en-GB" sz="1100" kern="1200" dirty="0">
              <a:latin typeface="Century Gothic" panose="020B0502020202020204"/>
              <a:hlinkClick xmlns:r="http://schemas.openxmlformats.org/officeDocument/2006/relationships" r:id="rId7"/>
            </a:rPr>
            <a:t>Official documentations</a:t>
          </a:r>
          <a:r>
            <a:rPr lang="en-GB" sz="1100" kern="1200" dirty="0">
              <a:latin typeface="Century Gothic" panose="020B0502020202020204"/>
            </a:rPr>
            <a:t> to create this app .</a:t>
          </a:r>
          <a:endParaRPr lang="en-GB" sz="1100" kern="1200" dirty="0"/>
        </a:p>
      </dsp:txBody>
      <dsp:txXfrm>
        <a:off x="5569562" y="1562076"/>
        <a:ext cx="219822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D4C25-8612-445B-9FF4-8710A62D2F13}">
      <dsp:nvSpPr>
        <dsp:cNvPr id="0" name=""/>
        <dsp:cNvSpPr/>
      </dsp:nvSpPr>
      <dsp:spPr>
        <a:xfrm>
          <a:off x="0" y="418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3253E-FAB3-4BDE-8F69-0EB9F7EF0120}">
      <dsp:nvSpPr>
        <dsp:cNvPr id="0" name=""/>
        <dsp:cNvSpPr/>
      </dsp:nvSpPr>
      <dsp:spPr>
        <a:xfrm>
          <a:off x="296291" y="220800"/>
          <a:ext cx="538711" cy="538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E6E8-5D7C-457D-B8ED-2BCC37A4BD86}">
      <dsp:nvSpPr>
        <dsp:cNvPr id="0" name=""/>
        <dsp:cNvSpPr/>
      </dsp:nvSpPr>
      <dsp:spPr>
        <a:xfrm>
          <a:off x="1131293" y="418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entury Gothic" panose="020B0502020202020204"/>
            </a:rPr>
            <a:t>-Marketting through Google and Facebook Ads.</a:t>
          </a:r>
          <a:endParaRPr lang="en-GB" sz="1700" kern="1200"/>
        </a:p>
      </dsp:txBody>
      <dsp:txXfrm>
        <a:off x="1131293" y="418"/>
        <a:ext cx="3740744" cy="979475"/>
      </dsp:txXfrm>
    </dsp:sp>
    <dsp:sp modelId="{9234BA39-84A6-4460-A420-17FD3CFEED82}">
      <dsp:nvSpPr>
        <dsp:cNvPr id="0" name=""/>
        <dsp:cNvSpPr/>
      </dsp:nvSpPr>
      <dsp:spPr>
        <a:xfrm>
          <a:off x="0" y="1224762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84A2A-FDF6-4226-8F9E-5AD84BDEC679}">
      <dsp:nvSpPr>
        <dsp:cNvPr id="0" name=""/>
        <dsp:cNvSpPr/>
      </dsp:nvSpPr>
      <dsp:spPr>
        <a:xfrm>
          <a:off x="296291" y="1445144"/>
          <a:ext cx="538711" cy="538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815E6-F1A6-406F-A45D-FB4FC425AA19}">
      <dsp:nvSpPr>
        <dsp:cNvPr id="0" name=""/>
        <dsp:cNvSpPr/>
      </dsp:nvSpPr>
      <dsp:spPr>
        <a:xfrm>
          <a:off x="1131293" y="1224762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-</a:t>
          </a:r>
          <a:r>
            <a:rPr lang="en-GB" sz="1700" b="0" i="0" kern="1200">
              <a:latin typeface="Century Gothic" panose="020B0502020202020204"/>
            </a:rPr>
            <a:t> Reaching</a:t>
          </a:r>
          <a:r>
            <a:rPr lang="en-GB" sz="1700" kern="1200">
              <a:latin typeface="Century Gothic" panose="020B0502020202020204"/>
            </a:rPr>
            <a:t> appropriate customers through mentoring YouTubers </a:t>
          </a:r>
          <a:endParaRPr lang="en-GB" sz="1700" kern="1200"/>
        </a:p>
      </dsp:txBody>
      <dsp:txXfrm>
        <a:off x="1131293" y="1224762"/>
        <a:ext cx="3740744" cy="979475"/>
      </dsp:txXfrm>
    </dsp:sp>
    <dsp:sp modelId="{3DF84E07-2B1C-45F5-ADED-A669CC7597FC}">
      <dsp:nvSpPr>
        <dsp:cNvPr id="0" name=""/>
        <dsp:cNvSpPr/>
      </dsp:nvSpPr>
      <dsp:spPr>
        <a:xfrm>
          <a:off x="0" y="2449106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45BAD-6341-4AD4-B875-9AB871FC4643}">
      <dsp:nvSpPr>
        <dsp:cNvPr id="0" name=""/>
        <dsp:cNvSpPr/>
      </dsp:nvSpPr>
      <dsp:spPr>
        <a:xfrm>
          <a:off x="296291" y="2669488"/>
          <a:ext cx="538711" cy="538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312ED-FFD1-4321-909E-005370FFCA21}">
      <dsp:nvSpPr>
        <dsp:cNvPr id="0" name=""/>
        <dsp:cNvSpPr/>
      </dsp:nvSpPr>
      <dsp:spPr>
        <a:xfrm>
          <a:off x="1131293" y="2449106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- </a:t>
          </a:r>
          <a:r>
            <a:rPr lang="en-GB" sz="1700" kern="1200">
              <a:latin typeface="Century Gothic" panose="020B0502020202020204"/>
            </a:rPr>
            <a:t>The customers can get this app from the </a:t>
          </a:r>
          <a:r>
            <a:rPr lang="en-GB" sz="1700" kern="1200" dirty="0">
              <a:latin typeface="Century Gothic" panose="020B0502020202020204"/>
              <a:hlinkClick xmlns:r="http://schemas.openxmlformats.org/officeDocument/2006/relationships" r:id="rId7"/>
            </a:rPr>
            <a:t>Online store</a:t>
          </a:r>
          <a:r>
            <a:rPr lang="en-GB" sz="1700" kern="1200">
              <a:latin typeface="Century Gothic" panose="020B0502020202020204"/>
            </a:rPr>
            <a:t>.</a:t>
          </a:r>
          <a:endParaRPr lang="en-US" sz="1700" kern="1200"/>
        </a:p>
      </dsp:txBody>
      <dsp:txXfrm>
        <a:off x="1131293" y="2449106"/>
        <a:ext cx="3740744" cy="979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626E0-A2B6-44B7-93ED-A426CCE9F84E}">
      <dsp:nvSpPr>
        <dsp:cNvPr id="0" name=""/>
        <dsp:cNvSpPr/>
      </dsp:nvSpPr>
      <dsp:spPr>
        <a:xfrm>
          <a:off x="0" y="61340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Online Store </a:t>
          </a:r>
          <a:r>
            <a:rPr lang="en-GB" sz="1500" u="sng" kern="1200" dirty="0">
              <a:latin typeface="Century Gothic" panose="020B0502020202020204"/>
              <a:hlinkClick xmlns:r="http://schemas.openxmlformats.org/officeDocument/2006/relationships" r:id="rId1"/>
            </a:rPr>
            <a:t>here</a:t>
          </a:r>
          <a:endParaRPr lang="en-US" sz="1500" u="sng" kern="1200" dirty="0"/>
        </a:p>
      </dsp:txBody>
      <dsp:txXfrm>
        <a:off x="17563" y="78903"/>
        <a:ext cx="5464271" cy="324648"/>
      </dsp:txXfrm>
    </dsp:sp>
    <dsp:sp modelId="{C95BDE04-46C1-49B6-BC4D-4DD285BAD9F0}">
      <dsp:nvSpPr>
        <dsp:cNvPr id="0" name=""/>
        <dsp:cNvSpPr/>
      </dsp:nvSpPr>
      <dsp:spPr>
        <a:xfrm>
          <a:off x="0" y="464315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Product Link </a:t>
          </a:r>
          <a:r>
            <a:rPr lang="en-GB" sz="1500" u="sng" kern="1200" dirty="0">
              <a:latin typeface="Century Gothic" panose="020B0502020202020204"/>
              <a:hlinkClick xmlns:r="http://schemas.openxmlformats.org/officeDocument/2006/relationships" r:id="rId2"/>
            </a:rPr>
            <a:t>here</a:t>
          </a:r>
          <a:endParaRPr lang="en-US" sz="1500" u="sng" kern="1200" dirty="0"/>
        </a:p>
      </dsp:txBody>
      <dsp:txXfrm>
        <a:off x="17563" y="481878"/>
        <a:ext cx="5464271" cy="324648"/>
      </dsp:txXfrm>
    </dsp:sp>
    <dsp:sp modelId="{E631CC5F-15B7-49FF-92B6-F22BBAD49BF7}">
      <dsp:nvSpPr>
        <dsp:cNvPr id="0" name=""/>
        <dsp:cNvSpPr/>
      </dsp:nvSpPr>
      <dsp:spPr>
        <a:xfrm>
          <a:off x="0" y="867290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Facebook Post </a:t>
          </a:r>
          <a:r>
            <a:rPr lang="en-GB" sz="1500" kern="1200" dirty="0">
              <a:latin typeface="Century Gothic" panose="020B0502020202020204"/>
              <a:hlinkClick xmlns:r="http://schemas.openxmlformats.org/officeDocument/2006/relationships" r:id="rId3"/>
            </a:rPr>
            <a:t>here</a:t>
          </a:r>
          <a:endParaRPr lang="en-GB" sz="1500" kern="1200" dirty="0"/>
        </a:p>
      </dsp:txBody>
      <dsp:txXfrm>
        <a:off x="17563" y="884853"/>
        <a:ext cx="5464271" cy="324648"/>
      </dsp:txXfrm>
    </dsp:sp>
    <dsp:sp modelId="{A8995F20-C6BA-46E8-939A-AE3BC9AF42F1}">
      <dsp:nvSpPr>
        <dsp:cNvPr id="0" name=""/>
        <dsp:cNvSpPr/>
      </dsp:nvSpPr>
      <dsp:spPr>
        <a:xfrm>
          <a:off x="0" y="1270265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/>
            </a:rPr>
            <a:t>Develpoment Reference </a:t>
          </a:r>
          <a:r>
            <a:rPr lang="en-GB" sz="1500" kern="1200" dirty="0">
              <a:latin typeface="Century Gothic" panose="020B0502020202020204"/>
              <a:hlinkClick xmlns:r="http://schemas.openxmlformats.org/officeDocument/2006/relationships" r:id="rId4"/>
            </a:rPr>
            <a:t>here</a:t>
          </a:r>
          <a:endParaRPr lang="en-GB" sz="1500" kern="1200" dirty="0"/>
        </a:p>
      </dsp:txBody>
      <dsp:txXfrm>
        <a:off x="17563" y="1287828"/>
        <a:ext cx="5464271" cy="324648"/>
      </dsp:txXfrm>
    </dsp:sp>
    <dsp:sp modelId="{546C44F6-979D-415C-972C-71FECDC51563}">
      <dsp:nvSpPr>
        <dsp:cNvPr id="0" name=""/>
        <dsp:cNvSpPr/>
      </dsp:nvSpPr>
      <dsp:spPr>
        <a:xfrm>
          <a:off x="0" y="1673240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u="none" kern="1200" dirty="0">
              <a:latin typeface="Century Gothic" panose="020B0502020202020204"/>
            </a:rPr>
            <a:t>Pitching Video </a:t>
          </a:r>
          <a:r>
            <a:rPr lang="en-GB" sz="1500" u="none" kern="1200" dirty="0">
              <a:latin typeface="Century Gothic" panose="020B0502020202020204"/>
              <a:hlinkClick xmlns:r="http://schemas.openxmlformats.org/officeDocument/2006/relationships" r:id="rId5"/>
            </a:rPr>
            <a:t>here</a:t>
          </a:r>
          <a:endParaRPr lang="en-GB" sz="1500" u="none" kern="1200" dirty="0">
            <a:hlinkClick xmlns:r="http://schemas.openxmlformats.org/officeDocument/2006/relationships" r:id="rId5"/>
          </a:endParaRPr>
        </a:p>
      </dsp:txBody>
      <dsp:txXfrm>
        <a:off x="17563" y="1690803"/>
        <a:ext cx="5464271" cy="324648"/>
      </dsp:txXfrm>
    </dsp:sp>
    <dsp:sp modelId="{AB5B7C8C-E7FE-43AD-8B48-5D9C79EBAA35}">
      <dsp:nvSpPr>
        <dsp:cNvPr id="0" name=""/>
        <dsp:cNvSpPr/>
      </dsp:nvSpPr>
      <dsp:spPr>
        <a:xfrm>
          <a:off x="0" y="2076215"/>
          <a:ext cx="5499397" cy="35977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u="none" kern="1200" dirty="0">
              <a:latin typeface="Century Gothic" panose="020B0502020202020204"/>
            </a:rPr>
            <a:t>PPT link </a:t>
          </a:r>
          <a:r>
            <a:rPr lang="en-GB" sz="1500" u="none" kern="1200" dirty="0">
              <a:latin typeface="Century Gothic" panose="020B0502020202020204"/>
              <a:hlinkClick xmlns:r="http://schemas.openxmlformats.org/officeDocument/2006/relationships" r:id="rId6"/>
            </a:rPr>
            <a:t>here</a:t>
          </a:r>
        </a:p>
      </dsp:txBody>
      <dsp:txXfrm>
        <a:off x="17563" y="2093778"/>
        <a:ext cx="5464271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23B5-98E8-405D-8887-F6E8509537C9}">
      <dsp:nvSpPr>
        <dsp:cNvPr id="0" name=""/>
        <dsp:cNvSpPr/>
      </dsp:nvSpPr>
      <dsp:spPr>
        <a:xfrm>
          <a:off x="212718" y="1038703"/>
          <a:ext cx="655819" cy="6558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1FB7E-1D18-4B4E-8A9E-5C819390404F}">
      <dsp:nvSpPr>
        <dsp:cNvPr id="0" name=""/>
        <dsp:cNvSpPr/>
      </dsp:nvSpPr>
      <dsp:spPr>
        <a:xfrm>
          <a:off x="350440" y="1176425"/>
          <a:ext cx="380375" cy="3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AB082-F292-48A2-9ACF-2BB2CE4D92C5}">
      <dsp:nvSpPr>
        <dsp:cNvPr id="0" name=""/>
        <dsp:cNvSpPr/>
      </dsp:nvSpPr>
      <dsp:spPr>
        <a:xfrm>
          <a:off x="1009070" y="1038703"/>
          <a:ext cx="1545859" cy="65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Tested by my colleagues being  ideal customers for this product.</a:t>
          </a:r>
          <a:endParaRPr lang="en-GB" sz="1100" kern="1200" dirty="0"/>
        </a:p>
      </dsp:txBody>
      <dsp:txXfrm>
        <a:off x="1009070" y="1038703"/>
        <a:ext cx="1545859" cy="655819"/>
      </dsp:txXfrm>
    </dsp:sp>
    <dsp:sp modelId="{FBF61840-0889-460D-994D-EE36F3DA4FC2}">
      <dsp:nvSpPr>
        <dsp:cNvPr id="0" name=""/>
        <dsp:cNvSpPr/>
      </dsp:nvSpPr>
      <dsp:spPr>
        <a:xfrm>
          <a:off x="2824285" y="1038703"/>
          <a:ext cx="655819" cy="6558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C5AB6-9099-47A6-8EC8-886167E0BECD}">
      <dsp:nvSpPr>
        <dsp:cNvPr id="0" name=""/>
        <dsp:cNvSpPr/>
      </dsp:nvSpPr>
      <dsp:spPr>
        <a:xfrm>
          <a:off x="2962007" y="1176425"/>
          <a:ext cx="380375" cy="3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E31AB-F392-41BF-9A6A-5497A88BF12F}">
      <dsp:nvSpPr>
        <dsp:cNvPr id="0" name=""/>
        <dsp:cNvSpPr/>
      </dsp:nvSpPr>
      <dsp:spPr>
        <a:xfrm>
          <a:off x="3620637" y="1038703"/>
          <a:ext cx="1545859" cy="65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 40+ beta users</a:t>
          </a:r>
          <a:endParaRPr lang="en-US" sz="1100" kern="1200" dirty="0"/>
        </a:p>
      </dsp:txBody>
      <dsp:txXfrm>
        <a:off x="3620637" y="1038703"/>
        <a:ext cx="1545859" cy="655819"/>
      </dsp:txXfrm>
    </dsp:sp>
    <dsp:sp modelId="{62B5D901-0DAE-43F6-8185-AE6F9C7CD3A7}">
      <dsp:nvSpPr>
        <dsp:cNvPr id="0" name=""/>
        <dsp:cNvSpPr/>
      </dsp:nvSpPr>
      <dsp:spPr>
        <a:xfrm>
          <a:off x="5435851" y="1038703"/>
          <a:ext cx="655819" cy="6558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9261A-EB72-4B4F-93BF-26C0D9B1C15D}">
      <dsp:nvSpPr>
        <dsp:cNvPr id="0" name=""/>
        <dsp:cNvSpPr/>
      </dsp:nvSpPr>
      <dsp:spPr>
        <a:xfrm>
          <a:off x="5573573" y="1176425"/>
          <a:ext cx="380375" cy="3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6511-4920-4DD4-BEAE-EA00D80E5C4E}">
      <dsp:nvSpPr>
        <dsp:cNvPr id="0" name=""/>
        <dsp:cNvSpPr/>
      </dsp:nvSpPr>
      <dsp:spPr>
        <a:xfrm>
          <a:off x="6232203" y="1038703"/>
          <a:ext cx="1545859" cy="65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>
              <a:latin typeface="Century Gothic" panose="020B0502020202020204"/>
            </a:rPr>
            <a:t>Feedbacks were great</a:t>
          </a:r>
          <a:r>
            <a:rPr lang="en-GB" sz="1100" kern="1200" dirty="0">
              <a:latin typeface="Century Gothic" panose="020B0502020202020204"/>
            </a:rPr>
            <a:t>, several features were suggested for further versions.</a:t>
          </a:r>
          <a:endParaRPr lang="en-US" sz="1100" kern="1200" dirty="0"/>
        </a:p>
      </dsp:txBody>
      <dsp:txXfrm>
        <a:off x="6232203" y="1038703"/>
        <a:ext cx="1545859" cy="655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f4e8bca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f4e8bca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f4e8bca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f4e8bca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f4e8bca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f4e8bca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7d65f7e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17d65f7e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7d65f7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17d65f7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f4e8bca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f4e8bca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7d65f7e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7d65f7e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7d65f7e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7d65f7e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f4e8bca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f4e8bca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f4e8bc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f4e8bc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49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60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22831" y="2629870"/>
            <a:ext cx="5106271" cy="3396343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/>
              <a:t>NOETESAVIOUR</a:t>
            </a:r>
            <a:endParaRPr lang="en-US" sz="5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325C4-66F4-44A5-BC1A-0ECC303E05B7}"/>
              </a:ext>
            </a:extLst>
          </p:cNvPr>
          <p:cNvSpPr txBox="1"/>
          <p:nvPr/>
        </p:nvSpPr>
        <p:spPr>
          <a:xfrm>
            <a:off x="619018" y="326847"/>
            <a:ext cx="77390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95000"/>
                  </a:schemeClr>
                </a:solidFill>
                <a:latin typeface="Century Gothic"/>
              </a:rPr>
              <a:t>Name of Individual or 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D05D3-DD07-4260-B0E7-2A7468134370}"/>
              </a:ext>
            </a:extLst>
          </p:cNvPr>
          <p:cNvSpPr txBox="1"/>
          <p:nvPr/>
        </p:nvSpPr>
        <p:spPr>
          <a:xfrm>
            <a:off x="3318881" y="2573144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500">
                <a:solidFill>
                  <a:schemeClr val="lt1"/>
                </a:solidFill>
                <a:latin typeface="Century Gothic"/>
              </a:rPr>
              <a:t>ATP Code  </a:t>
            </a:r>
            <a:r>
              <a:rPr lang="en-GB" sz="1500" b="1" cap="all">
                <a:solidFill>
                  <a:schemeClr val="tx2"/>
                </a:solidFill>
                <a:latin typeface="Century Gothic"/>
              </a:rPr>
              <a:t>168210550</a:t>
            </a:r>
            <a:endParaRPr lang="en-US">
              <a:solidFill>
                <a:schemeClr val="tx2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90B31-7368-4D4D-B4E2-48F016CA8314}"/>
              </a:ext>
            </a:extLst>
          </p:cNvPr>
          <p:cNvSpPr txBox="1"/>
          <p:nvPr/>
        </p:nvSpPr>
        <p:spPr>
          <a:xfrm>
            <a:off x="2928588" y="2064367"/>
            <a:ext cx="37189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tx1">
                    <a:lumMod val="95000"/>
                  </a:schemeClr>
                </a:solidFill>
              </a:rPr>
              <a:t>Name of Individual</a:t>
            </a:r>
            <a:r>
              <a:rPr lang="en-GB">
                <a:solidFill>
                  <a:schemeClr val="tx1">
                    <a:lumMod val="95000"/>
                  </a:schemeClr>
                </a:solidFill>
                <a:latin typeface="Century Gothic"/>
              </a:rPr>
              <a:t>:  </a:t>
            </a:r>
            <a:r>
              <a:rPr lang="en-GB" cap="all">
                <a:solidFill>
                  <a:schemeClr val="tx2"/>
                </a:solidFill>
                <a:latin typeface="Century Gothic"/>
              </a:rPr>
              <a:t>SAURABH SAGAR</a:t>
            </a:r>
            <a:endParaRPr lang="en-US">
              <a:solidFill>
                <a:schemeClr val="tx2"/>
              </a:solidFill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AAE49-2E48-40BB-92A0-223EE62CAFD9}"/>
              </a:ext>
            </a:extLst>
          </p:cNvPr>
          <p:cNvSpPr txBox="1"/>
          <p:nvPr/>
        </p:nvSpPr>
        <p:spPr>
          <a:xfrm>
            <a:off x="2221183" y="402628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tx1">
                    <a:lumMod val="95000"/>
                  </a:schemeClr>
                </a:solidFill>
              </a:rPr>
              <a:t>Business Name:</a:t>
            </a:r>
            <a:endParaRPr lang="en-US" sz="160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8" name="Picture 15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9" name="Oval 15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1" name="Picture 15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3" name="Picture 15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55" name="Rectangle 15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8096055" cy="86223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>
                <a:ea typeface="+mj-lt"/>
                <a:cs typeface="+mj-lt"/>
              </a:rPr>
              <a:t>Add all links of your product that will help the mentor evaluate your business venture</a:t>
            </a:r>
            <a:endParaRPr lang="en-US"/>
          </a:p>
        </p:txBody>
      </p:sp>
      <p:graphicFrame>
        <p:nvGraphicFramePr>
          <p:cNvPr id="145" name="Google Shape;115;p22">
            <a:extLst>
              <a:ext uri="{FF2B5EF4-FFF2-40B4-BE49-F238E27FC236}">
                <a16:creationId xmlns:a16="http://schemas.microsoft.com/office/drawing/2014/main" id="{833CF49C-AAB3-4AE7-B472-AE9F78C9C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074246"/>
              </p:ext>
            </p:extLst>
          </p:nvPr>
        </p:nvGraphicFramePr>
        <p:xfrm>
          <a:off x="1821692" y="1610577"/>
          <a:ext cx="5499397" cy="2497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593746" y="731240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300">
                <a:ea typeface="+mj-lt"/>
                <a:cs typeface="+mj-lt"/>
              </a:rPr>
              <a:t>Add any accomplishments of your business venture (Optional)</a:t>
            </a:r>
            <a:endParaRPr lang="en-US"/>
          </a:p>
        </p:txBody>
      </p:sp>
      <p:graphicFrame>
        <p:nvGraphicFramePr>
          <p:cNvPr id="151" name="Google Shape;121;p23">
            <a:extLst>
              <a:ext uri="{FF2B5EF4-FFF2-40B4-BE49-F238E27FC236}">
                <a16:creationId xmlns:a16="http://schemas.microsoft.com/office/drawing/2014/main" id="{94E41353-8F4C-4F8E-A222-2DE7E41DB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798290"/>
              </p:ext>
            </p:extLst>
          </p:nvPr>
        </p:nvGraphicFramePr>
        <p:xfrm>
          <a:off x="574482" y="1568858"/>
          <a:ext cx="7990782" cy="273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0" name="Picture 1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1" name="Oval 1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3" name="Picture 1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5" name="Picture 1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7" name="Rectangle 1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4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654009" y="1085850"/>
            <a:ext cx="3916743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buSzPts val="990"/>
            </a:pPr>
            <a:r>
              <a:rPr lang="en-US" sz="7200" dirty="0">
                <a:solidFill>
                  <a:srgbClr val="EBEBEB"/>
                </a:solidFill>
              </a:rPr>
              <a:t>THANK </a:t>
            </a:r>
            <a:r>
              <a:rPr lang="en-US" sz="7200">
                <a:solidFill>
                  <a:srgbClr val="EBEBEB"/>
                </a:solidFill>
              </a:rPr>
              <a:t>YOU</a:t>
            </a:r>
          </a:p>
        </p:txBody>
      </p:sp>
      <p:sp>
        <p:nvSpPr>
          <p:cNvPr id="14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27" descr="Magnifying glass on clear background">
            <a:extLst>
              <a:ext uri="{FF2B5EF4-FFF2-40B4-BE49-F238E27FC236}">
                <a16:creationId xmlns:a16="http://schemas.microsoft.com/office/drawing/2014/main" id="{E2496567-A19E-4AD6-BE5A-5155634BDE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189" r="15193" b="10"/>
          <a:stretch/>
        </p:blipFill>
        <p:spPr>
          <a:xfrm>
            <a:off x="20" y="10"/>
            <a:ext cx="3361453" cy="51434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A84CC-C585-4965-BCBD-584CAC978490}"/>
              </a:ext>
            </a:extLst>
          </p:cNvPr>
          <p:cNvSpPr txBox="1"/>
          <p:nvPr/>
        </p:nvSpPr>
        <p:spPr>
          <a:xfrm>
            <a:off x="543920" y="1471411"/>
            <a:ext cx="1412023" cy="314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tx1">
                    <a:lumMod val="95000"/>
                  </a:schemeClr>
                </a:solidFill>
              </a:rPr>
              <a:t>Keep Learning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64" name="Picture 6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65" name="Oval 6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Picture 7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69" name="Picture 7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71" name="Rectangle 7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88001" y="471949"/>
            <a:ext cx="2497746" cy="12314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/>
              <a:t>ATTENDANCE APP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AD7C66-9FF1-431D-B463-AED188CDE9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52" r="-2" b="3534"/>
          <a:stretch/>
        </p:blipFill>
        <p:spPr>
          <a:xfrm>
            <a:off x="3476010" y="10"/>
            <a:ext cx="5670097" cy="51434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2" name="Google Shape;61;p14">
            <a:extLst>
              <a:ext uri="{FF2B5EF4-FFF2-40B4-BE49-F238E27FC236}">
                <a16:creationId xmlns:a16="http://schemas.microsoft.com/office/drawing/2014/main" id="{37C3A183-85FE-4EAC-9318-46D68E9BA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38213"/>
              </p:ext>
            </p:extLst>
          </p:nvPr>
        </p:nvGraphicFramePr>
        <p:xfrm>
          <a:off x="256703" y="1968189"/>
          <a:ext cx="3219362" cy="199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D0E13E1-ED57-4B54-B2D3-4A0312677B26}"/>
              </a:ext>
            </a:extLst>
          </p:cNvPr>
          <p:cNvSpPr txBox="1"/>
          <p:nvPr/>
        </p:nvSpPr>
        <p:spPr>
          <a:xfrm>
            <a:off x="1938058" y="77510"/>
            <a:ext cx="52757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</a:rPr>
              <a:t>NAME OF THE PRODUCT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58948" y="339538"/>
            <a:ext cx="3479177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Product Details</a:t>
            </a:r>
          </a:p>
        </p:txBody>
      </p:sp>
      <p:sp>
        <p:nvSpPr>
          <p:cNvPr id="8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179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Sphere of mesh and nodes">
            <a:extLst>
              <a:ext uri="{FF2B5EF4-FFF2-40B4-BE49-F238E27FC236}">
                <a16:creationId xmlns:a16="http://schemas.microsoft.com/office/drawing/2014/main" id="{BD2B9534-3515-489D-AF02-FC215D4250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513" r="7101"/>
          <a:stretch/>
        </p:blipFill>
        <p:spPr>
          <a:xfrm>
            <a:off x="2" y="10"/>
            <a:ext cx="3729824" cy="5143490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058212" y="1539688"/>
            <a:ext cx="3479177" cy="314661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700" dirty="0"/>
              <a:t>Overview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" charset="2"/>
              <a:buChar char="§"/>
            </a:pPr>
            <a:r>
              <a:rPr lang="en-US" sz="1600" dirty="0"/>
              <a:t>A mobile application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" charset="2"/>
              <a:buChar char="§"/>
            </a:pPr>
            <a:r>
              <a:rPr lang="en-US" sz="1600" dirty="0">
                <a:ea typeface="+mj-lt"/>
                <a:cs typeface="+mj-lt"/>
              </a:rPr>
              <a:t>Handles thousands of registers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" charset="2"/>
              <a:buChar char="§"/>
            </a:pPr>
            <a:r>
              <a:rPr lang="en-US" sz="1600" dirty="0"/>
              <a:t>Made for replacing normal registers 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" charset="2"/>
              <a:buChar char="§"/>
            </a:pPr>
            <a:r>
              <a:rPr lang="en-US" sz="1600" dirty="0"/>
              <a:t>For adding attendance from anywhere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" charset="2"/>
              <a:buChar char="§"/>
            </a:pPr>
            <a:r>
              <a:rPr lang="en-US" sz="1600" dirty="0"/>
              <a:t>One step ahead towards Digital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80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9" name="Picture 82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1" name="Oval 84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Picture 86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3" name="Picture 88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4" name="Rectangle 90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How did you build your product?</a:t>
            </a:r>
          </a:p>
        </p:txBody>
      </p:sp>
      <p:graphicFrame>
        <p:nvGraphicFramePr>
          <p:cNvPr id="950" name="Google Shape;74;p16">
            <a:extLst>
              <a:ext uri="{FF2B5EF4-FFF2-40B4-BE49-F238E27FC236}">
                <a16:creationId xmlns:a16="http://schemas.microsoft.com/office/drawing/2014/main" id="{6E2CD806-84F3-45C0-9F35-2E4B6C96B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11835"/>
              </p:ext>
            </p:extLst>
          </p:nvPr>
        </p:nvGraphicFramePr>
        <p:xfrm>
          <a:off x="486697" y="1584978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4641143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900">
                <a:ea typeface="+mj-lt"/>
                <a:cs typeface="+mj-lt"/>
              </a:rPr>
              <a:t>What is your business model?</a:t>
            </a:r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87635" y="1475626"/>
            <a:ext cx="5244747" cy="2839064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marL="342900">
              <a:spcBef>
                <a:spcPts val="1000"/>
              </a:spcBef>
              <a:buSzPct val="80000"/>
              <a:buFont typeface="Wingdings" charset="2"/>
              <a:buChar char="q"/>
            </a:pPr>
            <a:r>
              <a:rPr lang="en-US" sz="1600" dirty="0"/>
              <a:t>This product plans to generate revenue from ads integrated in it.</a:t>
            </a:r>
          </a:p>
          <a:p>
            <a:pPr marL="342900">
              <a:spcBef>
                <a:spcPts val="1000"/>
              </a:spcBef>
              <a:buFont typeface="Wingdings" charset="2"/>
              <a:buChar char="q"/>
            </a:pPr>
            <a:r>
              <a:rPr lang="en-US" sz="1600" dirty="0"/>
              <a:t>This will provide wider range of services for school and college emails.</a:t>
            </a:r>
          </a:p>
          <a:p>
            <a:pPr marL="342900">
              <a:spcBef>
                <a:spcPts val="1000"/>
              </a:spcBef>
              <a:buClr>
                <a:srgbClr val="8AD0D6"/>
              </a:buClr>
              <a:buFont typeface="Wingdings" charset="2"/>
              <a:buChar char="q"/>
            </a:pPr>
            <a:r>
              <a:rPr lang="en-US" sz="1600" dirty="0"/>
              <a:t>Else needs subscription for premium usage. </a:t>
            </a:r>
          </a:p>
        </p:txBody>
      </p:sp>
      <p:pic>
        <p:nvPicPr>
          <p:cNvPr id="82" name="Picture 81" descr="Working space background">
            <a:extLst>
              <a:ext uri="{FF2B5EF4-FFF2-40B4-BE49-F238E27FC236}">
                <a16:creationId xmlns:a16="http://schemas.microsoft.com/office/drawing/2014/main" id="{A6D6F105-6F8D-4E45-A66C-ABD632420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66" r="-3" b="-3"/>
          <a:stretch/>
        </p:blipFill>
        <p:spPr>
          <a:xfrm>
            <a:off x="5421881" y="10"/>
            <a:ext cx="3722434" cy="514349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9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1" name="Picture 9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2" name="Oval 9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3" name="Picture 9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4" name="Picture 10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5" name="Rectangle 10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10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rgbClr val="F2F2F2"/>
                </a:solidFill>
                <a:ea typeface="+mj-lt"/>
                <a:cs typeface="+mj-lt"/>
              </a:rPr>
              <a:t>Distribution &amp; Marketing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137" name="Freeform: Shape 10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1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8" name="Google Shape;86;p18">
            <a:extLst>
              <a:ext uri="{FF2B5EF4-FFF2-40B4-BE49-F238E27FC236}">
                <a16:creationId xmlns:a16="http://schemas.microsoft.com/office/drawing/2014/main" id="{FD266912-FE2D-48BB-A40E-92A658282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819494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0" name="Picture 1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1" name="Oval 1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3" name="Picture 1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5" name="Picture 1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7" name="Rectangle 1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91681" y="388471"/>
            <a:ext cx="5526028" cy="11269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000">
                <a:ea typeface="+mj-lt"/>
                <a:cs typeface="+mj-lt"/>
              </a:rPr>
              <a:t>Future Plans for your Business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94" name="Picture 93" descr="Three arrows on bullseye">
            <a:extLst>
              <a:ext uri="{FF2B5EF4-FFF2-40B4-BE49-F238E27FC236}">
                <a16:creationId xmlns:a16="http://schemas.microsoft.com/office/drawing/2014/main" id="{F4E17F56-459A-41EB-B85C-92D9C82B5D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119" r="44502" b="2"/>
          <a:stretch/>
        </p:blipFill>
        <p:spPr>
          <a:xfrm>
            <a:off x="5661114" y="10"/>
            <a:ext cx="3484993" cy="5143490"/>
          </a:xfrm>
          <a:prstGeom prst="rect">
            <a:avLst/>
          </a:prstGeom>
        </p:spPr>
      </p:pic>
      <p:sp>
        <p:nvSpPr>
          <p:cNvPr id="129" name="Rectangle 133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68737" y="1443519"/>
            <a:ext cx="4764394" cy="365374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800" dirty="0"/>
              <a:t>6-months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dirty="0"/>
              <a:t>Reaching to around 1k-10k users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Revenue of 50k – 100k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600" dirty="0"/>
          </a:p>
          <a:p>
            <a:pPr marL="0" lvl="0" indent="0" algn="ctr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800" dirty="0"/>
              <a:t>1-year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Enhancing database to support large crowd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 dirty="0"/>
              <a:t>Launching updates considering demand of market and feedbacks from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3" name="Oval 1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4" name="Picture 99" descr="Sphere of mesh and nodes">
            <a:extLst>
              <a:ext uri="{FF2B5EF4-FFF2-40B4-BE49-F238E27FC236}">
                <a16:creationId xmlns:a16="http://schemas.microsoft.com/office/drawing/2014/main" id="{5B304485-FC07-4D5D-8E4D-D47409571D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8894" t="19570" r="1" b="1210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78350" y="409807"/>
            <a:ext cx="6019865" cy="5805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000">
                <a:ea typeface="+mj-lt"/>
                <a:cs typeface="+mj-lt"/>
              </a:rPr>
              <a:t>Pictures of your Product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7DE56CA-6B5F-4DFD-B28A-A4FDFE1358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5128" y="1366432"/>
            <a:ext cx="1612747" cy="344126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B51DA10-1D55-45DF-BF15-F27354671B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13" y="1367301"/>
            <a:ext cx="1608589" cy="3441264"/>
          </a:xfrm>
          <a:prstGeom prst="rect">
            <a:avLst/>
          </a:prstGeom>
        </p:spPr>
      </p:pic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7B67D1C-FB3B-4A2A-AAAE-E2A77D130F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8290" y="1368597"/>
            <a:ext cx="1575605" cy="3441264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AC2D5A5-94E8-4631-B897-C1C64D07B1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2917" y="1354684"/>
            <a:ext cx="1609760" cy="345269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49B5CF2-5DF9-45B1-90BD-67C36C41D4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0169" y="1363464"/>
            <a:ext cx="1621255" cy="3445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21">
            <a:extLst>
              <a:ext uri="{FF2B5EF4-FFF2-40B4-BE49-F238E27FC236}">
                <a16:creationId xmlns:a16="http://schemas.microsoft.com/office/drawing/2014/main" id="{7FF31799-EAF7-4B3B-B26B-79C6D1F09E87}"/>
              </a:ext>
            </a:extLst>
          </p:cNvPr>
          <p:cNvSpPr txBox="1"/>
          <p:nvPr/>
        </p:nvSpPr>
        <p:spPr>
          <a:xfrm>
            <a:off x="1551400" y="2113619"/>
            <a:ext cx="11511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Student 1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" name="Google Shape;105;p21">
            <a:extLst>
              <a:ext uri="{FF2B5EF4-FFF2-40B4-BE49-F238E27FC236}">
                <a16:creationId xmlns:a16="http://schemas.microsoft.com/office/drawing/2014/main" id="{41E21C4E-F46C-4CE8-9BE7-AB690A44FFF8}"/>
              </a:ext>
            </a:extLst>
          </p:cNvPr>
          <p:cNvSpPr txBox="1"/>
          <p:nvPr/>
        </p:nvSpPr>
        <p:spPr>
          <a:xfrm>
            <a:off x="4043050" y="2099531"/>
            <a:ext cx="12054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Student 2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" name="Google Shape;106;p21">
            <a:extLst>
              <a:ext uri="{FF2B5EF4-FFF2-40B4-BE49-F238E27FC236}">
                <a16:creationId xmlns:a16="http://schemas.microsoft.com/office/drawing/2014/main" id="{6E98E944-D364-4F51-8A2B-F638E904AB70}"/>
              </a:ext>
            </a:extLst>
          </p:cNvPr>
          <p:cNvSpPr txBox="1"/>
          <p:nvPr/>
        </p:nvSpPr>
        <p:spPr>
          <a:xfrm>
            <a:off x="6339725" y="2113631"/>
            <a:ext cx="1334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Student 3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F394CEFA-0113-4D95-A183-2610ED27202F}"/>
              </a:ext>
            </a:extLst>
          </p:cNvPr>
          <p:cNvSpPr txBox="1"/>
          <p:nvPr/>
        </p:nvSpPr>
        <p:spPr>
          <a:xfrm>
            <a:off x="1982588" y="3823981"/>
            <a:ext cx="1642500" cy="2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Mentor </a:t>
            </a:r>
            <a:endParaRPr sz="2200" b="1"/>
          </a:p>
        </p:txBody>
      </p:sp>
      <p:sp>
        <p:nvSpPr>
          <p:cNvPr id="8" name="Google Shape;109;p21">
            <a:extLst>
              <a:ext uri="{FF2B5EF4-FFF2-40B4-BE49-F238E27FC236}">
                <a16:creationId xmlns:a16="http://schemas.microsoft.com/office/drawing/2014/main" id="{90375F75-4923-4E84-9E2F-EBD069B12D9C}"/>
              </a:ext>
            </a:extLst>
          </p:cNvPr>
          <p:cNvSpPr txBox="1"/>
          <p:nvPr/>
        </p:nvSpPr>
        <p:spPr>
          <a:xfrm>
            <a:off x="5919913" y="3869881"/>
            <a:ext cx="1389000" cy="2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Teacher</a:t>
            </a:r>
            <a:r>
              <a:rPr lang="en-GB" sz="2200" b="1">
                <a:solidFill>
                  <a:schemeClr val="dk1"/>
                </a:solidFill>
              </a:rPr>
              <a:t>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0" name="Google Shape;103;p21">
            <a:extLst>
              <a:ext uri="{FF2B5EF4-FFF2-40B4-BE49-F238E27FC236}">
                <a16:creationId xmlns:a16="http://schemas.microsoft.com/office/drawing/2014/main" id="{EAB2EFEB-FAA3-4617-B097-68A1E26BE102}"/>
              </a:ext>
            </a:extLst>
          </p:cNvPr>
          <p:cNvSpPr txBox="1">
            <a:spLocks noGrp="1"/>
          </p:cNvSpPr>
          <p:nvPr/>
        </p:nvSpPr>
        <p:spPr>
          <a:xfrm>
            <a:off x="137087" y="1157044"/>
            <a:ext cx="8812800" cy="69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2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bg2">
                    <a:lumMod val="40000"/>
                    <a:lumOff val="60000"/>
                  </a:schemeClr>
                </a:solidFill>
              </a:rPr>
              <a:t>Add names &amp; pictures of your Team (Optional)</a:t>
            </a:r>
            <a:endParaRPr lang="en-US" sz="36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80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NOETESAVIOUR</vt:lpstr>
      <vt:lpstr>ATTENDANCE APP</vt:lpstr>
      <vt:lpstr>Product Details</vt:lpstr>
      <vt:lpstr>How did you build your product?</vt:lpstr>
      <vt:lpstr>What is your business model?</vt:lpstr>
      <vt:lpstr>Distribution &amp; Marketing</vt:lpstr>
      <vt:lpstr>Future Plans for your Business</vt:lpstr>
      <vt:lpstr>Pictures of your Product</vt:lpstr>
      <vt:lpstr>PowerPoint Presentation</vt:lpstr>
      <vt:lpstr>Add all links of your product that will help the mentor evaluate your business venture</vt:lpstr>
      <vt:lpstr>Add any accomplishments of your business venture (Optional)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NOETE</dc:title>
  <cp:revision>208</cp:revision>
  <dcterms:modified xsi:type="dcterms:W3CDTF">2021-08-01T12:06:18Z</dcterms:modified>
</cp:coreProperties>
</file>