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C3B1-2F8E-D907-2A39-B9A1155F2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F27EA-BE5C-9974-8A9F-9A976A093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C9991-0ED6-22F6-465B-6E7C1F27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8C4E-58AA-DD65-9082-ABAB137A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2A62-E187-E5D0-C6FC-24EE7026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24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782B-B2C3-7BFF-78E6-9CB75271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D2C96-4700-1ADB-7212-86691FBC1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DA97E-1969-3BD6-6BEC-0CF2A6F0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4305-4663-E919-B4AB-F73E4293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9966-23B7-AAC8-12E8-2637F7D8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6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5BB27-DF2C-8FAE-9200-FE052267B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54C3D-6497-4BD3-7EDC-6F210AABB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A1A3-0042-2811-89C7-16843408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4E823-7546-C9E3-1DC8-8A6A01A0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978CF-D73F-2688-4C4B-74EA9234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57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0676-A633-03EF-0668-BC4B8D51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CAD6-BEDA-DFD2-4016-1F667C498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E6EA1-B6E9-1056-5592-D04B3B14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BEE3A-D846-8928-9211-F891E116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EC70E-0859-5D55-67C7-1C73E26A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9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8D76-9854-460B-574E-B30ACB3D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B4A8D-FB5C-A575-9DB6-EE5A829B2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0874B-5EBD-6041-3EF4-89E2430F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D9047-6FEC-8B7B-3298-854548D5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02020-4BD9-781A-4BB6-BC9B3E5B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8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D983-4FE5-DBE6-8D31-7CE5BE7E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F2FE-AD8B-DABB-9BD8-33CE6BB48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E87B3-C12C-7A8A-A703-CA18FD9C9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8A74A-C687-8EEA-47B0-A0C67DAC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472BD-6FFB-EDA6-547B-8EC1FDBC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ACE75-4F6C-52CC-9BDD-95A36F94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8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D69E-9B02-A794-B72C-D61DD9F8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9FB7-0DBC-135C-1FA5-00D9F5F69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5D410-5061-7C1E-6433-C60158455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23871-E1F2-E88F-328C-D1728F019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7904B-8D10-D1C8-428A-D4B1C6D48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A48DD-C43D-AAF6-F9D8-E9A1023C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041F4-1D27-167B-DE2C-BE9B1E27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7B294-9D57-F0E7-F80B-2832F58B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18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A356-701E-D961-862B-C9FC66E9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2BF49-B46F-473F-118F-34E22C66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18E03-3773-9CD4-3A8A-89F1F551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7CE94-96EB-0F39-E941-12EB30ED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92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142CD-E7C0-5398-8CDD-1AAE8ACC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C954F-62C9-5293-7578-E2B35E4E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B5207-2B6D-8792-CA7C-E2A8D3C8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37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E5D2-76BD-A187-24EF-2725CB12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0EE6-1AC6-33CB-E5C3-A54045A2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528CC-2534-2448-986E-6E85A153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750B0-8CE7-F58B-CCB1-E05EE728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53E51-C56C-AC33-4A61-0249D82D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55AFA-2D4E-94D3-D545-3119B302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94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A216-9A39-EE2B-6BE1-54D4F573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01313-2C12-5CE5-2397-0D9229BC8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23B50-22DA-7241-0D23-F0F863929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003B0-C343-DC66-B41D-C8D85122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681A5-D856-DF6B-474D-960A0CB6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86232-835F-600D-7BF1-DC1B3E8A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14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12FE1-378B-82B6-2CFF-9ACF9403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F5072-6F14-4D9B-AB3F-C82839B69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37D67-C425-2F50-65E0-5105B617D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28DFE-75E8-46AC-BA2F-084EDBA5903B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1B6A-63B1-16BE-0861-DFFDDD89F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DB7F-F90B-E567-9007-2104C4FD4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0909-4823-4CB3-9E67-35A0F1260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50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5E27-F4AE-24D1-10D6-08F641AE7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23" y="161311"/>
            <a:ext cx="8646367" cy="277229"/>
          </a:xfrm>
        </p:spPr>
        <p:txBody>
          <a:bodyPr>
            <a:noAutofit/>
          </a:bodyPr>
          <a:lstStyle/>
          <a:p>
            <a:pPr algn="l"/>
            <a:r>
              <a:rPr lang="en-IN" sz="1600" b="1"/>
              <a:t>Created the Docker </a:t>
            </a:r>
            <a:r>
              <a:rPr lang="en-IN" sz="1600" b="1" dirty="0"/>
              <a:t>file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D91B5-AEF7-6F9A-7C4D-6BFDC6CB5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15" y="1773238"/>
            <a:ext cx="9144000" cy="1655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CD962-1BB5-0B21-C5C7-112413871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37"/>
            <a:ext cx="12192000" cy="629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9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387C-6C29-0EEC-91C0-659C89A6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66649" cy="315912"/>
          </a:xfrm>
        </p:spPr>
        <p:txBody>
          <a:bodyPr>
            <a:normAutofit/>
          </a:bodyPr>
          <a:lstStyle/>
          <a:p>
            <a:r>
              <a:rPr lang="en-IN" sz="1600" b="1" dirty="0"/>
              <a:t>Enter the image from ECR which was pushed from Docker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6524C-BB5E-F12D-EFA6-3B369C527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6" y="1091682"/>
            <a:ext cx="9040500" cy="5085281"/>
          </a:xfrm>
        </p:spPr>
      </p:pic>
    </p:spTree>
    <p:extLst>
      <p:ext uri="{BB962C8B-B14F-4D97-AF65-F5344CB8AC3E}">
        <p14:creationId xmlns:p14="http://schemas.microsoft.com/office/powerpoint/2010/main" val="371466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321DE-C394-BC62-D1B8-BB845EF66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1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3B33-92D3-27D2-2F4D-4081F12D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427977"/>
          </a:xfrm>
        </p:spPr>
        <p:txBody>
          <a:bodyPr>
            <a:normAutofit/>
          </a:bodyPr>
          <a:lstStyle/>
          <a:p>
            <a:r>
              <a:rPr lang="en-IN" sz="1600" b="1" dirty="0"/>
              <a:t>Created Task under the Task Definition from Cluster and Run the container</a:t>
            </a:r>
            <a:endParaRPr lang="en-IN" sz="1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664ABA-B66D-79FF-38A0-0E9C83695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0" y="998375"/>
            <a:ext cx="9372256" cy="5271894"/>
          </a:xfrm>
        </p:spPr>
      </p:pic>
    </p:spTree>
    <p:extLst>
      <p:ext uri="{BB962C8B-B14F-4D97-AF65-F5344CB8AC3E}">
        <p14:creationId xmlns:p14="http://schemas.microsoft.com/office/powerpoint/2010/main" val="145771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9624E-BD0A-F604-07A7-E2F9D98AF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10" y="1014121"/>
            <a:ext cx="11118980" cy="625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3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FF69-4AD2-B488-9AE6-6BDE921E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9565433" cy="241365"/>
          </a:xfrm>
        </p:spPr>
        <p:txBody>
          <a:bodyPr>
            <a:noAutofit/>
          </a:bodyPr>
          <a:lstStyle/>
          <a:p>
            <a:r>
              <a:rPr lang="en-IN" sz="1600" b="1" dirty="0"/>
              <a:t>Final Deployment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E6644C-9775-7D0E-8C90-25050D797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43781"/>
            <a:ext cx="9125656" cy="5133182"/>
          </a:xfrm>
        </p:spPr>
      </p:pic>
    </p:spTree>
    <p:extLst>
      <p:ext uri="{BB962C8B-B14F-4D97-AF65-F5344CB8AC3E}">
        <p14:creationId xmlns:p14="http://schemas.microsoft.com/office/powerpoint/2010/main" val="3741502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DF16-3C66-6DFE-DC04-6ACA5BB8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Pubic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A6EB-6042-6C47-4EDE-872900D7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http://44.211.248.8:3000/</a:t>
            </a:r>
          </a:p>
        </p:txBody>
      </p:sp>
    </p:spTree>
    <p:extLst>
      <p:ext uri="{BB962C8B-B14F-4D97-AF65-F5344CB8AC3E}">
        <p14:creationId xmlns:p14="http://schemas.microsoft.com/office/powerpoint/2010/main" val="421337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7D55-49E1-3B54-E9E5-800B7E1D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2" y="271819"/>
            <a:ext cx="10719318" cy="371993"/>
          </a:xfrm>
        </p:spPr>
        <p:txBody>
          <a:bodyPr>
            <a:normAutofit/>
          </a:bodyPr>
          <a:lstStyle/>
          <a:p>
            <a:r>
              <a:rPr lang="en-IN" sz="1600" b="1" dirty="0"/>
              <a:t>Git cloned and created docker file and Run the </a:t>
            </a:r>
            <a:r>
              <a:rPr lang="en-IN" sz="1600" b="1" dirty="0" err="1"/>
              <a:t>Dockerfile</a:t>
            </a:r>
            <a:endParaRPr lang="en-IN" sz="1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2EAEB-5F74-32ED-D261-5EDE0F82A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" y="643813"/>
            <a:ext cx="10898155" cy="6130212"/>
          </a:xfrm>
        </p:spPr>
      </p:pic>
    </p:spTree>
    <p:extLst>
      <p:ext uri="{BB962C8B-B14F-4D97-AF65-F5344CB8AC3E}">
        <p14:creationId xmlns:p14="http://schemas.microsoft.com/office/powerpoint/2010/main" val="392637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996C-575B-6E5D-91F1-37CC0D01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85310" cy="427977"/>
          </a:xfrm>
        </p:spPr>
        <p:txBody>
          <a:bodyPr>
            <a:normAutofit/>
          </a:bodyPr>
          <a:lstStyle/>
          <a:p>
            <a:r>
              <a:rPr lang="en-IN" sz="1600" b="1" dirty="0"/>
              <a:t>Run The Docker container from docker image with port 3000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40AE6-E6AC-60EA-445E-511CDEECF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08" y="977672"/>
            <a:ext cx="10619792" cy="5973634"/>
          </a:xfrm>
        </p:spPr>
      </p:pic>
    </p:spTree>
    <p:extLst>
      <p:ext uri="{BB962C8B-B14F-4D97-AF65-F5344CB8AC3E}">
        <p14:creationId xmlns:p14="http://schemas.microsoft.com/office/powerpoint/2010/main" val="258856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87AB-F879-2133-3B58-6AFD3E25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26" y="0"/>
            <a:ext cx="8705462" cy="43853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9AD3B34-071B-8974-E785-8B5D024BC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7" y="1250302"/>
            <a:ext cx="10657432" cy="5994805"/>
          </a:xfrm>
        </p:spPr>
      </p:pic>
    </p:spTree>
    <p:extLst>
      <p:ext uri="{BB962C8B-B14F-4D97-AF65-F5344CB8AC3E}">
        <p14:creationId xmlns:p14="http://schemas.microsoft.com/office/powerpoint/2010/main" val="203624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3E43-A7F1-97FA-D9F5-3D91F0A5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30543" cy="316010"/>
          </a:xfrm>
        </p:spPr>
        <p:txBody>
          <a:bodyPr>
            <a:normAutofit/>
          </a:bodyPr>
          <a:lstStyle/>
          <a:p>
            <a:r>
              <a:rPr lang="en-IN" sz="1600" b="1" dirty="0"/>
              <a:t>AWS Configure done using AWI CLI and provide Secret Key and Access key from IAM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AAEEC-1270-AF79-65E5-B4AB261F0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7" y="923536"/>
            <a:ext cx="10666445" cy="5999876"/>
          </a:xfrm>
        </p:spPr>
      </p:pic>
    </p:spTree>
    <p:extLst>
      <p:ext uri="{BB962C8B-B14F-4D97-AF65-F5344CB8AC3E}">
        <p14:creationId xmlns:p14="http://schemas.microsoft.com/office/powerpoint/2010/main" val="329414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4866-4FA1-B132-335D-ABC865CC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6608" cy="605259"/>
          </a:xfrm>
        </p:spPr>
        <p:txBody>
          <a:bodyPr>
            <a:normAutofit/>
          </a:bodyPr>
          <a:lstStyle/>
          <a:p>
            <a:r>
              <a:rPr lang="en-IN" sz="1600" b="1" dirty="0"/>
              <a:t>Pushed the docker image to Elastic Container Registry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819CC-B4A4-6EBA-C7A0-FFD83B4B6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53" y="883881"/>
            <a:ext cx="10106608" cy="5684967"/>
          </a:xfrm>
        </p:spPr>
      </p:pic>
    </p:spTree>
    <p:extLst>
      <p:ext uri="{BB962C8B-B14F-4D97-AF65-F5344CB8AC3E}">
        <p14:creationId xmlns:p14="http://schemas.microsoft.com/office/powerpoint/2010/main" val="335789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E53-9848-9737-8ED0-7FC5333D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4B9DDB-3383-B8CB-4606-16DC6D982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8" y="494522"/>
            <a:ext cx="9704011" cy="5458506"/>
          </a:xfrm>
        </p:spPr>
      </p:pic>
    </p:spTree>
    <p:extLst>
      <p:ext uri="{BB962C8B-B14F-4D97-AF65-F5344CB8AC3E}">
        <p14:creationId xmlns:p14="http://schemas.microsoft.com/office/powerpoint/2010/main" val="231494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51C4-505D-C37B-0973-E9C7A1B9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7947" cy="306679"/>
          </a:xfrm>
        </p:spPr>
        <p:txBody>
          <a:bodyPr>
            <a:noAutofit/>
          </a:bodyPr>
          <a:lstStyle/>
          <a:p>
            <a:r>
              <a:rPr lang="en-IN" sz="1600" b="1" dirty="0"/>
              <a:t>Cluster setup completed in </a:t>
            </a:r>
            <a:r>
              <a:rPr lang="en-IN" sz="1600" b="1" dirty="0" err="1"/>
              <a:t>Fargate</a:t>
            </a:r>
            <a:r>
              <a:rPr lang="en-IN" sz="1600" b="1" dirty="0"/>
              <a:t> mode in Elastic Container Service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4D83E-07D2-BF4D-D162-60F4B9CD8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1732"/>
            <a:ext cx="9125656" cy="5133182"/>
          </a:xfrm>
        </p:spPr>
      </p:pic>
    </p:spTree>
    <p:extLst>
      <p:ext uri="{BB962C8B-B14F-4D97-AF65-F5344CB8AC3E}">
        <p14:creationId xmlns:p14="http://schemas.microsoft.com/office/powerpoint/2010/main" val="426443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071C-0329-54E3-D4F8-A58CA449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0584" cy="315912"/>
          </a:xfrm>
        </p:spPr>
        <p:txBody>
          <a:bodyPr>
            <a:normAutofit/>
          </a:bodyPr>
          <a:lstStyle/>
          <a:p>
            <a:r>
              <a:rPr lang="en-IN" sz="1600" b="1" dirty="0"/>
              <a:t>Created Task definition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2BAA23-4714-283E-B378-8E6DF2B05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9" y="1417298"/>
            <a:ext cx="8461627" cy="4759665"/>
          </a:xfrm>
        </p:spPr>
      </p:pic>
    </p:spTree>
    <p:extLst>
      <p:ext uri="{BB962C8B-B14F-4D97-AF65-F5344CB8AC3E}">
        <p14:creationId xmlns:p14="http://schemas.microsoft.com/office/powerpoint/2010/main" val="54713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91</Words>
  <Application>Microsoft Office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Created the Docker file </vt:lpstr>
      <vt:lpstr>Git cloned and created docker file and Run the Dockerfile</vt:lpstr>
      <vt:lpstr>Run The Docker container from docker image with port 3000</vt:lpstr>
      <vt:lpstr>PowerPoint Presentation</vt:lpstr>
      <vt:lpstr>AWS Configure done using AWI CLI and provide Secret Key and Access key from IAM user</vt:lpstr>
      <vt:lpstr>Pushed the docker image to Elastic Container Registry</vt:lpstr>
      <vt:lpstr>PowerPoint Presentation</vt:lpstr>
      <vt:lpstr>Cluster setup completed in Fargate mode in Elastic Container Service </vt:lpstr>
      <vt:lpstr>Created Task definition </vt:lpstr>
      <vt:lpstr>Enter the image from ECR which was pushed from Docker </vt:lpstr>
      <vt:lpstr>PowerPoint Presentation</vt:lpstr>
      <vt:lpstr>Created Task under the Task Definition from Cluster and Run the container</vt:lpstr>
      <vt:lpstr>PowerPoint Presentation</vt:lpstr>
      <vt:lpstr>Final Deployment</vt:lpstr>
      <vt:lpstr>Pubic 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Created Docker file to build the app</dc:title>
  <dc:creator>sagar kota</dc:creator>
  <cp:lastModifiedBy>sagar kota</cp:lastModifiedBy>
  <cp:revision>4</cp:revision>
  <dcterms:created xsi:type="dcterms:W3CDTF">2022-11-24T17:37:36Z</dcterms:created>
  <dcterms:modified xsi:type="dcterms:W3CDTF">2022-11-24T18:17:48Z</dcterms:modified>
</cp:coreProperties>
</file>