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B5A24-4169-4C44-ABB6-A4F9B6CA58F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07273A-45F4-44CF-B0B6-8E8FD71C3B04}">
      <dgm:prSet/>
      <dgm:spPr/>
      <dgm:t>
        <a:bodyPr/>
        <a:lstStyle/>
        <a:p>
          <a:r>
            <a:rPr lang="en-US"/>
            <a:t>To validate whether accounts created on the CarePass Website consists of authentic email address</a:t>
          </a:r>
        </a:p>
      </dgm:t>
    </dgm:pt>
    <dgm:pt modelId="{99FD79B7-F964-4A52-846B-8073BFC8F200}" type="parTrans" cxnId="{8DBB2EA8-5A7E-424C-A49C-5E06A146CBAC}">
      <dgm:prSet/>
      <dgm:spPr/>
      <dgm:t>
        <a:bodyPr/>
        <a:lstStyle/>
        <a:p>
          <a:endParaRPr lang="en-US"/>
        </a:p>
      </dgm:t>
    </dgm:pt>
    <dgm:pt modelId="{578689DE-A911-423E-B062-08787833B259}" type="sibTrans" cxnId="{8DBB2EA8-5A7E-424C-A49C-5E06A146CBAC}">
      <dgm:prSet/>
      <dgm:spPr/>
      <dgm:t>
        <a:bodyPr/>
        <a:lstStyle/>
        <a:p>
          <a:endParaRPr lang="en-US"/>
        </a:p>
      </dgm:t>
    </dgm:pt>
    <dgm:pt modelId="{F18560B0-3DB2-48DF-A9EF-E39EDAD70176}">
      <dgm:prSet/>
      <dgm:spPr/>
      <dgm:t>
        <a:bodyPr/>
        <a:lstStyle/>
        <a:p>
          <a:r>
            <a:rPr lang="en-US"/>
            <a:t>If valid email id provide the access/promotional offers</a:t>
          </a:r>
        </a:p>
      </dgm:t>
    </dgm:pt>
    <dgm:pt modelId="{86A4CC6D-0DAB-4234-853B-1F724077BA69}" type="parTrans" cxnId="{AD63D931-1DB4-4B1C-93D5-5C2B96A31AD1}">
      <dgm:prSet/>
      <dgm:spPr/>
      <dgm:t>
        <a:bodyPr/>
        <a:lstStyle/>
        <a:p>
          <a:endParaRPr lang="en-US"/>
        </a:p>
      </dgm:t>
    </dgm:pt>
    <dgm:pt modelId="{8533BB35-6B8D-4176-85DB-79537D7B6530}" type="sibTrans" cxnId="{AD63D931-1DB4-4B1C-93D5-5C2B96A31AD1}">
      <dgm:prSet/>
      <dgm:spPr/>
      <dgm:t>
        <a:bodyPr/>
        <a:lstStyle/>
        <a:p>
          <a:endParaRPr lang="en-US"/>
        </a:p>
      </dgm:t>
    </dgm:pt>
    <dgm:pt modelId="{7FD0A825-DD35-4EDC-B2AB-70C6160187F0}">
      <dgm:prSet/>
      <dgm:spPr/>
      <dgm:t>
        <a:bodyPr/>
        <a:lstStyle/>
        <a:p>
          <a:r>
            <a:rPr lang="en-US"/>
            <a:t>If invalid emails deny access/promotional offers</a:t>
          </a:r>
        </a:p>
      </dgm:t>
    </dgm:pt>
    <dgm:pt modelId="{A3C1DDD9-7A58-4E11-8778-B35546EB2E81}" type="parTrans" cxnId="{9B1E7441-69EB-4BD5-B6B1-DEF21161129E}">
      <dgm:prSet/>
      <dgm:spPr/>
      <dgm:t>
        <a:bodyPr/>
        <a:lstStyle/>
        <a:p>
          <a:endParaRPr lang="en-US"/>
        </a:p>
      </dgm:t>
    </dgm:pt>
    <dgm:pt modelId="{3BB05A88-A7AC-4D72-89C4-44EF729EBB12}" type="sibTrans" cxnId="{9B1E7441-69EB-4BD5-B6B1-DEF21161129E}">
      <dgm:prSet/>
      <dgm:spPr/>
      <dgm:t>
        <a:bodyPr/>
        <a:lstStyle/>
        <a:p>
          <a:endParaRPr lang="en-US"/>
        </a:p>
      </dgm:t>
    </dgm:pt>
    <dgm:pt modelId="{BD5DE56B-33F1-4B61-AD5B-38F77D0D069B}" type="pres">
      <dgm:prSet presAssocID="{33DB5A24-4169-4C44-ABB6-A4F9B6CA58F0}" presName="outerComposite" presStyleCnt="0">
        <dgm:presLayoutVars>
          <dgm:chMax val="5"/>
          <dgm:dir/>
          <dgm:resizeHandles val="exact"/>
        </dgm:presLayoutVars>
      </dgm:prSet>
      <dgm:spPr/>
    </dgm:pt>
    <dgm:pt modelId="{66FA022C-65D0-45B9-94AE-BBFCB004B061}" type="pres">
      <dgm:prSet presAssocID="{33DB5A24-4169-4C44-ABB6-A4F9B6CA58F0}" presName="dummyMaxCanvas" presStyleCnt="0">
        <dgm:presLayoutVars/>
      </dgm:prSet>
      <dgm:spPr/>
    </dgm:pt>
    <dgm:pt modelId="{47F3D2B6-F054-4EC2-B752-D1587759D947}" type="pres">
      <dgm:prSet presAssocID="{33DB5A24-4169-4C44-ABB6-A4F9B6CA58F0}" presName="ThreeNodes_1" presStyleLbl="node1" presStyleIdx="0" presStyleCnt="3">
        <dgm:presLayoutVars>
          <dgm:bulletEnabled val="1"/>
        </dgm:presLayoutVars>
      </dgm:prSet>
      <dgm:spPr/>
    </dgm:pt>
    <dgm:pt modelId="{B85D3150-CCD6-48A4-BA7A-F503D90098AD}" type="pres">
      <dgm:prSet presAssocID="{33DB5A24-4169-4C44-ABB6-A4F9B6CA58F0}" presName="ThreeNodes_2" presStyleLbl="node1" presStyleIdx="1" presStyleCnt="3">
        <dgm:presLayoutVars>
          <dgm:bulletEnabled val="1"/>
        </dgm:presLayoutVars>
      </dgm:prSet>
      <dgm:spPr/>
    </dgm:pt>
    <dgm:pt modelId="{F478397F-F71A-421E-9CA0-9D46AF9C43F7}" type="pres">
      <dgm:prSet presAssocID="{33DB5A24-4169-4C44-ABB6-A4F9B6CA58F0}" presName="ThreeNodes_3" presStyleLbl="node1" presStyleIdx="2" presStyleCnt="3">
        <dgm:presLayoutVars>
          <dgm:bulletEnabled val="1"/>
        </dgm:presLayoutVars>
      </dgm:prSet>
      <dgm:spPr/>
    </dgm:pt>
    <dgm:pt modelId="{4596B501-CC3A-4C1F-AF64-D407EA3D29C5}" type="pres">
      <dgm:prSet presAssocID="{33DB5A24-4169-4C44-ABB6-A4F9B6CA58F0}" presName="ThreeConn_1-2" presStyleLbl="fgAccFollowNode1" presStyleIdx="0" presStyleCnt="2">
        <dgm:presLayoutVars>
          <dgm:bulletEnabled val="1"/>
        </dgm:presLayoutVars>
      </dgm:prSet>
      <dgm:spPr/>
    </dgm:pt>
    <dgm:pt modelId="{56B6DC33-01FA-4561-9ACE-CAE8A3318E24}" type="pres">
      <dgm:prSet presAssocID="{33DB5A24-4169-4C44-ABB6-A4F9B6CA58F0}" presName="ThreeConn_2-3" presStyleLbl="fgAccFollowNode1" presStyleIdx="1" presStyleCnt="2">
        <dgm:presLayoutVars>
          <dgm:bulletEnabled val="1"/>
        </dgm:presLayoutVars>
      </dgm:prSet>
      <dgm:spPr/>
    </dgm:pt>
    <dgm:pt modelId="{8F8C7E9B-4DEF-42B1-94CB-BB61B97CA386}" type="pres">
      <dgm:prSet presAssocID="{33DB5A24-4169-4C44-ABB6-A4F9B6CA58F0}" presName="ThreeNodes_1_text" presStyleLbl="node1" presStyleIdx="2" presStyleCnt="3">
        <dgm:presLayoutVars>
          <dgm:bulletEnabled val="1"/>
        </dgm:presLayoutVars>
      </dgm:prSet>
      <dgm:spPr/>
    </dgm:pt>
    <dgm:pt modelId="{10CD5C3A-5026-4C73-9D1F-F0D07C5A7DEF}" type="pres">
      <dgm:prSet presAssocID="{33DB5A24-4169-4C44-ABB6-A4F9B6CA58F0}" presName="ThreeNodes_2_text" presStyleLbl="node1" presStyleIdx="2" presStyleCnt="3">
        <dgm:presLayoutVars>
          <dgm:bulletEnabled val="1"/>
        </dgm:presLayoutVars>
      </dgm:prSet>
      <dgm:spPr/>
    </dgm:pt>
    <dgm:pt modelId="{E1D68F0D-B4BF-4E4E-B591-D9A0CECCE5E0}" type="pres">
      <dgm:prSet presAssocID="{33DB5A24-4169-4C44-ABB6-A4F9B6CA58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18AE908-544A-44C2-A40B-C67AF4232856}" type="presOf" srcId="{578689DE-A911-423E-B062-08787833B259}" destId="{4596B501-CC3A-4C1F-AF64-D407EA3D29C5}" srcOrd="0" destOrd="0" presId="urn:microsoft.com/office/officeart/2005/8/layout/vProcess5"/>
    <dgm:cxn modelId="{8E266316-CA4E-4634-9FF0-4BF1F7C7D532}" type="presOf" srcId="{F18560B0-3DB2-48DF-A9EF-E39EDAD70176}" destId="{10CD5C3A-5026-4C73-9D1F-F0D07C5A7DEF}" srcOrd="1" destOrd="0" presId="urn:microsoft.com/office/officeart/2005/8/layout/vProcess5"/>
    <dgm:cxn modelId="{AD91BF18-A701-4B78-84DD-CB20AA4A2FB2}" type="presOf" srcId="{7FD0A825-DD35-4EDC-B2AB-70C6160187F0}" destId="{F478397F-F71A-421E-9CA0-9D46AF9C43F7}" srcOrd="0" destOrd="0" presId="urn:microsoft.com/office/officeart/2005/8/layout/vProcess5"/>
    <dgm:cxn modelId="{C2819428-9C3B-42EE-B3FE-1DAD7EF96D09}" type="presOf" srcId="{8907273A-45F4-44CF-B0B6-8E8FD71C3B04}" destId="{8F8C7E9B-4DEF-42B1-94CB-BB61B97CA386}" srcOrd="1" destOrd="0" presId="urn:microsoft.com/office/officeart/2005/8/layout/vProcess5"/>
    <dgm:cxn modelId="{AD63D931-1DB4-4B1C-93D5-5C2B96A31AD1}" srcId="{33DB5A24-4169-4C44-ABB6-A4F9B6CA58F0}" destId="{F18560B0-3DB2-48DF-A9EF-E39EDAD70176}" srcOrd="1" destOrd="0" parTransId="{86A4CC6D-0DAB-4234-853B-1F724077BA69}" sibTransId="{8533BB35-6B8D-4176-85DB-79537D7B6530}"/>
    <dgm:cxn modelId="{1EE4F43F-E9E6-446F-9FFA-BC37B53E9CE4}" type="presOf" srcId="{8533BB35-6B8D-4176-85DB-79537D7B6530}" destId="{56B6DC33-01FA-4561-9ACE-CAE8A3318E24}" srcOrd="0" destOrd="0" presId="urn:microsoft.com/office/officeart/2005/8/layout/vProcess5"/>
    <dgm:cxn modelId="{9B1E7441-69EB-4BD5-B6B1-DEF21161129E}" srcId="{33DB5A24-4169-4C44-ABB6-A4F9B6CA58F0}" destId="{7FD0A825-DD35-4EDC-B2AB-70C6160187F0}" srcOrd="2" destOrd="0" parTransId="{A3C1DDD9-7A58-4E11-8778-B35546EB2E81}" sibTransId="{3BB05A88-A7AC-4D72-89C4-44EF729EBB12}"/>
    <dgm:cxn modelId="{8DBB2EA8-5A7E-424C-A49C-5E06A146CBAC}" srcId="{33DB5A24-4169-4C44-ABB6-A4F9B6CA58F0}" destId="{8907273A-45F4-44CF-B0B6-8E8FD71C3B04}" srcOrd="0" destOrd="0" parTransId="{99FD79B7-F964-4A52-846B-8073BFC8F200}" sibTransId="{578689DE-A911-423E-B062-08787833B259}"/>
    <dgm:cxn modelId="{434D60B6-757C-43CF-903F-74430B454E60}" type="presOf" srcId="{8907273A-45F4-44CF-B0B6-8E8FD71C3B04}" destId="{47F3D2B6-F054-4EC2-B752-D1587759D947}" srcOrd="0" destOrd="0" presId="urn:microsoft.com/office/officeart/2005/8/layout/vProcess5"/>
    <dgm:cxn modelId="{8ACD5FE9-3223-49EA-B888-04A5F9DFF298}" type="presOf" srcId="{33DB5A24-4169-4C44-ABB6-A4F9B6CA58F0}" destId="{BD5DE56B-33F1-4B61-AD5B-38F77D0D069B}" srcOrd="0" destOrd="0" presId="urn:microsoft.com/office/officeart/2005/8/layout/vProcess5"/>
    <dgm:cxn modelId="{CFD328F2-6215-4795-B34F-8B7C0B3C3037}" type="presOf" srcId="{7FD0A825-DD35-4EDC-B2AB-70C6160187F0}" destId="{E1D68F0D-B4BF-4E4E-B591-D9A0CECCE5E0}" srcOrd="1" destOrd="0" presId="urn:microsoft.com/office/officeart/2005/8/layout/vProcess5"/>
    <dgm:cxn modelId="{1AC214FC-9BE3-4D88-9A08-B5C92A5D8320}" type="presOf" srcId="{F18560B0-3DB2-48DF-A9EF-E39EDAD70176}" destId="{B85D3150-CCD6-48A4-BA7A-F503D90098AD}" srcOrd="0" destOrd="0" presId="urn:microsoft.com/office/officeart/2005/8/layout/vProcess5"/>
    <dgm:cxn modelId="{68334546-C302-4E43-B09D-5AACB297AB5A}" type="presParOf" srcId="{BD5DE56B-33F1-4B61-AD5B-38F77D0D069B}" destId="{66FA022C-65D0-45B9-94AE-BBFCB004B061}" srcOrd="0" destOrd="0" presId="urn:microsoft.com/office/officeart/2005/8/layout/vProcess5"/>
    <dgm:cxn modelId="{8330742F-8111-43A9-A55B-9FAB9E5F4941}" type="presParOf" srcId="{BD5DE56B-33F1-4B61-AD5B-38F77D0D069B}" destId="{47F3D2B6-F054-4EC2-B752-D1587759D947}" srcOrd="1" destOrd="0" presId="urn:microsoft.com/office/officeart/2005/8/layout/vProcess5"/>
    <dgm:cxn modelId="{2813BE17-D377-4190-85F3-1A30DCBCFF10}" type="presParOf" srcId="{BD5DE56B-33F1-4B61-AD5B-38F77D0D069B}" destId="{B85D3150-CCD6-48A4-BA7A-F503D90098AD}" srcOrd="2" destOrd="0" presId="urn:microsoft.com/office/officeart/2005/8/layout/vProcess5"/>
    <dgm:cxn modelId="{EF2E4681-0DCA-483A-BB93-457BDBE8B7D7}" type="presParOf" srcId="{BD5DE56B-33F1-4B61-AD5B-38F77D0D069B}" destId="{F478397F-F71A-421E-9CA0-9D46AF9C43F7}" srcOrd="3" destOrd="0" presId="urn:microsoft.com/office/officeart/2005/8/layout/vProcess5"/>
    <dgm:cxn modelId="{8E6A3297-EEA7-4E8B-8F6C-9DE435705D25}" type="presParOf" srcId="{BD5DE56B-33F1-4B61-AD5B-38F77D0D069B}" destId="{4596B501-CC3A-4C1F-AF64-D407EA3D29C5}" srcOrd="4" destOrd="0" presId="urn:microsoft.com/office/officeart/2005/8/layout/vProcess5"/>
    <dgm:cxn modelId="{6AD49BC9-4E62-4709-B408-6312A941CA82}" type="presParOf" srcId="{BD5DE56B-33F1-4B61-AD5B-38F77D0D069B}" destId="{56B6DC33-01FA-4561-9ACE-CAE8A3318E24}" srcOrd="5" destOrd="0" presId="urn:microsoft.com/office/officeart/2005/8/layout/vProcess5"/>
    <dgm:cxn modelId="{332F091B-3B5F-411A-9CB9-9B5E446E04D5}" type="presParOf" srcId="{BD5DE56B-33F1-4B61-AD5B-38F77D0D069B}" destId="{8F8C7E9B-4DEF-42B1-94CB-BB61B97CA386}" srcOrd="6" destOrd="0" presId="urn:microsoft.com/office/officeart/2005/8/layout/vProcess5"/>
    <dgm:cxn modelId="{7ED39DA0-CABD-406E-8B61-2C9A3841486E}" type="presParOf" srcId="{BD5DE56B-33F1-4B61-AD5B-38F77D0D069B}" destId="{10CD5C3A-5026-4C73-9D1F-F0D07C5A7DEF}" srcOrd="7" destOrd="0" presId="urn:microsoft.com/office/officeart/2005/8/layout/vProcess5"/>
    <dgm:cxn modelId="{7B3EE208-D8A1-43BA-A95F-F0C19F6344D4}" type="presParOf" srcId="{BD5DE56B-33F1-4B61-AD5B-38F77D0D069B}" destId="{E1D68F0D-B4BF-4E4E-B591-D9A0CECCE5E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07C526-B89E-4A65-AC23-3FB1876997B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7D6BA39-84B8-469E-B601-36042ECCB606}">
      <dgm:prSet/>
      <dgm:spPr/>
      <dgm:t>
        <a:bodyPr/>
        <a:lstStyle/>
        <a:p>
          <a:r>
            <a:rPr lang="en-US"/>
            <a:t>Read the input file which consist of email id and send a system generated *do not reply* email to the email accounts</a:t>
          </a:r>
        </a:p>
      </dgm:t>
    </dgm:pt>
    <dgm:pt modelId="{40B4AC50-83A8-4D0D-8261-8379D50B9EEC}" type="parTrans" cxnId="{FA5E697C-EAF5-452C-8A9A-51621BF40290}">
      <dgm:prSet/>
      <dgm:spPr/>
      <dgm:t>
        <a:bodyPr/>
        <a:lstStyle/>
        <a:p>
          <a:endParaRPr lang="en-US"/>
        </a:p>
      </dgm:t>
    </dgm:pt>
    <dgm:pt modelId="{1101EB5F-D52B-4213-93EF-1BCDC48396C7}" type="sibTrans" cxnId="{FA5E697C-EAF5-452C-8A9A-51621BF40290}">
      <dgm:prSet/>
      <dgm:spPr/>
      <dgm:t>
        <a:bodyPr/>
        <a:lstStyle/>
        <a:p>
          <a:endParaRPr lang="en-US"/>
        </a:p>
      </dgm:t>
    </dgm:pt>
    <dgm:pt modelId="{1778DEE8-9516-453A-AB6E-3D4617B78CA9}">
      <dgm:prSet/>
      <dgm:spPr/>
      <dgm:t>
        <a:bodyPr/>
        <a:lstStyle/>
        <a:p>
          <a:r>
            <a:rPr lang="en-US"/>
            <a:t>Emails will be successfully sent to accounts which are authentic and are considered as valid email ids</a:t>
          </a:r>
        </a:p>
      </dgm:t>
    </dgm:pt>
    <dgm:pt modelId="{494AFE68-5346-47CB-8096-FFF214671026}" type="parTrans" cxnId="{8BAFB13C-B024-4367-B022-AD67791BC5FE}">
      <dgm:prSet/>
      <dgm:spPr/>
      <dgm:t>
        <a:bodyPr/>
        <a:lstStyle/>
        <a:p>
          <a:endParaRPr lang="en-US"/>
        </a:p>
      </dgm:t>
    </dgm:pt>
    <dgm:pt modelId="{ADF8184B-27BB-4B21-BBE9-826C51F6F19F}" type="sibTrans" cxnId="{8BAFB13C-B024-4367-B022-AD67791BC5FE}">
      <dgm:prSet/>
      <dgm:spPr/>
      <dgm:t>
        <a:bodyPr/>
        <a:lstStyle/>
        <a:p>
          <a:endParaRPr lang="en-US"/>
        </a:p>
      </dgm:t>
    </dgm:pt>
    <dgm:pt modelId="{6B1B8F5B-2C6A-4501-8EBD-66BFF4776A2A}">
      <dgm:prSet/>
      <dgm:spPr/>
      <dgm:t>
        <a:bodyPr/>
        <a:lstStyle/>
        <a:p>
          <a:r>
            <a:rPr lang="en-US"/>
            <a:t>For invalid email ids, email won’t be sent and we will get a response back in our mailbox as “Mail delivery Failed”</a:t>
          </a:r>
        </a:p>
      </dgm:t>
    </dgm:pt>
    <dgm:pt modelId="{A59AE0A5-A2B1-4C55-BB11-3ECFC69BC9EB}" type="parTrans" cxnId="{B1035612-3381-444D-AE24-B13EC703C308}">
      <dgm:prSet/>
      <dgm:spPr/>
      <dgm:t>
        <a:bodyPr/>
        <a:lstStyle/>
        <a:p>
          <a:endParaRPr lang="en-US"/>
        </a:p>
      </dgm:t>
    </dgm:pt>
    <dgm:pt modelId="{6842561F-E471-40F5-9925-30A965EE7472}" type="sibTrans" cxnId="{B1035612-3381-444D-AE24-B13EC703C308}">
      <dgm:prSet/>
      <dgm:spPr/>
      <dgm:t>
        <a:bodyPr/>
        <a:lstStyle/>
        <a:p>
          <a:endParaRPr lang="en-US"/>
        </a:p>
      </dgm:t>
    </dgm:pt>
    <dgm:pt modelId="{48E035EB-82E6-4516-B0E1-65188D94D1AB}">
      <dgm:prSet/>
      <dgm:spPr/>
      <dgm:t>
        <a:bodyPr/>
        <a:lstStyle/>
        <a:p>
          <a:r>
            <a:rPr lang="en-US"/>
            <a:t>Accordingly we can flag the email ids as invalid in the input file</a:t>
          </a:r>
        </a:p>
      </dgm:t>
    </dgm:pt>
    <dgm:pt modelId="{95B6BE1C-FC10-4B02-95C5-8800A755E907}" type="parTrans" cxnId="{F291F572-39D4-424C-9880-1945D2A9074E}">
      <dgm:prSet/>
      <dgm:spPr/>
      <dgm:t>
        <a:bodyPr/>
        <a:lstStyle/>
        <a:p>
          <a:endParaRPr lang="en-US"/>
        </a:p>
      </dgm:t>
    </dgm:pt>
    <dgm:pt modelId="{6B98164F-122A-42BC-987A-6F3DC0EE72DC}" type="sibTrans" cxnId="{F291F572-39D4-424C-9880-1945D2A9074E}">
      <dgm:prSet/>
      <dgm:spPr/>
      <dgm:t>
        <a:bodyPr/>
        <a:lstStyle/>
        <a:p>
          <a:endParaRPr lang="en-US"/>
        </a:p>
      </dgm:t>
    </dgm:pt>
    <dgm:pt modelId="{7F346DC7-686E-4269-B604-385BB85F3BC6}" type="pres">
      <dgm:prSet presAssocID="{3307C526-B89E-4A65-AC23-3FB1876997B0}" presName="root" presStyleCnt="0">
        <dgm:presLayoutVars>
          <dgm:dir/>
          <dgm:resizeHandles val="exact"/>
        </dgm:presLayoutVars>
      </dgm:prSet>
      <dgm:spPr/>
    </dgm:pt>
    <dgm:pt modelId="{072631F1-643A-4AF5-AAEA-05C3AB6E80C4}" type="pres">
      <dgm:prSet presAssocID="{3307C526-B89E-4A65-AC23-3FB1876997B0}" presName="container" presStyleCnt="0">
        <dgm:presLayoutVars>
          <dgm:dir/>
          <dgm:resizeHandles val="exact"/>
        </dgm:presLayoutVars>
      </dgm:prSet>
      <dgm:spPr/>
    </dgm:pt>
    <dgm:pt modelId="{B82E8B5F-6965-4A0E-92CD-D1A0C7AAAC1B}" type="pres">
      <dgm:prSet presAssocID="{37D6BA39-84B8-469E-B601-36042ECCB606}" presName="compNode" presStyleCnt="0"/>
      <dgm:spPr/>
    </dgm:pt>
    <dgm:pt modelId="{D2C26CC9-0418-49BA-B0D6-92D502FDB303}" type="pres">
      <dgm:prSet presAssocID="{37D6BA39-84B8-469E-B601-36042ECCB606}" presName="iconBgRect" presStyleLbl="bgShp" presStyleIdx="0" presStyleCnt="4"/>
      <dgm:spPr/>
    </dgm:pt>
    <dgm:pt modelId="{A9B1DBBC-61FD-43F6-BE5A-005B6F4B6A7B}" type="pres">
      <dgm:prSet presAssocID="{37D6BA39-84B8-469E-B601-36042ECCB6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19674CE-60EB-4FD2-9D38-51310845D711}" type="pres">
      <dgm:prSet presAssocID="{37D6BA39-84B8-469E-B601-36042ECCB606}" presName="spaceRect" presStyleCnt="0"/>
      <dgm:spPr/>
    </dgm:pt>
    <dgm:pt modelId="{431B71BF-167D-4055-B2BE-18D763E05184}" type="pres">
      <dgm:prSet presAssocID="{37D6BA39-84B8-469E-B601-36042ECCB606}" presName="textRect" presStyleLbl="revTx" presStyleIdx="0" presStyleCnt="4">
        <dgm:presLayoutVars>
          <dgm:chMax val="1"/>
          <dgm:chPref val="1"/>
        </dgm:presLayoutVars>
      </dgm:prSet>
      <dgm:spPr/>
    </dgm:pt>
    <dgm:pt modelId="{49C0F4CB-30F3-453B-AE45-8D6098FA3AC7}" type="pres">
      <dgm:prSet presAssocID="{1101EB5F-D52B-4213-93EF-1BCDC48396C7}" presName="sibTrans" presStyleLbl="sibTrans2D1" presStyleIdx="0" presStyleCnt="0"/>
      <dgm:spPr/>
    </dgm:pt>
    <dgm:pt modelId="{C8AF5901-C5B5-4BE4-95F7-0C42C5A4F871}" type="pres">
      <dgm:prSet presAssocID="{1778DEE8-9516-453A-AB6E-3D4617B78CA9}" presName="compNode" presStyleCnt="0"/>
      <dgm:spPr/>
    </dgm:pt>
    <dgm:pt modelId="{E43DC922-4A42-4763-ADAE-34024843F86B}" type="pres">
      <dgm:prSet presAssocID="{1778DEE8-9516-453A-AB6E-3D4617B78CA9}" presName="iconBgRect" presStyleLbl="bgShp" presStyleIdx="1" presStyleCnt="4"/>
      <dgm:spPr/>
    </dgm:pt>
    <dgm:pt modelId="{4A9E5C28-6425-43C0-90D1-DA96C68140AD}" type="pres">
      <dgm:prSet presAssocID="{1778DEE8-9516-453A-AB6E-3D4617B78C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17EF8F1-E8E3-4A8D-8307-2484D2E37D76}" type="pres">
      <dgm:prSet presAssocID="{1778DEE8-9516-453A-AB6E-3D4617B78CA9}" presName="spaceRect" presStyleCnt="0"/>
      <dgm:spPr/>
    </dgm:pt>
    <dgm:pt modelId="{507030CA-31BA-47F3-9756-7270B5F600F9}" type="pres">
      <dgm:prSet presAssocID="{1778DEE8-9516-453A-AB6E-3D4617B78CA9}" presName="textRect" presStyleLbl="revTx" presStyleIdx="1" presStyleCnt="4">
        <dgm:presLayoutVars>
          <dgm:chMax val="1"/>
          <dgm:chPref val="1"/>
        </dgm:presLayoutVars>
      </dgm:prSet>
      <dgm:spPr/>
    </dgm:pt>
    <dgm:pt modelId="{5253E717-57AA-4472-BF9F-35C650E3AE61}" type="pres">
      <dgm:prSet presAssocID="{ADF8184B-27BB-4B21-BBE9-826C51F6F19F}" presName="sibTrans" presStyleLbl="sibTrans2D1" presStyleIdx="0" presStyleCnt="0"/>
      <dgm:spPr/>
    </dgm:pt>
    <dgm:pt modelId="{3B18CAF9-B6A0-4808-B776-150A0A035B7F}" type="pres">
      <dgm:prSet presAssocID="{6B1B8F5B-2C6A-4501-8EBD-66BFF4776A2A}" presName="compNode" presStyleCnt="0"/>
      <dgm:spPr/>
    </dgm:pt>
    <dgm:pt modelId="{ED3FDE79-3611-4231-BC56-DE1B123AB670}" type="pres">
      <dgm:prSet presAssocID="{6B1B8F5B-2C6A-4501-8EBD-66BFF4776A2A}" presName="iconBgRect" presStyleLbl="bgShp" presStyleIdx="2" presStyleCnt="4"/>
      <dgm:spPr/>
    </dgm:pt>
    <dgm:pt modelId="{B7F67A1F-0810-4851-82CC-7447B875931C}" type="pres">
      <dgm:prSet presAssocID="{6B1B8F5B-2C6A-4501-8EBD-66BFF4776A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8E6F00EA-DAA7-47BA-B5EB-DA662AB40295}" type="pres">
      <dgm:prSet presAssocID="{6B1B8F5B-2C6A-4501-8EBD-66BFF4776A2A}" presName="spaceRect" presStyleCnt="0"/>
      <dgm:spPr/>
    </dgm:pt>
    <dgm:pt modelId="{307928A4-3304-4ABD-8862-2D3C1B777503}" type="pres">
      <dgm:prSet presAssocID="{6B1B8F5B-2C6A-4501-8EBD-66BFF4776A2A}" presName="textRect" presStyleLbl="revTx" presStyleIdx="2" presStyleCnt="4">
        <dgm:presLayoutVars>
          <dgm:chMax val="1"/>
          <dgm:chPref val="1"/>
        </dgm:presLayoutVars>
      </dgm:prSet>
      <dgm:spPr/>
    </dgm:pt>
    <dgm:pt modelId="{4342B7B3-67B4-49CC-B1BC-D6B0A2AC7FE1}" type="pres">
      <dgm:prSet presAssocID="{6842561F-E471-40F5-9925-30A965EE7472}" presName="sibTrans" presStyleLbl="sibTrans2D1" presStyleIdx="0" presStyleCnt="0"/>
      <dgm:spPr/>
    </dgm:pt>
    <dgm:pt modelId="{07CBA895-6EAA-498C-AA75-71FDC1F65BF7}" type="pres">
      <dgm:prSet presAssocID="{48E035EB-82E6-4516-B0E1-65188D94D1AB}" presName="compNode" presStyleCnt="0"/>
      <dgm:spPr/>
    </dgm:pt>
    <dgm:pt modelId="{AFCDB374-79A3-40E3-AD30-F27DA91B1914}" type="pres">
      <dgm:prSet presAssocID="{48E035EB-82E6-4516-B0E1-65188D94D1AB}" presName="iconBgRect" presStyleLbl="bgShp" presStyleIdx="3" presStyleCnt="4"/>
      <dgm:spPr/>
    </dgm:pt>
    <dgm:pt modelId="{E4D39225-B802-4029-A662-B1F7CF8796CC}" type="pres">
      <dgm:prSet presAssocID="{48E035EB-82E6-4516-B0E1-65188D94D1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941AA3-12AE-45DD-B896-0B59F2E25A05}" type="pres">
      <dgm:prSet presAssocID="{48E035EB-82E6-4516-B0E1-65188D94D1AB}" presName="spaceRect" presStyleCnt="0"/>
      <dgm:spPr/>
    </dgm:pt>
    <dgm:pt modelId="{53027571-B55D-43D4-B2EA-5BE6E8F0D53D}" type="pres">
      <dgm:prSet presAssocID="{48E035EB-82E6-4516-B0E1-65188D94D1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28300F-A3E8-4BEA-A1CF-E85A63E0B082}" type="presOf" srcId="{ADF8184B-27BB-4B21-BBE9-826C51F6F19F}" destId="{5253E717-57AA-4472-BF9F-35C650E3AE61}" srcOrd="0" destOrd="0" presId="urn:microsoft.com/office/officeart/2018/2/layout/IconCircleList"/>
    <dgm:cxn modelId="{B1035612-3381-444D-AE24-B13EC703C308}" srcId="{3307C526-B89E-4A65-AC23-3FB1876997B0}" destId="{6B1B8F5B-2C6A-4501-8EBD-66BFF4776A2A}" srcOrd="2" destOrd="0" parTransId="{A59AE0A5-A2B1-4C55-BB11-3ECFC69BC9EB}" sibTransId="{6842561F-E471-40F5-9925-30A965EE7472}"/>
    <dgm:cxn modelId="{0CCA8214-8D34-4447-A5BB-7EFB68AAF845}" type="presOf" srcId="{6842561F-E471-40F5-9925-30A965EE7472}" destId="{4342B7B3-67B4-49CC-B1BC-D6B0A2AC7FE1}" srcOrd="0" destOrd="0" presId="urn:microsoft.com/office/officeart/2018/2/layout/IconCircleList"/>
    <dgm:cxn modelId="{766BB114-3E9D-4358-8768-FAE6C23C0550}" type="presOf" srcId="{3307C526-B89E-4A65-AC23-3FB1876997B0}" destId="{7F346DC7-686E-4269-B604-385BB85F3BC6}" srcOrd="0" destOrd="0" presId="urn:microsoft.com/office/officeart/2018/2/layout/IconCircleList"/>
    <dgm:cxn modelId="{896D5B15-C34C-4F8E-9965-41B4E24EF222}" type="presOf" srcId="{6B1B8F5B-2C6A-4501-8EBD-66BFF4776A2A}" destId="{307928A4-3304-4ABD-8862-2D3C1B777503}" srcOrd="0" destOrd="0" presId="urn:microsoft.com/office/officeart/2018/2/layout/IconCircleList"/>
    <dgm:cxn modelId="{8BAFB13C-B024-4367-B022-AD67791BC5FE}" srcId="{3307C526-B89E-4A65-AC23-3FB1876997B0}" destId="{1778DEE8-9516-453A-AB6E-3D4617B78CA9}" srcOrd="1" destOrd="0" parTransId="{494AFE68-5346-47CB-8096-FFF214671026}" sibTransId="{ADF8184B-27BB-4B21-BBE9-826C51F6F19F}"/>
    <dgm:cxn modelId="{F291F572-39D4-424C-9880-1945D2A9074E}" srcId="{3307C526-B89E-4A65-AC23-3FB1876997B0}" destId="{48E035EB-82E6-4516-B0E1-65188D94D1AB}" srcOrd="3" destOrd="0" parTransId="{95B6BE1C-FC10-4B02-95C5-8800A755E907}" sibTransId="{6B98164F-122A-42BC-987A-6F3DC0EE72DC}"/>
    <dgm:cxn modelId="{F1B42D54-9953-46DF-A793-7C26C10DEA75}" type="presOf" srcId="{1101EB5F-D52B-4213-93EF-1BCDC48396C7}" destId="{49C0F4CB-30F3-453B-AE45-8D6098FA3AC7}" srcOrd="0" destOrd="0" presId="urn:microsoft.com/office/officeart/2018/2/layout/IconCircleList"/>
    <dgm:cxn modelId="{FA5E697C-EAF5-452C-8A9A-51621BF40290}" srcId="{3307C526-B89E-4A65-AC23-3FB1876997B0}" destId="{37D6BA39-84B8-469E-B601-36042ECCB606}" srcOrd="0" destOrd="0" parTransId="{40B4AC50-83A8-4D0D-8261-8379D50B9EEC}" sibTransId="{1101EB5F-D52B-4213-93EF-1BCDC48396C7}"/>
    <dgm:cxn modelId="{EFEE19D1-F1E7-47FC-A9E3-1099964F15FB}" type="presOf" srcId="{37D6BA39-84B8-469E-B601-36042ECCB606}" destId="{431B71BF-167D-4055-B2BE-18D763E05184}" srcOrd="0" destOrd="0" presId="urn:microsoft.com/office/officeart/2018/2/layout/IconCircleList"/>
    <dgm:cxn modelId="{666D18D7-2E58-4120-A9D9-733C52E8E8C0}" type="presOf" srcId="{48E035EB-82E6-4516-B0E1-65188D94D1AB}" destId="{53027571-B55D-43D4-B2EA-5BE6E8F0D53D}" srcOrd="0" destOrd="0" presId="urn:microsoft.com/office/officeart/2018/2/layout/IconCircleList"/>
    <dgm:cxn modelId="{847184FA-9E26-432C-8E42-173B44CDF4E7}" type="presOf" srcId="{1778DEE8-9516-453A-AB6E-3D4617B78CA9}" destId="{507030CA-31BA-47F3-9756-7270B5F600F9}" srcOrd="0" destOrd="0" presId="urn:microsoft.com/office/officeart/2018/2/layout/IconCircleList"/>
    <dgm:cxn modelId="{708F1BB4-7D8E-41F5-8A98-D5C055F29016}" type="presParOf" srcId="{7F346DC7-686E-4269-B604-385BB85F3BC6}" destId="{072631F1-643A-4AF5-AAEA-05C3AB6E80C4}" srcOrd="0" destOrd="0" presId="urn:microsoft.com/office/officeart/2018/2/layout/IconCircleList"/>
    <dgm:cxn modelId="{7459A502-EF54-4EA1-953F-19516661E265}" type="presParOf" srcId="{072631F1-643A-4AF5-AAEA-05C3AB6E80C4}" destId="{B82E8B5F-6965-4A0E-92CD-D1A0C7AAAC1B}" srcOrd="0" destOrd="0" presId="urn:microsoft.com/office/officeart/2018/2/layout/IconCircleList"/>
    <dgm:cxn modelId="{2E8FF204-0C01-491D-A827-1535A7871D2F}" type="presParOf" srcId="{B82E8B5F-6965-4A0E-92CD-D1A0C7AAAC1B}" destId="{D2C26CC9-0418-49BA-B0D6-92D502FDB303}" srcOrd="0" destOrd="0" presId="urn:microsoft.com/office/officeart/2018/2/layout/IconCircleList"/>
    <dgm:cxn modelId="{F1503CAF-BD28-4DB9-B645-67339149E982}" type="presParOf" srcId="{B82E8B5F-6965-4A0E-92CD-D1A0C7AAAC1B}" destId="{A9B1DBBC-61FD-43F6-BE5A-005B6F4B6A7B}" srcOrd="1" destOrd="0" presId="urn:microsoft.com/office/officeart/2018/2/layout/IconCircleList"/>
    <dgm:cxn modelId="{BC6D4AC3-04DA-452C-A116-16AB53ED4F98}" type="presParOf" srcId="{B82E8B5F-6965-4A0E-92CD-D1A0C7AAAC1B}" destId="{619674CE-60EB-4FD2-9D38-51310845D711}" srcOrd="2" destOrd="0" presId="urn:microsoft.com/office/officeart/2018/2/layout/IconCircleList"/>
    <dgm:cxn modelId="{7BC80D82-3DC7-4210-8128-976A127B9A71}" type="presParOf" srcId="{B82E8B5F-6965-4A0E-92CD-D1A0C7AAAC1B}" destId="{431B71BF-167D-4055-B2BE-18D763E05184}" srcOrd="3" destOrd="0" presId="urn:microsoft.com/office/officeart/2018/2/layout/IconCircleList"/>
    <dgm:cxn modelId="{D4A5187E-1456-41C7-98C0-44A2B89D0E6E}" type="presParOf" srcId="{072631F1-643A-4AF5-AAEA-05C3AB6E80C4}" destId="{49C0F4CB-30F3-453B-AE45-8D6098FA3AC7}" srcOrd="1" destOrd="0" presId="urn:microsoft.com/office/officeart/2018/2/layout/IconCircleList"/>
    <dgm:cxn modelId="{358C7A79-9A8A-4E09-B72D-EB3980CF133B}" type="presParOf" srcId="{072631F1-643A-4AF5-AAEA-05C3AB6E80C4}" destId="{C8AF5901-C5B5-4BE4-95F7-0C42C5A4F871}" srcOrd="2" destOrd="0" presId="urn:microsoft.com/office/officeart/2018/2/layout/IconCircleList"/>
    <dgm:cxn modelId="{20A83E16-960B-4711-9894-33980513C9FE}" type="presParOf" srcId="{C8AF5901-C5B5-4BE4-95F7-0C42C5A4F871}" destId="{E43DC922-4A42-4763-ADAE-34024843F86B}" srcOrd="0" destOrd="0" presId="urn:microsoft.com/office/officeart/2018/2/layout/IconCircleList"/>
    <dgm:cxn modelId="{F068F4C4-5F7B-4E65-B86F-B693CBCD8376}" type="presParOf" srcId="{C8AF5901-C5B5-4BE4-95F7-0C42C5A4F871}" destId="{4A9E5C28-6425-43C0-90D1-DA96C68140AD}" srcOrd="1" destOrd="0" presId="urn:microsoft.com/office/officeart/2018/2/layout/IconCircleList"/>
    <dgm:cxn modelId="{C60673D5-AF67-4E5E-A1AB-572E45CAD62F}" type="presParOf" srcId="{C8AF5901-C5B5-4BE4-95F7-0C42C5A4F871}" destId="{C17EF8F1-E8E3-4A8D-8307-2484D2E37D76}" srcOrd="2" destOrd="0" presId="urn:microsoft.com/office/officeart/2018/2/layout/IconCircleList"/>
    <dgm:cxn modelId="{FC95DE89-7DAD-40A6-ACEA-0F8B380F7414}" type="presParOf" srcId="{C8AF5901-C5B5-4BE4-95F7-0C42C5A4F871}" destId="{507030CA-31BA-47F3-9756-7270B5F600F9}" srcOrd="3" destOrd="0" presId="urn:microsoft.com/office/officeart/2018/2/layout/IconCircleList"/>
    <dgm:cxn modelId="{7F5AE6AF-1F17-4472-8340-95ACA8627ED4}" type="presParOf" srcId="{072631F1-643A-4AF5-AAEA-05C3AB6E80C4}" destId="{5253E717-57AA-4472-BF9F-35C650E3AE61}" srcOrd="3" destOrd="0" presId="urn:microsoft.com/office/officeart/2018/2/layout/IconCircleList"/>
    <dgm:cxn modelId="{3D60EC98-0824-4629-B8F2-2943380A1CD0}" type="presParOf" srcId="{072631F1-643A-4AF5-AAEA-05C3AB6E80C4}" destId="{3B18CAF9-B6A0-4808-B776-150A0A035B7F}" srcOrd="4" destOrd="0" presId="urn:microsoft.com/office/officeart/2018/2/layout/IconCircleList"/>
    <dgm:cxn modelId="{E5C3C279-5032-4BCE-AD9D-D71AF21FFF38}" type="presParOf" srcId="{3B18CAF9-B6A0-4808-B776-150A0A035B7F}" destId="{ED3FDE79-3611-4231-BC56-DE1B123AB670}" srcOrd="0" destOrd="0" presId="urn:microsoft.com/office/officeart/2018/2/layout/IconCircleList"/>
    <dgm:cxn modelId="{288A0D53-FD4D-45F0-95B0-BF402A72E6F2}" type="presParOf" srcId="{3B18CAF9-B6A0-4808-B776-150A0A035B7F}" destId="{B7F67A1F-0810-4851-82CC-7447B875931C}" srcOrd="1" destOrd="0" presId="urn:microsoft.com/office/officeart/2018/2/layout/IconCircleList"/>
    <dgm:cxn modelId="{71623731-81AE-4900-9C72-7084882FB497}" type="presParOf" srcId="{3B18CAF9-B6A0-4808-B776-150A0A035B7F}" destId="{8E6F00EA-DAA7-47BA-B5EB-DA662AB40295}" srcOrd="2" destOrd="0" presId="urn:microsoft.com/office/officeart/2018/2/layout/IconCircleList"/>
    <dgm:cxn modelId="{17A12EE8-D13A-4F3E-A179-53BDB9B47382}" type="presParOf" srcId="{3B18CAF9-B6A0-4808-B776-150A0A035B7F}" destId="{307928A4-3304-4ABD-8862-2D3C1B777503}" srcOrd="3" destOrd="0" presId="urn:microsoft.com/office/officeart/2018/2/layout/IconCircleList"/>
    <dgm:cxn modelId="{79116E0B-AB83-44E6-8FF3-FDC8847E8C8C}" type="presParOf" srcId="{072631F1-643A-4AF5-AAEA-05C3AB6E80C4}" destId="{4342B7B3-67B4-49CC-B1BC-D6B0A2AC7FE1}" srcOrd="5" destOrd="0" presId="urn:microsoft.com/office/officeart/2018/2/layout/IconCircleList"/>
    <dgm:cxn modelId="{45A37A83-4879-4685-9919-20CDF56A22D2}" type="presParOf" srcId="{072631F1-643A-4AF5-AAEA-05C3AB6E80C4}" destId="{07CBA895-6EAA-498C-AA75-71FDC1F65BF7}" srcOrd="6" destOrd="0" presId="urn:microsoft.com/office/officeart/2018/2/layout/IconCircleList"/>
    <dgm:cxn modelId="{5476EF49-EC48-4159-B9CF-444CF6B9601F}" type="presParOf" srcId="{07CBA895-6EAA-498C-AA75-71FDC1F65BF7}" destId="{AFCDB374-79A3-40E3-AD30-F27DA91B1914}" srcOrd="0" destOrd="0" presId="urn:microsoft.com/office/officeart/2018/2/layout/IconCircleList"/>
    <dgm:cxn modelId="{DBE8CAEF-62F6-4630-A5A6-2D6C2A2EE3F1}" type="presParOf" srcId="{07CBA895-6EAA-498C-AA75-71FDC1F65BF7}" destId="{E4D39225-B802-4029-A662-B1F7CF8796CC}" srcOrd="1" destOrd="0" presId="urn:microsoft.com/office/officeart/2018/2/layout/IconCircleList"/>
    <dgm:cxn modelId="{86AE48FC-FD15-40D1-910A-ECB7F6E8FCD7}" type="presParOf" srcId="{07CBA895-6EAA-498C-AA75-71FDC1F65BF7}" destId="{C1941AA3-12AE-45DD-B896-0B59F2E25A05}" srcOrd="2" destOrd="0" presId="urn:microsoft.com/office/officeart/2018/2/layout/IconCircleList"/>
    <dgm:cxn modelId="{5E699105-E057-4591-8216-04C261E7637B}" type="presParOf" srcId="{07CBA895-6EAA-498C-AA75-71FDC1F65BF7}" destId="{53027571-B55D-43D4-B2EA-5BE6E8F0D5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B803C-5133-42CE-880D-ED6BB7776DB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930965-5494-41A2-8257-4F6E17118E5E}">
      <dgm:prSet/>
      <dgm:spPr/>
      <dgm:t>
        <a:bodyPr/>
        <a:lstStyle/>
        <a:p>
          <a:r>
            <a:rPr lang="en-US"/>
            <a:t>Read email id from excel/csv input file</a:t>
          </a:r>
        </a:p>
      </dgm:t>
    </dgm:pt>
    <dgm:pt modelId="{19223706-D705-450A-8FCA-2B8087E95BB4}" type="parTrans" cxnId="{E7325A53-FF1D-4235-9C4F-435164F3DCE4}">
      <dgm:prSet/>
      <dgm:spPr/>
      <dgm:t>
        <a:bodyPr/>
        <a:lstStyle/>
        <a:p>
          <a:endParaRPr lang="en-US"/>
        </a:p>
      </dgm:t>
    </dgm:pt>
    <dgm:pt modelId="{CF785030-D9E4-4B35-9A47-DCF94A3892D4}" type="sibTrans" cxnId="{E7325A53-FF1D-4235-9C4F-435164F3DCE4}">
      <dgm:prSet/>
      <dgm:spPr/>
      <dgm:t>
        <a:bodyPr/>
        <a:lstStyle/>
        <a:p>
          <a:endParaRPr lang="en-US"/>
        </a:p>
      </dgm:t>
    </dgm:pt>
    <dgm:pt modelId="{51CD8FB8-F913-4C73-99AA-6BB87EDAA561}">
      <dgm:prSet/>
      <dgm:spPr/>
      <dgm:t>
        <a:bodyPr/>
        <a:lstStyle/>
        <a:p>
          <a:r>
            <a:rPr lang="en-US"/>
            <a:t>Send a system generated *do not reply* email to the email ids using python script </a:t>
          </a:r>
          <a:r>
            <a:rPr lang="en-US" b="1"/>
            <a:t>send_mail.py </a:t>
          </a:r>
          <a:r>
            <a:rPr lang="en-US"/>
            <a:t>or using </a:t>
          </a:r>
          <a:r>
            <a:rPr lang="en-US" b="1"/>
            <a:t>Automation Anywhere Send Email command</a:t>
          </a:r>
          <a:endParaRPr lang="en-US"/>
        </a:p>
      </dgm:t>
    </dgm:pt>
    <dgm:pt modelId="{8D994DFA-DDA7-469A-8D79-034D6AE52B77}" type="parTrans" cxnId="{38FF43DE-5124-4227-BB3A-5AEDEF724C4D}">
      <dgm:prSet/>
      <dgm:spPr/>
      <dgm:t>
        <a:bodyPr/>
        <a:lstStyle/>
        <a:p>
          <a:endParaRPr lang="en-US"/>
        </a:p>
      </dgm:t>
    </dgm:pt>
    <dgm:pt modelId="{C00CCF2D-AC41-4E1B-9B45-E7DCDB640D6B}" type="sibTrans" cxnId="{38FF43DE-5124-4227-BB3A-5AEDEF724C4D}">
      <dgm:prSet/>
      <dgm:spPr/>
      <dgm:t>
        <a:bodyPr/>
        <a:lstStyle/>
        <a:p>
          <a:endParaRPr lang="en-US"/>
        </a:p>
      </dgm:t>
    </dgm:pt>
    <dgm:pt modelId="{8B6B2E00-3363-4077-912B-3852B215F326}">
      <dgm:prSet/>
      <dgm:spPr/>
      <dgm:t>
        <a:bodyPr/>
        <a:lstStyle/>
        <a:p>
          <a:r>
            <a:rPr lang="en-US"/>
            <a:t>Read emails from the system which failed delivery using python script</a:t>
          </a:r>
        </a:p>
      </dgm:t>
    </dgm:pt>
    <dgm:pt modelId="{8C39F54A-F1B4-40AC-B495-50DA2F326415}" type="parTrans" cxnId="{E1F663F8-8199-4F50-802C-5B5B554EC38F}">
      <dgm:prSet/>
      <dgm:spPr/>
      <dgm:t>
        <a:bodyPr/>
        <a:lstStyle/>
        <a:p>
          <a:endParaRPr lang="en-US"/>
        </a:p>
      </dgm:t>
    </dgm:pt>
    <dgm:pt modelId="{F363F23B-0E48-4AE8-B6CC-5BC10EAB846A}" type="sibTrans" cxnId="{E1F663F8-8199-4F50-802C-5B5B554EC38F}">
      <dgm:prSet/>
      <dgm:spPr/>
      <dgm:t>
        <a:bodyPr/>
        <a:lstStyle/>
        <a:p>
          <a:endParaRPr lang="en-US"/>
        </a:p>
      </dgm:t>
    </dgm:pt>
    <dgm:pt modelId="{BD8731E6-2FDD-4F06-BFFA-13213CB7E895}">
      <dgm:prSet/>
      <dgm:spPr/>
      <dgm:t>
        <a:bodyPr/>
        <a:lstStyle/>
        <a:p>
          <a:r>
            <a:rPr lang="en-US" b="1"/>
            <a:t>read_emails.py </a:t>
          </a:r>
          <a:r>
            <a:rPr lang="en-US"/>
            <a:t>and fetch the email ids and export to new csv file</a:t>
          </a:r>
        </a:p>
      </dgm:t>
    </dgm:pt>
    <dgm:pt modelId="{7040CCA9-7085-4896-B9A7-2F4ACE3DC928}" type="parTrans" cxnId="{CD6165C3-D1D5-4F26-8E37-2044C688596B}">
      <dgm:prSet/>
      <dgm:spPr/>
      <dgm:t>
        <a:bodyPr/>
        <a:lstStyle/>
        <a:p>
          <a:endParaRPr lang="en-US"/>
        </a:p>
      </dgm:t>
    </dgm:pt>
    <dgm:pt modelId="{AF1A8740-9A3C-4505-8A6A-DF5CFD080530}" type="sibTrans" cxnId="{CD6165C3-D1D5-4F26-8E37-2044C688596B}">
      <dgm:prSet/>
      <dgm:spPr/>
      <dgm:t>
        <a:bodyPr/>
        <a:lstStyle/>
        <a:p>
          <a:endParaRPr lang="en-US"/>
        </a:p>
      </dgm:t>
    </dgm:pt>
    <dgm:pt modelId="{39D54CE7-8952-4DF9-9731-04E4388EAA01}">
      <dgm:prSet/>
      <dgm:spPr/>
      <dgm:t>
        <a:bodyPr/>
        <a:lstStyle/>
        <a:p>
          <a:r>
            <a:rPr lang="en-US"/>
            <a:t>Loop through the new csv file to lookup for email ids in the input excel file and flag them as invalid</a:t>
          </a:r>
        </a:p>
      </dgm:t>
    </dgm:pt>
    <dgm:pt modelId="{DB259048-6F46-4340-B4A3-14607A761DB9}" type="parTrans" cxnId="{C4B774BB-CF46-440C-87AE-3840D2FB5708}">
      <dgm:prSet/>
      <dgm:spPr/>
      <dgm:t>
        <a:bodyPr/>
        <a:lstStyle/>
        <a:p>
          <a:endParaRPr lang="en-US"/>
        </a:p>
      </dgm:t>
    </dgm:pt>
    <dgm:pt modelId="{814E3243-437B-4F17-B54E-2D33C29F5FC4}" type="sibTrans" cxnId="{C4B774BB-CF46-440C-87AE-3840D2FB5708}">
      <dgm:prSet/>
      <dgm:spPr/>
      <dgm:t>
        <a:bodyPr/>
        <a:lstStyle/>
        <a:p>
          <a:endParaRPr lang="en-US"/>
        </a:p>
      </dgm:t>
    </dgm:pt>
    <dgm:pt modelId="{FB2DAA37-FF98-4848-BAAB-0401D4F2056E}" type="pres">
      <dgm:prSet presAssocID="{AB0B803C-5133-42CE-880D-ED6BB7776DBE}" presName="CompostProcess" presStyleCnt="0">
        <dgm:presLayoutVars>
          <dgm:dir/>
          <dgm:resizeHandles val="exact"/>
        </dgm:presLayoutVars>
      </dgm:prSet>
      <dgm:spPr/>
    </dgm:pt>
    <dgm:pt modelId="{07882F05-C6AA-467B-A433-7643F448A345}" type="pres">
      <dgm:prSet presAssocID="{AB0B803C-5133-42CE-880D-ED6BB7776DBE}" presName="arrow" presStyleLbl="bgShp" presStyleIdx="0" presStyleCnt="1"/>
      <dgm:spPr/>
    </dgm:pt>
    <dgm:pt modelId="{DD3D2C03-203B-4820-857B-D990FE0A2308}" type="pres">
      <dgm:prSet presAssocID="{AB0B803C-5133-42CE-880D-ED6BB7776DBE}" presName="linearProcess" presStyleCnt="0"/>
      <dgm:spPr/>
    </dgm:pt>
    <dgm:pt modelId="{3DABA080-FD06-4849-8222-A48E53013732}" type="pres">
      <dgm:prSet presAssocID="{37930965-5494-41A2-8257-4F6E17118E5E}" presName="textNode" presStyleLbl="node1" presStyleIdx="0" presStyleCnt="5">
        <dgm:presLayoutVars>
          <dgm:bulletEnabled val="1"/>
        </dgm:presLayoutVars>
      </dgm:prSet>
      <dgm:spPr/>
    </dgm:pt>
    <dgm:pt modelId="{6C4F71C7-EF2A-4280-A836-47AFB2D5D075}" type="pres">
      <dgm:prSet presAssocID="{CF785030-D9E4-4B35-9A47-DCF94A3892D4}" presName="sibTrans" presStyleCnt="0"/>
      <dgm:spPr/>
    </dgm:pt>
    <dgm:pt modelId="{3F83BF5C-AEE8-4FC4-91A0-39BBC99DB035}" type="pres">
      <dgm:prSet presAssocID="{51CD8FB8-F913-4C73-99AA-6BB87EDAA561}" presName="textNode" presStyleLbl="node1" presStyleIdx="1" presStyleCnt="5">
        <dgm:presLayoutVars>
          <dgm:bulletEnabled val="1"/>
        </dgm:presLayoutVars>
      </dgm:prSet>
      <dgm:spPr/>
    </dgm:pt>
    <dgm:pt modelId="{ADC364E9-5E78-4273-9DA8-DFFAA87A9F60}" type="pres">
      <dgm:prSet presAssocID="{C00CCF2D-AC41-4E1B-9B45-E7DCDB640D6B}" presName="sibTrans" presStyleCnt="0"/>
      <dgm:spPr/>
    </dgm:pt>
    <dgm:pt modelId="{7BEC5A9F-55E1-479F-9DDE-56851E388F05}" type="pres">
      <dgm:prSet presAssocID="{8B6B2E00-3363-4077-912B-3852B215F326}" presName="textNode" presStyleLbl="node1" presStyleIdx="2" presStyleCnt="5">
        <dgm:presLayoutVars>
          <dgm:bulletEnabled val="1"/>
        </dgm:presLayoutVars>
      </dgm:prSet>
      <dgm:spPr/>
    </dgm:pt>
    <dgm:pt modelId="{7336235D-3DD3-49CB-8510-727F19659A20}" type="pres">
      <dgm:prSet presAssocID="{F363F23B-0E48-4AE8-B6CC-5BC10EAB846A}" presName="sibTrans" presStyleCnt="0"/>
      <dgm:spPr/>
    </dgm:pt>
    <dgm:pt modelId="{A9AED01D-71E8-406A-B5B2-298A331D576E}" type="pres">
      <dgm:prSet presAssocID="{BD8731E6-2FDD-4F06-BFFA-13213CB7E895}" presName="textNode" presStyleLbl="node1" presStyleIdx="3" presStyleCnt="5">
        <dgm:presLayoutVars>
          <dgm:bulletEnabled val="1"/>
        </dgm:presLayoutVars>
      </dgm:prSet>
      <dgm:spPr/>
    </dgm:pt>
    <dgm:pt modelId="{60E164F6-F995-438E-AC21-099D6E87314A}" type="pres">
      <dgm:prSet presAssocID="{AF1A8740-9A3C-4505-8A6A-DF5CFD080530}" presName="sibTrans" presStyleCnt="0"/>
      <dgm:spPr/>
    </dgm:pt>
    <dgm:pt modelId="{63BCE082-C403-44DF-ABC9-7333ADAFFCA1}" type="pres">
      <dgm:prSet presAssocID="{39D54CE7-8952-4DF9-9731-04E4388EAA0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D229BD0C-754A-47E4-A1DC-9D64E6DC39DC}" type="presOf" srcId="{BD8731E6-2FDD-4F06-BFFA-13213CB7E895}" destId="{A9AED01D-71E8-406A-B5B2-298A331D576E}" srcOrd="0" destOrd="0" presId="urn:microsoft.com/office/officeart/2005/8/layout/hProcess9"/>
    <dgm:cxn modelId="{F36AAF1B-A656-487C-A7C5-5E1639DAAD75}" type="presOf" srcId="{51CD8FB8-F913-4C73-99AA-6BB87EDAA561}" destId="{3F83BF5C-AEE8-4FC4-91A0-39BBC99DB035}" srcOrd="0" destOrd="0" presId="urn:microsoft.com/office/officeart/2005/8/layout/hProcess9"/>
    <dgm:cxn modelId="{1F02C661-C610-4EE6-9ABC-8A07F3F06EBA}" type="presOf" srcId="{AB0B803C-5133-42CE-880D-ED6BB7776DBE}" destId="{FB2DAA37-FF98-4848-BAAB-0401D4F2056E}" srcOrd="0" destOrd="0" presId="urn:microsoft.com/office/officeart/2005/8/layout/hProcess9"/>
    <dgm:cxn modelId="{3377D549-983E-475D-BDD1-67C51E45309E}" type="presOf" srcId="{39D54CE7-8952-4DF9-9731-04E4388EAA01}" destId="{63BCE082-C403-44DF-ABC9-7333ADAFFCA1}" srcOrd="0" destOrd="0" presId="urn:microsoft.com/office/officeart/2005/8/layout/hProcess9"/>
    <dgm:cxn modelId="{E7325A53-FF1D-4235-9C4F-435164F3DCE4}" srcId="{AB0B803C-5133-42CE-880D-ED6BB7776DBE}" destId="{37930965-5494-41A2-8257-4F6E17118E5E}" srcOrd="0" destOrd="0" parTransId="{19223706-D705-450A-8FCA-2B8087E95BB4}" sibTransId="{CF785030-D9E4-4B35-9A47-DCF94A3892D4}"/>
    <dgm:cxn modelId="{2955C054-90FD-47C5-9540-6D806C8FA74A}" type="presOf" srcId="{37930965-5494-41A2-8257-4F6E17118E5E}" destId="{3DABA080-FD06-4849-8222-A48E53013732}" srcOrd="0" destOrd="0" presId="urn:microsoft.com/office/officeart/2005/8/layout/hProcess9"/>
    <dgm:cxn modelId="{C2C2FC9F-3750-47B1-B0B5-6A8C716E178B}" type="presOf" srcId="{8B6B2E00-3363-4077-912B-3852B215F326}" destId="{7BEC5A9F-55E1-479F-9DDE-56851E388F05}" srcOrd="0" destOrd="0" presId="urn:microsoft.com/office/officeart/2005/8/layout/hProcess9"/>
    <dgm:cxn modelId="{C4B774BB-CF46-440C-87AE-3840D2FB5708}" srcId="{AB0B803C-5133-42CE-880D-ED6BB7776DBE}" destId="{39D54CE7-8952-4DF9-9731-04E4388EAA01}" srcOrd="4" destOrd="0" parTransId="{DB259048-6F46-4340-B4A3-14607A761DB9}" sibTransId="{814E3243-437B-4F17-B54E-2D33C29F5FC4}"/>
    <dgm:cxn modelId="{CD6165C3-D1D5-4F26-8E37-2044C688596B}" srcId="{AB0B803C-5133-42CE-880D-ED6BB7776DBE}" destId="{BD8731E6-2FDD-4F06-BFFA-13213CB7E895}" srcOrd="3" destOrd="0" parTransId="{7040CCA9-7085-4896-B9A7-2F4ACE3DC928}" sibTransId="{AF1A8740-9A3C-4505-8A6A-DF5CFD080530}"/>
    <dgm:cxn modelId="{38FF43DE-5124-4227-BB3A-5AEDEF724C4D}" srcId="{AB0B803C-5133-42CE-880D-ED6BB7776DBE}" destId="{51CD8FB8-F913-4C73-99AA-6BB87EDAA561}" srcOrd="1" destOrd="0" parTransId="{8D994DFA-DDA7-469A-8D79-034D6AE52B77}" sibTransId="{C00CCF2D-AC41-4E1B-9B45-E7DCDB640D6B}"/>
    <dgm:cxn modelId="{E1F663F8-8199-4F50-802C-5B5B554EC38F}" srcId="{AB0B803C-5133-42CE-880D-ED6BB7776DBE}" destId="{8B6B2E00-3363-4077-912B-3852B215F326}" srcOrd="2" destOrd="0" parTransId="{8C39F54A-F1B4-40AC-B495-50DA2F326415}" sibTransId="{F363F23B-0E48-4AE8-B6CC-5BC10EAB846A}"/>
    <dgm:cxn modelId="{BE01D449-B147-4008-8D87-F976B8968AB9}" type="presParOf" srcId="{FB2DAA37-FF98-4848-BAAB-0401D4F2056E}" destId="{07882F05-C6AA-467B-A433-7643F448A345}" srcOrd="0" destOrd="0" presId="urn:microsoft.com/office/officeart/2005/8/layout/hProcess9"/>
    <dgm:cxn modelId="{789398DA-BDB5-46B5-8045-606F7B118684}" type="presParOf" srcId="{FB2DAA37-FF98-4848-BAAB-0401D4F2056E}" destId="{DD3D2C03-203B-4820-857B-D990FE0A2308}" srcOrd="1" destOrd="0" presId="urn:microsoft.com/office/officeart/2005/8/layout/hProcess9"/>
    <dgm:cxn modelId="{BF0C412A-114E-4382-B64B-0972799C5AFD}" type="presParOf" srcId="{DD3D2C03-203B-4820-857B-D990FE0A2308}" destId="{3DABA080-FD06-4849-8222-A48E53013732}" srcOrd="0" destOrd="0" presId="urn:microsoft.com/office/officeart/2005/8/layout/hProcess9"/>
    <dgm:cxn modelId="{C93AD971-8AF9-41B3-B766-A4A77F7005BF}" type="presParOf" srcId="{DD3D2C03-203B-4820-857B-D990FE0A2308}" destId="{6C4F71C7-EF2A-4280-A836-47AFB2D5D075}" srcOrd="1" destOrd="0" presId="urn:microsoft.com/office/officeart/2005/8/layout/hProcess9"/>
    <dgm:cxn modelId="{AB7ADCCD-55AE-41D6-BB64-CF38283DBB7B}" type="presParOf" srcId="{DD3D2C03-203B-4820-857B-D990FE0A2308}" destId="{3F83BF5C-AEE8-4FC4-91A0-39BBC99DB035}" srcOrd="2" destOrd="0" presId="urn:microsoft.com/office/officeart/2005/8/layout/hProcess9"/>
    <dgm:cxn modelId="{36F4D71B-436B-46EB-9615-6DC894719EE1}" type="presParOf" srcId="{DD3D2C03-203B-4820-857B-D990FE0A2308}" destId="{ADC364E9-5E78-4273-9DA8-DFFAA87A9F60}" srcOrd="3" destOrd="0" presId="urn:microsoft.com/office/officeart/2005/8/layout/hProcess9"/>
    <dgm:cxn modelId="{CE63D472-F67C-4629-9B26-1E7AE6648AE4}" type="presParOf" srcId="{DD3D2C03-203B-4820-857B-D990FE0A2308}" destId="{7BEC5A9F-55E1-479F-9DDE-56851E388F05}" srcOrd="4" destOrd="0" presId="urn:microsoft.com/office/officeart/2005/8/layout/hProcess9"/>
    <dgm:cxn modelId="{894CC5CF-070F-4873-939D-7E9765B4325D}" type="presParOf" srcId="{DD3D2C03-203B-4820-857B-D990FE0A2308}" destId="{7336235D-3DD3-49CB-8510-727F19659A20}" srcOrd="5" destOrd="0" presId="urn:microsoft.com/office/officeart/2005/8/layout/hProcess9"/>
    <dgm:cxn modelId="{75F9FD1C-853B-41D6-A1BE-1BC94C4919B5}" type="presParOf" srcId="{DD3D2C03-203B-4820-857B-D990FE0A2308}" destId="{A9AED01D-71E8-406A-B5B2-298A331D576E}" srcOrd="6" destOrd="0" presId="urn:microsoft.com/office/officeart/2005/8/layout/hProcess9"/>
    <dgm:cxn modelId="{B14B6D16-DDD4-4956-973E-126A9DC4D6F5}" type="presParOf" srcId="{DD3D2C03-203B-4820-857B-D990FE0A2308}" destId="{60E164F6-F995-438E-AC21-099D6E87314A}" srcOrd="7" destOrd="0" presId="urn:microsoft.com/office/officeart/2005/8/layout/hProcess9"/>
    <dgm:cxn modelId="{A344144D-4C3E-41D8-87D1-6D08BFDBCEB7}" type="presParOf" srcId="{DD3D2C03-203B-4820-857B-D990FE0A2308}" destId="{63BCE082-C403-44DF-ABC9-7333ADAFFCA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6944DA-FFD7-4043-B3F1-8369F84343C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721CFE-33E1-4FA0-B50D-9236B0C07E15}">
      <dgm:prSet/>
      <dgm:spPr/>
      <dgm:t>
        <a:bodyPr/>
        <a:lstStyle/>
        <a:p>
          <a:r>
            <a:rPr lang="en-US"/>
            <a:t>Input Excel/CSV File</a:t>
          </a:r>
        </a:p>
      </dgm:t>
    </dgm:pt>
    <dgm:pt modelId="{6796A858-478E-4E4B-B85F-A93533BDE00D}" type="parTrans" cxnId="{13A735B7-AEBC-431A-BE88-6F6D12944E5A}">
      <dgm:prSet/>
      <dgm:spPr/>
      <dgm:t>
        <a:bodyPr/>
        <a:lstStyle/>
        <a:p>
          <a:endParaRPr lang="en-US"/>
        </a:p>
      </dgm:t>
    </dgm:pt>
    <dgm:pt modelId="{E86218ED-B983-4B2C-AA39-7B0EC4695E31}" type="sibTrans" cxnId="{13A735B7-AEBC-431A-BE88-6F6D12944E5A}">
      <dgm:prSet/>
      <dgm:spPr/>
      <dgm:t>
        <a:bodyPr/>
        <a:lstStyle/>
        <a:p>
          <a:endParaRPr lang="en-US"/>
        </a:p>
      </dgm:t>
    </dgm:pt>
    <dgm:pt modelId="{F60B1F50-BAE3-4648-88CB-86A2B49D2C81}">
      <dgm:prSet/>
      <dgm:spPr/>
      <dgm:t>
        <a:bodyPr/>
        <a:lstStyle/>
        <a:p>
          <a:r>
            <a:rPr lang="en-US"/>
            <a:t>Send_mail.py</a:t>
          </a:r>
        </a:p>
      </dgm:t>
    </dgm:pt>
    <dgm:pt modelId="{A990091E-78E6-4C0E-8A6F-E0879C1885D3}" type="parTrans" cxnId="{F2119878-542D-4CCD-9A57-28A116D163F9}">
      <dgm:prSet/>
      <dgm:spPr/>
      <dgm:t>
        <a:bodyPr/>
        <a:lstStyle/>
        <a:p>
          <a:endParaRPr lang="en-US"/>
        </a:p>
      </dgm:t>
    </dgm:pt>
    <dgm:pt modelId="{23240E9B-56B0-4189-AC45-9244C9FE2F37}" type="sibTrans" cxnId="{F2119878-542D-4CCD-9A57-28A116D163F9}">
      <dgm:prSet/>
      <dgm:spPr/>
      <dgm:t>
        <a:bodyPr/>
        <a:lstStyle/>
        <a:p>
          <a:endParaRPr lang="en-US"/>
        </a:p>
      </dgm:t>
    </dgm:pt>
    <dgm:pt modelId="{64B228BE-8AF5-4763-867E-053930D531B4}">
      <dgm:prSet/>
      <dgm:spPr/>
      <dgm:t>
        <a:bodyPr/>
        <a:lstStyle/>
        <a:p>
          <a:r>
            <a:rPr lang="en-US" dirty="0"/>
            <a:t>Reading_emails.py</a:t>
          </a:r>
        </a:p>
      </dgm:t>
    </dgm:pt>
    <dgm:pt modelId="{4F10519F-B8A4-408B-AA05-B102181805C6}" type="parTrans" cxnId="{81967AD8-E795-4BD9-B6FA-0C553D110F3E}">
      <dgm:prSet/>
      <dgm:spPr/>
      <dgm:t>
        <a:bodyPr/>
        <a:lstStyle/>
        <a:p>
          <a:endParaRPr lang="en-US"/>
        </a:p>
      </dgm:t>
    </dgm:pt>
    <dgm:pt modelId="{36426864-200D-4210-B410-8F6B16D8E764}" type="sibTrans" cxnId="{81967AD8-E795-4BD9-B6FA-0C553D110F3E}">
      <dgm:prSet/>
      <dgm:spPr/>
      <dgm:t>
        <a:bodyPr/>
        <a:lstStyle/>
        <a:p>
          <a:endParaRPr lang="en-US"/>
        </a:p>
      </dgm:t>
    </dgm:pt>
    <dgm:pt modelId="{5A3DB476-9030-423E-AF51-089EAB1765FF}">
      <dgm:prSet/>
      <dgm:spPr/>
      <dgm:t>
        <a:bodyPr/>
        <a:lstStyle/>
        <a:p>
          <a:r>
            <a:rPr lang="en-US"/>
            <a:t>Email_validation.atmx</a:t>
          </a:r>
        </a:p>
      </dgm:t>
    </dgm:pt>
    <dgm:pt modelId="{14EE78E1-8799-4E6A-AA76-9A42176F96BF}" type="parTrans" cxnId="{F69F5F94-9824-4651-95AE-C08DC350AE00}">
      <dgm:prSet/>
      <dgm:spPr/>
      <dgm:t>
        <a:bodyPr/>
        <a:lstStyle/>
        <a:p>
          <a:endParaRPr lang="en-US"/>
        </a:p>
      </dgm:t>
    </dgm:pt>
    <dgm:pt modelId="{2C916318-A1D2-48B7-88DD-E83B941D09B8}" type="sibTrans" cxnId="{F69F5F94-9824-4651-95AE-C08DC350AE00}">
      <dgm:prSet/>
      <dgm:spPr/>
      <dgm:t>
        <a:bodyPr/>
        <a:lstStyle/>
        <a:p>
          <a:endParaRPr lang="en-US"/>
        </a:p>
      </dgm:t>
    </dgm:pt>
    <dgm:pt modelId="{217C97D2-D548-465D-8B45-87BF0AA72E8A}" type="pres">
      <dgm:prSet presAssocID="{DA6944DA-FFD7-4043-B3F1-8369F84343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396305-7402-4A2C-B236-4C12A410C8B5}" type="pres">
      <dgm:prSet presAssocID="{4F721CFE-33E1-4FA0-B50D-9236B0C07E15}" presName="hierRoot1" presStyleCnt="0"/>
      <dgm:spPr/>
    </dgm:pt>
    <dgm:pt modelId="{7415231F-2170-47DC-A482-7765CF4C1A3D}" type="pres">
      <dgm:prSet presAssocID="{4F721CFE-33E1-4FA0-B50D-9236B0C07E15}" presName="composite" presStyleCnt="0"/>
      <dgm:spPr/>
    </dgm:pt>
    <dgm:pt modelId="{8001B029-677B-41B9-923F-6C78F02BBF60}" type="pres">
      <dgm:prSet presAssocID="{4F721CFE-33E1-4FA0-B50D-9236B0C07E15}" presName="background" presStyleLbl="node0" presStyleIdx="0" presStyleCnt="4"/>
      <dgm:spPr/>
    </dgm:pt>
    <dgm:pt modelId="{189D125F-9A63-46BC-A168-677F64504C04}" type="pres">
      <dgm:prSet presAssocID="{4F721CFE-33E1-4FA0-B50D-9236B0C07E15}" presName="text" presStyleLbl="fgAcc0" presStyleIdx="0" presStyleCnt="4">
        <dgm:presLayoutVars>
          <dgm:chPref val="3"/>
        </dgm:presLayoutVars>
      </dgm:prSet>
      <dgm:spPr/>
    </dgm:pt>
    <dgm:pt modelId="{E9AFE162-CE87-4CAC-A0CF-AC0935C78818}" type="pres">
      <dgm:prSet presAssocID="{4F721CFE-33E1-4FA0-B50D-9236B0C07E15}" presName="hierChild2" presStyleCnt="0"/>
      <dgm:spPr/>
    </dgm:pt>
    <dgm:pt modelId="{F9612831-482F-4A65-8468-D3BDCA080F6A}" type="pres">
      <dgm:prSet presAssocID="{F60B1F50-BAE3-4648-88CB-86A2B49D2C81}" presName="hierRoot1" presStyleCnt="0"/>
      <dgm:spPr/>
    </dgm:pt>
    <dgm:pt modelId="{25019F01-5A98-469C-860C-2FD78E52B108}" type="pres">
      <dgm:prSet presAssocID="{F60B1F50-BAE3-4648-88CB-86A2B49D2C81}" presName="composite" presStyleCnt="0"/>
      <dgm:spPr/>
    </dgm:pt>
    <dgm:pt modelId="{5C6F97A3-4DCF-4F95-A150-EF597D6AF7A0}" type="pres">
      <dgm:prSet presAssocID="{F60B1F50-BAE3-4648-88CB-86A2B49D2C81}" presName="background" presStyleLbl="node0" presStyleIdx="1" presStyleCnt="4"/>
      <dgm:spPr/>
    </dgm:pt>
    <dgm:pt modelId="{CAADF92B-2BCC-41D5-9769-6563CE7B87C5}" type="pres">
      <dgm:prSet presAssocID="{F60B1F50-BAE3-4648-88CB-86A2B49D2C81}" presName="text" presStyleLbl="fgAcc0" presStyleIdx="1" presStyleCnt="4">
        <dgm:presLayoutVars>
          <dgm:chPref val="3"/>
        </dgm:presLayoutVars>
      </dgm:prSet>
      <dgm:spPr/>
    </dgm:pt>
    <dgm:pt modelId="{293C89B9-5B69-4672-80DC-91F8B5ED4EE4}" type="pres">
      <dgm:prSet presAssocID="{F60B1F50-BAE3-4648-88CB-86A2B49D2C81}" presName="hierChild2" presStyleCnt="0"/>
      <dgm:spPr/>
    </dgm:pt>
    <dgm:pt modelId="{32FCFD28-D730-42CE-BBFE-354A7F5E0045}" type="pres">
      <dgm:prSet presAssocID="{64B228BE-8AF5-4763-867E-053930D531B4}" presName="hierRoot1" presStyleCnt="0"/>
      <dgm:spPr/>
    </dgm:pt>
    <dgm:pt modelId="{A4137045-E611-471C-AF3B-4177B0C54CF7}" type="pres">
      <dgm:prSet presAssocID="{64B228BE-8AF5-4763-867E-053930D531B4}" presName="composite" presStyleCnt="0"/>
      <dgm:spPr/>
    </dgm:pt>
    <dgm:pt modelId="{071A8557-09EC-4CD7-9C6E-AF5FDB5C3062}" type="pres">
      <dgm:prSet presAssocID="{64B228BE-8AF5-4763-867E-053930D531B4}" presName="background" presStyleLbl="node0" presStyleIdx="2" presStyleCnt="4"/>
      <dgm:spPr/>
    </dgm:pt>
    <dgm:pt modelId="{277B00B8-953F-46AE-BD5C-3A9074559100}" type="pres">
      <dgm:prSet presAssocID="{64B228BE-8AF5-4763-867E-053930D531B4}" presName="text" presStyleLbl="fgAcc0" presStyleIdx="2" presStyleCnt="4">
        <dgm:presLayoutVars>
          <dgm:chPref val="3"/>
        </dgm:presLayoutVars>
      </dgm:prSet>
      <dgm:spPr/>
    </dgm:pt>
    <dgm:pt modelId="{A0B8EEC8-B838-49FC-ABC8-51130F7E8F9F}" type="pres">
      <dgm:prSet presAssocID="{64B228BE-8AF5-4763-867E-053930D531B4}" presName="hierChild2" presStyleCnt="0"/>
      <dgm:spPr/>
    </dgm:pt>
    <dgm:pt modelId="{4AC1755A-DEB3-4882-A687-444B6CA36C8B}" type="pres">
      <dgm:prSet presAssocID="{5A3DB476-9030-423E-AF51-089EAB1765FF}" presName="hierRoot1" presStyleCnt="0"/>
      <dgm:spPr/>
    </dgm:pt>
    <dgm:pt modelId="{8F77C0C2-822D-492D-B5A6-A8EDB7433AAB}" type="pres">
      <dgm:prSet presAssocID="{5A3DB476-9030-423E-AF51-089EAB1765FF}" presName="composite" presStyleCnt="0"/>
      <dgm:spPr/>
    </dgm:pt>
    <dgm:pt modelId="{648926C6-6AB0-4308-9A7B-DA328CFE9945}" type="pres">
      <dgm:prSet presAssocID="{5A3DB476-9030-423E-AF51-089EAB1765FF}" presName="background" presStyleLbl="node0" presStyleIdx="3" presStyleCnt="4"/>
      <dgm:spPr/>
    </dgm:pt>
    <dgm:pt modelId="{832C215A-95B3-4482-82C7-5883EE6D5484}" type="pres">
      <dgm:prSet presAssocID="{5A3DB476-9030-423E-AF51-089EAB1765FF}" presName="text" presStyleLbl="fgAcc0" presStyleIdx="3" presStyleCnt="4">
        <dgm:presLayoutVars>
          <dgm:chPref val="3"/>
        </dgm:presLayoutVars>
      </dgm:prSet>
      <dgm:spPr/>
    </dgm:pt>
    <dgm:pt modelId="{AC12981C-276C-4DE2-AA5F-60DBFACF9672}" type="pres">
      <dgm:prSet presAssocID="{5A3DB476-9030-423E-AF51-089EAB1765FF}" presName="hierChild2" presStyleCnt="0"/>
      <dgm:spPr/>
    </dgm:pt>
  </dgm:ptLst>
  <dgm:cxnLst>
    <dgm:cxn modelId="{A347C300-7EA8-449F-BEFB-3B6B34962859}" type="presOf" srcId="{5A3DB476-9030-423E-AF51-089EAB1765FF}" destId="{832C215A-95B3-4482-82C7-5883EE6D5484}" srcOrd="0" destOrd="0" presId="urn:microsoft.com/office/officeart/2005/8/layout/hierarchy1"/>
    <dgm:cxn modelId="{F2119878-542D-4CCD-9A57-28A116D163F9}" srcId="{DA6944DA-FFD7-4043-B3F1-8369F84343CE}" destId="{F60B1F50-BAE3-4648-88CB-86A2B49D2C81}" srcOrd="1" destOrd="0" parTransId="{A990091E-78E6-4C0E-8A6F-E0879C1885D3}" sibTransId="{23240E9B-56B0-4189-AC45-9244C9FE2F37}"/>
    <dgm:cxn modelId="{6217AB85-D6D4-4C5D-BBBF-646614B12950}" type="presOf" srcId="{DA6944DA-FFD7-4043-B3F1-8369F84343CE}" destId="{217C97D2-D548-465D-8B45-87BF0AA72E8A}" srcOrd="0" destOrd="0" presId="urn:microsoft.com/office/officeart/2005/8/layout/hierarchy1"/>
    <dgm:cxn modelId="{9031D88B-1959-4C3E-BFAF-F4A4EAED535F}" type="presOf" srcId="{F60B1F50-BAE3-4648-88CB-86A2B49D2C81}" destId="{CAADF92B-2BCC-41D5-9769-6563CE7B87C5}" srcOrd="0" destOrd="0" presId="urn:microsoft.com/office/officeart/2005/8/layout/hierarchy1"/>
    <dgm:cxn modelId="{F69F5F94-9824-4651-95AE-C08DC350AE00}" srcId="{DA6944DA-FFD7-4043-B3F1-8369F84343CE}" destId="{5A3DB476-9030-423E-AF51-089EAB1765FF}" srcOrd="3" destOrd="0" parTransId="{14EE78E1-8799-4E6A-AA76-9A42176F96BF}" sibTransId="{2C916318-A1D2-48B7-88DD-E83B941D09B8}"/>
    <dgm:cxn modelId="{13A735B7-AEBC-431A-BE88-6F6D12944E5A}" srcId="{DA6944DA-FFD7-4043-B3F1-8369F84343CE}" destId="{4F721CFE-33E1-4FA0-B50D-9236B0C07E15}" srcOrd="0" destOrd="0" parTransId="{6796A858-478E-4E4B-B85F-A93533BDE00D}" sibTransId="{E86218ED-B983-4B2C-AA39-7B0EC4695E31}"/>
    <dgm:cxn modelId="{81967AD8-E795-4BD9-B6FA-0C553D110F3E}" srcId="{DA6944DA-FFD7-4043-B3F1-8369F84343CE}" destId="{64B228BE-8AF5-4763-867E-053930D531B4}" srcOrd="2" destOrd="0" parTransId="{4F10519F-B8A4-408B-AA05-B102181805C6}" sibTransId="{36426864-200D-4210-B410-8F6B16D8E764}"/>
    <dgm:cxn modelId="{775AA0DD-726D-4A49-AAFE-329CD2367745}" type="presOf" srcId="{4F721CFE-33E1-4FA0-B50D-9236B0C07E15}" destId="{189D125F-9A63-46BC-A168-677F64504C04}" srcOrd="0" destOrd="0" presId="urn:microsoft.com/office/officeart/2005/8/layout/hierarchy1"/>
    <dgm:cxn modelId="{5E6E02EF-D2CD-470A-B786-1BF51C714BD1}" type="presOf" srcId="{64B228BE-8AF5-4763-867E-053930D531B4}" destId="{277B00B8-953F-46AE-BD5C-3A9074559100}" srcOrd="0" destOrd="0" presId="urn:microsoft.com/office/officeart/2005/8/layout/hierarchy1"/>
    <dgm:cxn modelId="{C69BC9D9-5B8A-4F72-8219-98FD07409D39}" type="presParOf" srcId="{217C97D2-D548-465D-8B45-87BF0AA72E8A}" destId="{A9396305-7402-4A2C-B236-4C12A410C8B5}" srcOrd="0" destOrd="0" presId="urn:microsoft.com/office/officeart/2005/8/layout/hierarchy1"/>
    <dgm:cxn modelId="{A4E0E58B-E973-4AD1-BF10-364CDAD95EA5}" type="presParOf" srcId="{A9396305-7402-4A2C-B236-4C12A410C8B5}" destId="{7415231F-2170-47DC-A482-7765CF4C1A3D}" srcOrd="0" destOrd="0" presId="urn:microsoft.com/office/officeart/2005/8/layout/hierarchy1"/>
    <dgm:cxn modelId="{64EB8A54-CF7E-4D83-8ABC-E3426D1CA065}" type="presParOf" srcId="{7415231F-2170-47DC-A482-7765CF4C1A3D}" destId="{8001B029-677B-41B9-923F-6C78F02BBF60}" srcOrd="0" destOrd="0" presId="urn:microsoft.com/office/officeart/2005/8/layout/hierarchy1"/>
    <dgm:cxn modelId="{F2D1B83C-4974-4343-A517-BE69019E20A2}" type="presParOf" srcId="{7415231F-2170-47DC-A482-7765CF4C1A3D}" destId="{189D125F-9A63-46BC-A168-677F64504C04}" srcOrd="1" destOrd="0" presId="urn:microsoft.com/office/officeart/2005/8/layout/hierarchy1"/>
    <dgm:cxn modelId="{A4D2A253-A099-465E-A22A-1A93A3A93FAF}" type="presParOf" srcId="{A9396305-7402-4A2C-B236-4C12A410C8B5}" destId="{E9AFE162-CE87-4CAC-A0CF-AC0935C78818}" srcOrd="1" destOrd="0" presId="urn:microsoft.com/office/officeart/2005/8/layout/hierarchy1"/>
    <dgm:cxn modelId="{019F8386-46F6-4106-950B-786F5A36C5CC}" type="presParOf" srcId="{217C97D2-D548-465D-8B45-87BF0AA72E8A}" destId="{F9612831-482F-4A65-8468-D3BDCA080F6A}" srcOrd="1" destOrd="0" presId="urn:microsoft.com/office/officeart/2005/8/layout/hierarchy1"/>
    <dgm:cxn modelId="{95EB2869-CDCD-4A42-A71B-012588CA7242}" type="presParOf" srcId="{F9612831-482F-4A65-8468-D3BDCA080F6A}" destId="{25019F01-5A98-469C-860C-2FD78E52B108}" srcOrd="0" destOrd="0" presId="urn:microsoft.com/office/officeart/2005/8/layout/hierarchy1"/>
    <dgm:cxn modelId="{B9B4B302-17A1-4718-BE3C-9106AB299E1D}" type="presParOf" srcId="{25019F01-5A98-469C-860C-2FD78E52B108}" destId="{5C6F97A3-4DCF-4F95-A150-EF597D6AF7A0}" srcOrd="0" destOrd="0" presId="urn:microsoft.com/office/officeart/2005/8/layout/hierarchy1"/>
    <dgm:cxn modelId="{9BE44175-F328-4C1E-B33F-873A4C81B35D}" type="presParOf" srcId="{25019F01-5A98-469C-860C-2FD78E52B108}" destId="{CAADF92B-2BCC-41D5-9769-6563CE7B87C5}" srcOrd="1" destOrd="0" presId="urn:microsoft.com/office/officeart/2005/8/layout/hierarchy1"/>
    <dgm:cxn modelId="{EFFE47E4-D273-4BD5-AB07-808B49BC7521}" type="presParOf" srcId="{F9612831-482F-4A65-8468-D3BDCA080F6A}" destId="{293C89B9-5B69-4672-80DC-91F8B5ED4EE4}" srcOrd="1" destOrd="0" presId="urn:microsoft.com/office/officeart/2005/8/layout/hierarchy1"/>
    <dgm:cxn modelId="{AA3F0F1E-A9BC-4D17-98D2-C70E1F9B85FD}" type="presParOf" srcId="{217C97D2-D548-465D-8B45-87BF0AA72E8A}" destId="{32FCFD28-D730-42CE-BBFE-354A7F5E0045}" srcOrd="2" destOrd="0" presId="urn:microsoft.com/office/officeart/2005/8/layout/hierarchy1"/>
    <dgm:cxn modelId="{B21F3C71-90B9-4A3F-99B2-F9D19E43801B}" type="presParOf" srcId="{32FCFD28-D730-42CE-BBFE-354A7F5E0045}" destId="{A4137045-E611-471C-AF3B-4177B0C54CF7}" srcOrd="0" destOrd="0" presId="urn:microsoft.com/office/officeart/2005/8/layout/hierarchy1"/>
    <dgm:cxn modelId="{94D7C22E-5754-4204-BA8D-FE06350C6171}" type="presParOf" srcId="{A4137045-E611-471C-AF3B-4177B0C54CF7}" destId="{071A8557-09EC-4CD7-9C6E-AF5FDB5C3062}" srcOrd="0" destOrd="0" presId="urn:microsoft.com/office/officeart/2005/8/layout/hierarchy1"/>
    <dgm:cxn modelId="{79DEF7B8-0DA3-4DEF-B4E2-06A8ED5C442E}" type="presParOf" srcId="{A4137045-E611-471C-AF3B-4177B0C54CF7}" destId="{277B00B8-953F-46AE-BD5C-3A9074559100}" srcOrd="1" destOrd="0" presId="urn:microsoft.com/office/officeart/2005/8/layout/hierarchy1"/>
    <dgm:cxn modelId="{46E4E1C4-80B3-48DF-AA29-465A5765D368}" type="presParOf" srcId="{32FCFD28-D730-42CE-BBFE-354A7F5E0045}" destId="{A0B8EEC8-B838-49FC-ABC8-51130F7E8F9F}" srcOrd="1" destOrd="0" presId="urn:microsoft.com/office/officeart/2005/8/layout/hierarchy1"/>
    <dgm:cxn modelId="{DA1D8E87-2DE4-4D81-8F21-78DD9007C84B}" type="presParOf" srcId="{217C97D2-D548-465D-8B45-87BF0AA72E8A}" destId="{4AC1755A-DEB3-4882-A687-444B6CA36C8B}" srcOrd="3" destOrd="0" presId="urn:microsoft.com/office/officeart/2005/8/layout/hierarchy1"/>
    <dgm:cxn modelId="{36EF357F-1600-401D-AFED-39771728F587}" type="presParOf" srcId="{4AC1755A-DEB3-4882-A687-444B6CA36C8B}" destId="{8F77C0C2-822D-492D-B5A6-A8EDB7433AAB}" srcOrd="0" destOrd="0" presId="urn:microsoft.com/office/officeart/2005/8/layout/hierarchy1"/>
    <dgm:cxn modelId="{8D1886F7-FDD8-4977-8CEC-8CA87F131214}" type="presParOf" srcId="{8F77C0C2-822D-492D-B5A6-A8EDB7433AAB}" destId="{648926C6-6AB0-4308-9A7B-DA328CFE9945}" srcOrd="0" destOrd="0" presId="urn:microsoft.com/office/officeart/2005/8/layout/hierarchy1"/>
    <dgm:cxn modelId="{F2449464-EA8E-4FBC-A795-44BB7EB489CB}" type="presParOf" srcId="{8F77C0C2-822D-492D-B5A6-A8EDB7433AAB}" destId="{832C215A-95B3-4482-82C7-5883EE6D5484}" srcOrd="1" destOrd="0" presId="urn:microsoft.com/office/officeart/2005/8/layout/hierarchy1"/>
    <dgm:cxn modelId="{0AABF344-5FB6-429E-85E4-A467DFE06210}" type="presParOf" srcId="{4AC1755A-DEB3-4882-A687-444B6CA36C8B}" destId="{AC12981C-276C-4DE2-AA5F-60DBFACF96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3D2B6-F054-4EC2-B752-D1587759D947}">
      <dsp:nvSpPr>
        <dsp:cNvPr id="0" name=""/>
        <dsp:cNvSpPr/>
      </dsp:nvSpPr>
      <dsp:spPr>
        <a:xfrm>
          <a:off x="0" y="0"/>
          <a:ext cx="9271366" cy="12284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 validate whether accounts created on the CarePass Website consists of authentic email address</a:t>
          </a:r>
        </a:p>
      </dsp:txBody>
      <dsp:txXfrm>
        <a:off x="35981" y="35981"/>
        <a:ext cx="7945743" cy="1156514"/>
      </dsp:txXfrm>
    </dsp:sp>
    <dsp:sp modelId="{B85D3150-CCD6-48A4-BA7A-F503D90098AD}">
      <dsp:nvSpPr>
        <dsp:cNvPr id="0" name=""/>
        <dsp:cNvSpPr/>
      </dsp:nvSpPr>
      <dsp:spPr>
        <a:xfrm>
          <a:off x="818061" y="1433223"/>
          <a:ext cx="9271366" cy="122847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valid email id provide the access/promotional offers</a:t>
          </a:r>
        </a:p>
      </dsp:txBody>
      <dsp:txXfrm>
        <a:off x="854042" y="1469204"/>
        <a:ext cx="7582832" cy="1156514"/>
      </dsp:txXfrm>
    </dsp:sp>
    <dsp:sp modelId="{F478397F-F71A-421E-9CA0-9D46AF9C43F7}">
      <dsp:nvSpPr>
        <dsp:cNvPr id="0" name=""/>
        <dsp:cNvSpPr/>
      </dsp:nvSpPr>
      <dsp:spPr>
        <a:xfrm>
          <a:off x="1636123" y="2866446"/>
          <a:ext cx="9271366" cy="122847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invalid emails deny access/promotional offers</a:t>
          </a:r>
        </a:p>
      </dsp:txBody>
      <dsp:txXfrm>
        <a:off x="1672104" y="2902427"/>
        <a:ext cx="7582832" cy="1156514"/>
      </dsp:txXfrm>
    </dsp:sp>
    <dsp:sp modelId="{4596B501-CC3A-4C1F-AF64-D407EA3D29C5}">
      <dsp:nvSpPr>
        <dsp:cNvPr id="0" name=""/>
        <dsp:cNvSpPr/>
      </dsp:nvSpPr>
      <dsp:spPr>
        <a:xfrm>
          <a:off x="8472856" y="931594"/>
          <a:ext cx="798509" cy="798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2521" y="931594"/>
        <a:ext cx="439179" cy="600878"/>
      </dsp:txXfrm>
    </dsp:sp>
    <dsp:sp modelId="{56B6DC33-01FA-4561-9ACE-CAE8A3318E24}">
      <dsp:nvSpPr>
        <dsp:cNvPr id="0" name=""/>
        <dsp:cNvSpPr/>
      </dsp:nvSpPr>
      <dsp:spPr>
        <a:xfrm>
          <a:off x="9290918" y="2356628"/>
          <a:ext cx="798509" cy="798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0583" y="2356628"/>
        <a:ext cx="439179" cy="600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26CC9-0418-49BA-B0D6-92D502FDB303}">
      <dsp:nvSpPr>
        <dsp:cNvPr id="0" name=""/>
        <dsp:cNvSpPr/>
      </dsp:nvSpPr>
      <dsp:spPr>
        <a:xfrm>
          <a:off x="212335" y="472457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1DBBC-61FD-43F6-BE5A-005B6F4B6A7B}">
      <dsp:nvSpPr>
        <dsp:cNvPr id="0" name=""/>
        <dsp:cNvSpPr/>
      </dsp:nvSpPr>
      <dsp:spPr>
        <a:xfrm>
          <a:off x="492877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B71BF-167D-4055-B2BE-18D763E05184}">
      <dsp:nvSpPr>
        <dsp:cNvPr id="0" name=""/>
        <dsp:cNvSpPr/>
      </dsp:nvSpPr>
      <dsp:spPr>
        <a:xfrm>
          <a:off x="1834517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 the input file which consist of email id and send a system generated *do not reply* email to the email accounts</a:t>
          </a:r>
        </a:p>
      </dsp:txBody>
      <dsp:txXfrm>
        <a:off x="1834517" y="472457"/>
        <a:ext cx="3148942" cy="1335915"/>
      </dsp:txXfrm>
    </dsp:sp>
    <dsp:sp modelId="{E43DC922-4A42-4763-ADAE-34024843F86B}">
      <dsp:nvSpPr>
        <dsp:cNvPr id="0" name=""/>
        <dsp:cNvSpPr/>
      </dsp:nvSpPr>
      <dsp:spPr>
        <a:xfrm>
          <a:off x="5532139" y="472457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E5C28-6425-43C0-90D1-DA96C68140AD}">
      <dsp:nvSpPr>
        <dsp:cNvPr id="0" name=""/>
        <dsp:cNvSpPr/>
      </dsp:nvSpPr>
      <dsp:spPr>
        <a:xfrm>
          <a:off x="5812681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030CA-31BA-47F3-9756-7270B5F600F9}">
      <dsp:nvSpPr>
        <dsp:cNvPr id="0" name=""/>
        <dsp:cNvSpPr/>
      </dsp:nvSpPr>
      <dsp:spPr>
        <a:xfrm>
          <a:off x="7154322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Emails will be successfully sent to accounts which are authentic and are considered as valid email ids</a:t>
          </a:r>
        </a:p>
      </dsp:txBody>
      <dsp:txXfrm>
        <a:off x="7154322" y="472457"/>
        <a:ext cx="3148942" cy="1335915"/>
      </dsp:txXfrm>
    </dsp:sp>
    <dsp:sp modelId="{ED3FDE79-3611-4231-BC56-DE1B123AB670}">
      <dsp:nvSpPr>
        <dsp:cNvPr id="0" name=""/>
        <dsp:cNvSpPr/>
      </dsp:nvSpPr>
      <dsp:spPr>
        <a:xfrm>
          <a:off x="212335" y="2549151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67A1F-0810-4851-82CC-7447B875931C}">
      <dsp:nvSpPr>
        <dsp:cNvPr id="0" name=""/>
        <dsp:cNvSpPr/>
      </dsp:nvSpPr>
      <dsp:spPr>
        <a:xfrm>
          <a:off x="492877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28A4-3304-4ABD-8862-2D3C1B777503}">
      <dsp:nvSpPr>
        <dsp:cNvPr id="0" name=""/>
        <dsp:cNvSpPr/>
      </dsp:nvSpPr>
      <dsp:spPr>
        <a:xfrm>
          <a:off x="1834517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invalid email ids, email won’t be sent and we will get a response back in our mailbox as “Mail delivery Failed”</a:t>
          </a:r>
        </a:p>
      </dsp:txBody>
      <dsp:txXfrm>
        <a:off x="1834517" y="2549151"/>
        <a:ext cx="3148942" cy="1335915"/>
      </dsp:txXfrm>
    </dsp:sp>
    <dsp:sp modelId="{AFCDB374-79A3-40E3-AD30-F27DA91B1914}">
      <dsp:nvSpPr>
        <dsp:cNvPr id="0" name=""/>
        <dsp:cNvSpPr/>
      </dsp:nvSpPr>
      <dsp:spPr>
        <a:xfrm>
          <a:off x="5532139" y="2549151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39225-B802-4029-A662-B1F7CF8796CC}">
      <dsp:nvSpPr>
        <dsp:cNvPr id="0" name=""/>
        <dsp:cNvSpPr/>
      </dsp:nvSpPr>
      <dsp:spPr>
        <a:xfrm>
          <a:off x="5812681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27571-B55D-43D4-B2EA-5BE6E8F0D53D}">
      <dsp:nvSpPr>
        <dsp:cNvPr id="0" name=""/>
        <dsp:cNvSpPr/>
      </dsp:nvSpPr>
      <dsp:spPr>
        <a:xfrm>
          <a:off x="7154322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Accordingly we can flag the email ids as invalid in the input file</a:t>
          </a:r>
        </a:p>
      </dsp:txBody>
      <dsp:txXfrm>
        <a:off x="7154322" y="254915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82F05-C6AA-467B-A433-7643F448A345}">
      <dsp:nvSpPr>
        <dsp:cNvPr id="0" name=""/>
        <dsp:cNvSpPr/>
      </dsp:nvSpPr>
      <dsp:spPr>
        <a:xfrm>
          <a:off x="788669" y="0"/>
          <a:ext cx="8938260" cy="406558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BA080-FD06-4849-8222-A48E53013732}">
      <dsp:nvSpPr>
        <dsp:cNvPr id="0" name=""/>
        <dsp:cNvSpPr/>
      </dsp:nvSpPr>
      <dsp:spPr>
        <a:xfrm>
          <a:off x="4621" y="1219676"/>
          <a:ext cx="2020453" cy="16262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 email id from excel/csv input file</a:t>
          </a:r>
        </a:p>
      </dsp:txBody>
      <dsp:txXfrm>
        <a:off x="84007" y="1299062"/>
        <a:ext cx="1861681" cy="1467463"/>
      </dsp:txXfrm>
    </dsp:sp>
    <dsp:sp modelId="{3F83BF5C-AEE8-4FC4-91A0-39BBC99DB035}">
      <dsp:nvSpPr>
        <dsp:cNvPr id="0" name=""/>
        <dsp:cNvSpPr/>
      </dsp:nvSpPr>
      <dsp:spPr>
        <a:xfrm>
          <a:off x="2126097" y="1219676"/>
          <a:ext cx="2020453" cy="16262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Send a system generated *do not reply* email to the email ids using python script </a:t>
          </a:r>
          <a:r>
            <a:rPr lang="en-US" sz="1300" b="1" kern="1200"/>
            <a:t>send_mail.py </a:t>
          </a:r>
          <a:r>
            <a:rPr lang="en-US" sz="1300" kern="1200"/>
            <a:t>or using </a:t>
          </a:r>
          <a:r>
            <a:rPr lang="en-US" sz="1300" b="1" kern="1200"/>
            <a:t>Automation Anywhere Send Email command</a:t>
          </a:r>
          <a:endParaRPr lang="en-US" sz="1300" kern="1200"/>
        </a:p>
      </dsp:txBody>
      <dsp:txXfrm>
        <a:off x="2205483" y="1299062"/>
        <a:ext cx="1861681" cy="1467463"/>
      </dsp:txXfrm>
    </dsp:sp>
    <dsp:sp modelId="{7BEC5A9F-55E1-479F-9DDE-56851E388F05}">
      <dsp:nvSpPr>
        <dsp:cNvPr id="0" name=""/>
        <dsp:cNvSpPr/>
      </dsp:nvSpPr>
      <dsp:spPr>
        <a:xfrm>
          <a:off x="4247573" y="1219676"/>
          <a:ext cx="2020453" cy="16262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 emails from the system which failed delivery using python script</a:t>
          </a:r>
        </a:p>
      </dsp:txBody>
      <dsp:txXfrm>
        <a:off x="4326959" y="1299062"/>
        <a:ext cx="1861681" cy="1467463"/>
      </dsp:txXfrm>
    </dsp:sp>
    <dsp:sp modelId="{A9AED01D-71E8-406A-B5B2-298A331D576E}">
      <dsp:nvSpPr>
        <dsp:cNvPr id="0" name=""/>
        <dsp:cNvSpPr/>
      </dsp:nvSpPr>
      <dsp:spPr>
        <a:xfrm>
          <a:off x="6369049" y="1219676"/>
          <a:ext cx="2020453" cy="1626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read_emails.py </a:t>
          </a:r>
          <a:r>
            <a:rPr lang="en-US" sz="1300" kern="1200"/>
            <a:t>and fetch the email ids and export to new csv file</a:t>
          </a:r>
        </a:p>
      </dsp:txBody>
      <dsp:txXfrm>
        <a:off x="6448435" y="1299062"/>
        <a:ext cx="1861681" cy="1467463"/>
      </dsp:txXfrm>
    </dsp:sp>
    <dsp:sp modelId="{63BCE082-C403-44DF-ABC9-7333ADAFFCA1}">
      <dsp:nvSpPr>
        <dsp:cNvPr id="0" name=""/>
        <dsp:cNvSpPr/>
      </dsp:nvSpPr>
      <dsp:spPr>
        <a:xfrm>
          <a:off x="8490525" y="1219676"/>
          <a:ext cx="2020453" cy="16262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Loop through the new csv file to lookup for email ids in the input excel file and flag them as invalid</a:t>
          </a:r>
        </a:p>
      </dsp:txBody>
      <dsp:txXfrm>
        <a:off x="8569911" y="1299062"/>
        <a:ext cx="1861681" cy="1467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1B029-677B-41B9-923F-6C78F02BBF60}">
      <dsp:nvSpPr>
        <dsp:cNvPr id="0" name=""/>
        <dsp:cNvSpPr/>
      </dsp:nvSpPr>
      <dsp:spPr>
        <a:xfrm>
          <a:off x="3342" y="1292106"/>
          <a:ext cx="2386214" cy="151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D125F-9A63-46BC-A168-677F64504C04}">
      <dsp:nvSpPr>
        <dsp:cNvPr id="0" name=""/>
        <dsp:cNvSpPr/>
      </dsp:nvSpPr>
      <dsp:spPr>
        <a:xfrm>
          <a:off x="268476" y="1543984"/>
          <a:ext cx="2386214" cy="1515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Excel/CSV File</a:t>
          </a:r>
        </a:p>
      </dsp:txBody>
      <dsp:txXfrm>
        <a:off x="312856" y="1588364"/>
        <a:ext cx="2297454" cy="1426486"/>
      </dsp:txXfrm>
    </dsp:sp>
    <dsp:sp modelId="{5C6F97A3-4DCF-4F95-A150-EF597D6AF7A0}">
      <dsp:nvSpPr>
        <dsp:cNvPr id="0" name=""/>
        <dsp:cNvSpPr/>
      </dsp:nvSpPr>
      <dsp:spPr>
        <a:xfrm>
          <a:off x="2919826" y="1292106"/>
          <a:ext cx="2386214" cy="151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DF92B-2BCC-41D5-9769-6563CE7B87C5}">
      <dsp:nvSpPr>
        <dsp:cNvPr id="0" name=""/>
        <dsp:cNvSpPr/>
      </dsp:nvSpPr>
      <dsp:spPr>
        <a:xfrm>
          <a:off x="3184961" y="1543984"/>
          <a:ext cx="2386214" cy="1515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Send_mail.py</a:t>
          </a:r>
        </a:p>
      </dsp:txBody>
      <dsp:txXfrm>
        <a:off x="3229341" y="1588364"/>
        <a:ext cx="2297454" cy="1426486"/>
      </dsp:txXfrm>
    </dsp:sp>
    <dsp:sp modelId="{071A8557-09EC-4CD7-9C6E-AF5FDB5C3062}">
      <dsp:nvSpPr>
        <dsp:cNvPr id="0" name=""/>
        <dsp:cNvSpPr/>
      </dsp:nvSpPr>
      <dsp:spPr>
        <a:xfrm>
          <a:off x="5836310" y="1292106"/>
          <a:ext cx="2386214" cy="151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00B8-953F-46AE-BD5C-3A9074559100}">
      <dsp:nvSpPr>
        <dsp:cNvPr id="0" name=""/>
        <dsp:cNvSpPr/>
      </dsp:nvSpPr>
      <dsp:spPr>
        <a:xfrm>
          <a:off x="6101445" y="1543984"/>
          <a:ext cx="2386214" cy="1515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Reading_emails.py</a:t>
          </a:r>
        </a:p>
      </dsp:txBody>
      <dsp:txXfrm>
        <a:off x="6145825" y="1588364"/>
        <a:ext cx="2297454" cy="1426486"/>
      </dsp:txXfrm>
    </dsp:sp>
    <dsp:sp modelId="{648926C6-6AB0-4308-9A7B-DA328CFE9945}">
      <dsp:nvSpPr>
        <dsp:cNvPr id="0" name=""/>
        <dsp:cNvSpPr/>
      </dsp:nvSpPr>
      <dsp:spPr>
        <a:xfrm>
          <a:off x="8752795" y="1292106"/>
          <a:ext cx="2386214" cy="151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C215A-95B3-4482-82C7-5883EE6D5484}">
      <dsp:nvSpPr>
        <dsp:cNvPr id="0" name=""/>
        <dsp:cNvSpPr/>
      </dsp:nvSpPr>
      <dsp:spPr>
        <a:xfrm>
          <a:off x="9017930" y="1543984"/>
          <a:ext cx="2386214" cy="1515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Email_validation.atmx</a:t>
          </a:r>
        </a:p>
      </dsp:txBody>
      <dsp:txXfrm>
        <a:off x="9062310" y="1588364"/>
        <a:ext cx="2297454" cy="1426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4763-C9D5-47D8-B1DF-039DFB8FDD4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E1D4-24FC-4BFA-B6C7-A1B6F726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st_Office_Protocol" TargetMode="External"/><Relationship Id="rId4" Type="http://schemas.openxmlformats.org/officeDocument/2006/relationships/hyperlink" Target="https://en.wikipedia.org/wiki/Internet_Message_Access_Protoco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toolsgroup.com/imap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account.google.com/lesssecureapps?pli=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en.wikipedia.org/wiki/Automation_Anywhere" TargetMode="External"/><Relationship Id="rId7" Type="http://schemas.openxmlformats.org/officeDocument/2006/relationships/hyperlink" Target="https://commons.wikimedia.org/wiki/File:Microsoft_Excel_Logo.sv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mariademolina.blogspot.com/2016/09/python.html" TargetMode="External"/><Relationship Id="rId5" Type="http://schemas.openxmlformats.org/officeDocument/2006/relationships/hyperlink" Target="http://equifare.blogspot.com/2013/10/sondaggi-per-una-nuova-fise-trasparente.html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4.png"/><Relationship Id="rId9" Type="http://schemas.openxmlformats.org/officeDocument/2006/relationships/hyperlink" Target="http://www.finsmes.com/2015/10/alteryx-raises-85m-in-venture-capital-fundin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s.google.com/gmail/api/quickstart/py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E6FF5-FD26-4D5A-9414-5D21E091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</a:rPr>
              <a:t>EMAIL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E625CF-C310-4407-8858-5D6D6CA9D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mail">
            <a:extLst>
              <a:ext uri="{FF2B5EF4-FFF2-40B4-BE49-F238E27FC236}">
                <a16:creationId xmlns:a16="http://schemas.microsoft.com/office/drawing/2014/main" id="{E910A164-7A57-4F32-86F8-5FDE79D2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778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D881-BC92-46B6-93FE-681DEE1B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+mn-lt"/>
              </a:rPr>
              <a:t>Sending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2C12-BB52-4056-94F7-92F313B3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99"/>
            <a:ext cx="10515600" cy="4924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the </a:t>
            </a:r>
            <a:r>
              <a:rPr lang="en-US" sz="2000" dirty="0" err="1"/>
              <a:t>exit_function</a:t>
            </a:r>
            <a:r>
              <a:rPr lang="en-US" sz="2000" dirty="0"/>
              <a:t> replace the to and sender with the mail address you want to send notification from and to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A43BA-2FAA-47C4-9781-EB5572E0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19" y="2438400"/>
            <a:ext cx="7467881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4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A078-60D9-458D-A103-B34595FB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+mn-lt"/>
              </a:rPr>
              <a:t>Sending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BC3B-81FA-4D76-A6FD-14B2D2F4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905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The API exit_hook can now be used importing it in any python script.</a:t>
            </a:r>
          </a:p>
          <a:p>
            <a:pPr marL="0" indent="0">
              <a:buNone/>
            </a:pPr>
            <a:r>
              <a:rPr lang="en-US" sz="2000"/>
              <a:t>exit_hookl(“sample_script”) line of code is to put at the start of any script to enable notification         on success or failure exit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The above sample_script.py when run will send a failure mail notification since exit code 1 is regarded as a failure, </a:t>
            </a:r>
            <a:r>
              <a:rPr lang="en-US" sz="2200"/>
              <a:t>sys.exit(0) will send a success notification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FB88D-8AF4-4797-B373-57F23950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67" y="2672586"/>
            <a:ext cx="6515665" cy="24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A4AD4-7515-4CC9-AF43-1A7A57CD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+mn-lt"/>
              </a:rPr>
              <a:t>Read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7408-DC4B-42ED-B049-06EC9792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To get started, we don't have to install anything, all the modules used in this tutorial are the built-in ones: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60F10-B3C5-4228-9260-5591266E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2008797"/>
            <a:ext cx="4543425" cy="28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4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619DD-485C-429A-962A-35A229F5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+mn-lt"/>
              </a:rPr>
              <a:t>Read Emails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23AED-F436-465F-B3C9-BC96D444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57006"/>
            <a:ext cx="4714876" cy="23626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2E0-B545-44B1-88B8-997731FE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First, we gonna need to connect to the IMAP server: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linkClick r:id="rId4" tooltip="Internet Message Access Protocol"/>
              </a:rPr>
              <a:t>IMAP</a:t>
            </a:r>
            <a:r>
              <a:rPr lang="en-US" sz="2000">
                <a:solidFill>
                  <a:srgbClr val="000000"/>
                </a:solidFill>
              </a:rPr>
              <a:t> is an Internet standard protocol used by email clients to retrieve email messages from a mail server. Unlike the </a:t>
            </a:r>
            <a:r>
              <a:rPr lang="en-US" sz="2000">
                <a:solidFill>
                  <a:srgbClr val="000000"/>
                </a:solidFill>
                <a:hlinkClick r:id="rId5" tooltip="Post Office Protocol"/>
              </a:rPr>
              <a:t>POP3</a:t>
            </a:r>
            <a:r>
              <a:rPr lang="en-US" sz="2000">
                <a:solidFill>
                  <a:srgbClr val="000000"/>
                </a:solidFill>
              </a:rPr>
              <a:t> protocol which downloads email and delete them from the server (and then read them offline), with </a:t>
            </a:r>
            <a:r>
              <a:rPr lang="en-US" sz="2000" b="1">
                <a:solidFill>
                  <a:srgbClr val="000000"/>
                </a:solidFill>
              </a:rPr>
              <a:t>IMAP</a:t>
            </a:r>
            <a:r>
              <a:rPr lang="en-US" sz="2000">
                <a:solidFill>
                  <a:srgbClr val="000000"/>
                </a:solidFill>
              </a:rPr>
              <a:t>, the message does not remain on the local computer, it stays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275795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8BCC9-D669-4ECE-9AA0-F7615F81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+mn-lt"/>
              </a:rPr>
              <a:t>Read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33D2-75CD-428D-BE3E-131C62C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2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000000"/>
                </a:solidFill>
              </a:rPr>
              <a:t>Since I'm testing this on a gmail account,  I've used imap.gmail.com server</a:t>
            </a:r>
          </a:p>
          <a:p>
            <a:pPr marL="0" indent="0">
              <a:buNone/>
            </a:pPr>
            <a:endParaRPr lang="en-US" sz="22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000000"/>
                </a:solidFill>
              </a:rPr>
              <a:t>Check </a:t>
            </a:r>
            <a:r>
              <a:rPr lang="en-US" sz="2200">
                <a:solidFill>
                  <a:srgbClr val="000000"/>
                </a:solidFill>
                <a:hlinkClick r:id="rId3" tooltip="List of IMAP and SMTP servers for well known email providers"/>
              </a:rPr>
              <a:t>this link</a:t>
            </a:r>
            <a:r>
              <a:rPr lang="en-US" sz="2200">
                <a:solidFill>
                  <a:srgbClr val="000000"/>
                </a:solidFill>
              </a:rPr>
              <a:t> that contains list of IMAP servers for most commonly used email providers</a:t>
            </a:r>
          </a:p>
          <a:p>
            <a:pPr marL="0" indent="0">
              <a:buNone/>
            </a:pPr>
            <a:endParaRPr lang="en-US" sz="22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000000"/>
                </a:solidFill>
              </a:rPr>
              <a:t>Also, if you're using a Gmail account and the above code raises an error indicating that the credentials are incorrect, make sure you </a:t>
            </a:r>
            <a:r>
              <a:rPr lang="en-US" sz="2200">
                <a:solidFill>
                  <a:srgbClr val="000000"/>
                </a:solidFill>
                <a:hlinkClick r:id="rId4" tooltip="allow less secure apps"/>
              </a:rPr>
              <a:t>allow less secure apps </a:t>
            </a:r>
            <a:r>
              <a:rPr lang="en-US" sz="2200">
                <a:solidFill>
                  <a:srgbClr val="000000"/>
                </a:solidFill>
              </a:rPr>
              <a:t>on your account</a:t>
            </a:r>
          </a:p>
        </p:txBody>
      </p:sp>
    </p:spTree>
    <p:extLst>
      <p:ext uri="{BB962C8B-B14F-4D97-AF65-F5344CB8AC3E}">
        <p14:creationId xmlns:p14="http://schemas.microsoft.com/office/powerpoint/2010/main" val="286608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A11BF-9052-4F17-8102-88CC37C2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+mn-lt"/>
              </a:rPr>
              <a:t>Read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95B5-B0A9-4EEE-9369-0718F9D5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If everything went </a:t>
            </a:r>
            <a:r>
              <a:rPr lang="en-US" sz="1600" dirty="0" err="1">
                <a:solidFill>
                  <a:srgbClr val="000000"/>
                </a:solidFill>
              </a:rPr>
              <a:t>okey</a:t>
            </a:r>
            <a:r>
              <a:rPr lang="en-US" sz="1600" dirty="0">
                <a:solidFill>
                  <a:srgbClr val="000000"/>
                </a:solidFill>
              </a:rPr>
              <a:t>, then you have successfully logged in to your account, let's start getting emails: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We've used </a:t>
            </a:r>
            <a:r>
              <a:rPr lang="en-US" sz="1600" dirty="0" err="1">
                <a:solidFill>
                  <a:srgbClr val="000000"/>
                </a:solidFill>
              </a:rPr>
              <a:t>imap.select</a:t>
            </a:r>
            <a:r>
              <a:rPr lang="en-US" sz="1600" dirty="0">
                <a:solidFill>
                  <a:srgbClr val="000000"/>
                </a:solidFill>
              </a:rPr>
              <a:t>() method, which selects a mailbox (Inbox, spam, etc.), we've chose INBOX folder, you can use </a:t>
            </a:r>
            <a:r>
              <a:rPr lang="en-US" sz="1600" dirty="0" err="1">
                <a:solidFill>
                  <a:srgbClr val="000000"/>
                </a:solidFill>
              </a:rPr>
              <a:t>imap.list</a:t>
            </a:r>
            <a:r>
              <a:rPr lang="en-US" sz="1600" dirty="0">
                <a:solidFill>
                  <a:srgbClr val="000000"/>
                </a:solidFill>
              </a:rPr>
              <a:t>() method to see the available mailboxes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messages variable contains number of total messages in that folder (inbox folder)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status is just a message that indicates whether we received the message successfully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We then converted messages into an integer so we can make a for loop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32657-493B-4F5C-B7E3-C57AC7DF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343150"/>
            <a:ext cx="4714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7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5C5F7-55A3-4329-AD8A-6167FC1F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n-lt"/>
              </a:rPr>
              <a:t>Validate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C7D9-B784-48AD-A09A-C9207868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Automation Anywhere to Loop through newly created csv file and lookup for records in excel/csv input file to flag invalid emails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995AB-21D3-45B8-AEE6-EDFA7BF5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3" y="2486026"/>
            <a:ext cx="7126172" cy="34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5EFC0-3031-4520-9968-546520F18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C967-ED48-4448-A464-AA93CE92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Technologies/Tools Used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7143CFB-6BC9-462E-B57E-D6668F076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636" y="605471"/>
            <a:ext cx="3797570" cy="1443076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A6895AE-2C01-4E82-89EC-F63178F24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2478" y="2422097"/>
            <a:ext cx="2685072" cy="201380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F18706E9-6037-4263-B33E-CEAA0ACBC2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02549" y="480657"/>
            <a:ext cx="3793472" cy="3793472"/>
          </a:xfrm>
          <a:prstGeom prst="rect">
            <a:avLst/>
          </a:prstGeom>
        </p:spPr>
      </p:pic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9A019B-6148-4F26-A83B-49E464C9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86176" y="478401"/>
            <a:ext cx="3797984" cy="379798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28380E-1F4C-417C-AC11-C7D8FAF5E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25717" y="4525715"/>
            <a:ext cx="2978594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56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26C4D-7C81-43DC-B993-F30561DD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b="1" u="sng">
                <a:latin typeface="+mn-lt"/>
              </a:rPr>
              <a:t>PROBLEM STATEMENT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E39B4-013F-4E86-9E63-F7AB95830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51292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8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C22F-ABD4-4A1D-83AE-C727CB4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u="sng">
                <a:latin typeface="+mn-lt"/>
              </a:rPr>
              <a:t>Approach</a:t>
            </a:r>
            <a:endParaRPr lang="en-US" b="1" u="sng" dirty="0">
              <a:latin typeface="+mn-lt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068E653-1B80-4DE3-8D13-E82949D9A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9933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65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1756-79C2-4B64-9D82-C9F482C5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+mn-lt"/>
              </a:rPr>
              <a:t>Process Work </a:t>
            </a:r>
            <a:r>
              <a:rPr lang="en-US" b="1" u="sng" dirty="0" err="1">
                <a:latin typeface="+mn-lt"/>
              </a:rPr>
              <a:t>Flow</a:t>
            </a:r>
            <a:r>
              <a:rPr lang="en-US" b="1" u="sng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ow</a:t>
            </a:r>
            <a:endParaRPr lang="en-US" b="1" u="sng" dirty="0">
              <a:solidFill>
                <a:schemeClr val="bg1">
                  <a:lumMod val="95000"/>
                  <a:lumOff val="5000"/>
                </a:schemeClr>
              </a:solidFill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6F028-D0EC-4DE8-8172-C9F490D53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69774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7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9516-7A82-42ED-AF84-A813C264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 u="sng">
                <a:solidFill>
                  <a:schemeClr val="accent5"/>
                </a:solidFill>
                <a:latin typeface="+mn-lt"/>
              </a:rPr>
              <a:t>Files/Source Code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2A2E6C-8CE7-4C0E-8DF6-5EC669993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559305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55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C3D-8764-41D9-970F-34BDA75A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+mn-lt"/>
              </a:rPr>
              <a:t>Sending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5BE6-8099-4735-8114-E5B5E60D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4936067" cy="47101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first step is to set up sending mail using Gmail API</a:t>
            </a:r>
          </a:p>
          <a:p>
            <a:pPr marL="0" indent="0">
              <a:buNone/>
            </a:pPr>
            <a:r>
              <a:rPr lang="en-US" sz="2000" dirty="0"/>
              <a:t>Enable the Gmail API ‘</a:t>
            </a:r>
            <a:r>
              <a:rPr lang="en-US" sz="2000" dirty="0">
                <a:hlinkClick r:id="rId2"/>
              </a:rPr>
              <a:t>https://developers.google.com/</a:t>
            </a:r>
            <a:r>
              <a:rPr lang="en-US" sz="2000" dirty="0" err="1">
                <a:hlinkClick r:id="rId2"/>
              </a:rPr>
              <a:t>gmail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api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quickstart</a:t>
            </a:r>
            <a:r>
              <a:rPr lang="en-US" sz="2000" dirty="0">
                <a:hlinkClick r:id="rId2"/>
              </a:rPr>
              <a:t>/python</a:t>
            </a:r>
            <a:r>
              <a:rPr lang="en-US" sz="2000" dirty="0"/>
              <a:t>’ and save the file </a:t>
            </a:r>
            <a:r>
              <a:rPr lang="en-US" sz="2000" dirty="0" err="1"/>
              <a:t>credentials.json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Run the script send_mail.py once to setup Gmail credentials in your root directory by authorizing the app to access Gmail API to send an email uncommenting the test stub with relevant mail addresses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authorized credentials saved will be referred to by sending any mail now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DC467-045B-447D-8433-90A8408A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02" y="2222069"/>
            <a:ext cx="5240866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16E2-A7E6-418D-9BE3-967C5827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+mn-lt"/>
              </a:rPr>
              <a:t>Sending Emails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24205-9126-4753-B987-C4207708D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344" y="1825625"/>
            <a:ext cx="88633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045-7101-42B6-BBC8-BA05F2CF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+mn-lt"/>
              </a:rPr>
              <a:t>Sending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3BC3-59E8-4385-BFA5-1294B0DB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next step is to have a </a:t>
            </a:r>
            <a:r>
              <a:rPr lang="en-US" sz="2000" i="1" dirty="0"/>
              <a:t>hook</a:t>
            </a:r>
            <a:r>
              <a:rPr lang="en-US" sz="2000" dirty="0"/>
              <a:t> around the python </a:t>
            </a:r>
            <a:r>
              <a:rPr lang="en-US" sz="2000" i="1" dirty="0" err="1"/>
              <a:t>sys.exit_code</a:t>
            </a:r>
            <a:r>
              <a:rPr lang="en-US" sz="2000" dirty="0"/>
              <a:t> and </a:t>
            </a:r>
            <a:r>
              <a:rPr lang="en-US" sz="2000" i="1" dirty="0" err="1"/>
              <a:t>sys.excepthook</a:t>
            </a:r>
            <a:r>
              <a:rPr lang="en-US" sz="2000" dirty="0"/>
              <a:t>. For this refer to the file exit_hooks.py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5FDAB-BEC9-4387-ACB3-FECAF670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73" y="2588744"/>
            <a:ext cx="6492803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2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758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Wingdings</vt:lpstr>
      <vt:lpstr>Office Theme</vt:lpstr>
      <vt:lpstr>EMAIL VALIDATION</vt:lpstr>
      <vt:lpstr>Technologies/Tools Used</vt:lpstr>
      <vt:lpstr>PROBLEM STATEMENT</vt:lpstr>
      <vt:lpstr>Approach</vt:lpstr>
      <vt:lpstr>Process Work Flowow</vt:lpstr>
      <vt:lpstr>Files/Source Code used</vt:lpstr>
      <vt:lpstr>Sending Emails</vt:lpstr>
      <vt:lpstr>Sending Emails</vt:lpstr>
      <vt:lpstr>Sending Emails</vt:lpstr>
      <vt:lpstr>Sending Emails</vt:lpstr>
      <vt:lpstr>Sending Emails</vt:lpstr>
      <vt:lpstr>Read Emails</vt:lpstr>
      <vt:lpstr>Read Emails</vt:lpstr>
      <vt:lpstr>Read Emails</vt:lpstr>
      <vt:lpstr>Read Emails</vt:lpstr>
      <vt:lpstr>Validate Records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VALIDATION</dc:title>
  <dc:creator>Sagar Shah</dc:creator>
  <cp:lastModifiedBy>Sagar Shah</cp:lastModifiedBy>
  <cp:revision>7</cp:revision>
  <dcterms:created xsi:type="dcterms:W3CDTF">2020-08-21T02:13:04Z</dcterms:created>
  <dcterms:modified xsi:type="dcterms:W3CDTF">2020-08-21T15:12:06Z</dcterms:modified>
</cp:coreProperties>
</file>