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6" r:id="rId4"/>
    <p:sldId id="261" r:id="rId5"/>
    <p:sldId id="259" r:id="rId6"/>
    <p:sldId id="260" r:id="rId7"/>
    <p:sldId id="263" r:id="rId8"/>
    <p:sldId id="258" r:id="rId9"/>
    <p:sldId id="264" r:id="rId10"/>
    <p:sldId id="265" r:id="rId11"/>
    <p:sldId id="266" r:id="rId12"/>
    <p:sldId id="267" r:id="rId13"/>
  </p:sldIdLst>
  <p:sldSz cx="13106400" cy="7772400"/>
  <p:notesSz cx="13106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6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800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423150" y="0"/>
            <a:ext cx="56800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6A877-0EB3-4091-8B02-C4373FD2F6D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1813" y="971550"/>
            <a:ext cx="44227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11275" y="3740150"/>
            <a:ext cx="104838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56800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423150" y="7383463"/>
            <a:ext cx="56800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F54EA-BD97-4572-8FA6-7A69F702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5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F54EA-BD97-4572-8FA6-7A69F7025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980" y="2409444"/>
            <a:ext cx="111404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65960" y="4352544"/>
            <a:ext cx="91744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5320" y="1787652"/>
            <a:ext cx="570128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49796" y="1787652"/>
            <a:ext cx="570128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92799"/>
            <a:ext cx="9829800" cy="1985159"/>
          </a:xfrm>
        </p:spPr>
        <p:txBody>
          <a:bodyPr anchor="b"/>
          <a:lstStyle>
            <a:lvl1pPr algn="ctr">
              <a:defRPr sz="64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082310"/>
            <a:ext cx="9829800" cy="397032"/>
          </a:xfrm>
        </p:spPr>
        <p:txBody>
          <a:bodyPr/>
          <a:lstStyle>
            <a:lvl1pPr marL="0" indent="0" algn="ctr">
              <a:buNone/>
              <a:defRPr sz="2580"/>
            </a:lvl1pPr>
            <a:lvl2pPr marL="491490" indent="0" algn="ctr">
              <a:buNone/>
              <a:defRPr sz="2150"/>
            </a:lvl2pPr>
            <a:lvl3pPr marL="982980" indent="0" algn="ctr">
              <a:buNone/>
              <a:defRPr sz="1935"/>
            </a:lvl3pPr>
            <a:lvl4pPr marL="1474470" indent="0" algn="ctr">
              <a:buNone/>
              <a:defRPr sz="1720"/>
            </a:lvl4pPr>
            <a:lvl5pPr marL="1965960" indent="0" algn="ctr">
              <a:buNone/>
              <a:defRPr sz="1720"/>
            </a:lvl5pPr>
            <a:lvl6pPr marL="2457450" indent="0" algn="ctr">
              <a:buNone/>
              <a:defRPr sz="1720"/>
            </a:lvl6pPr>
            <a:lvl7pPr marL="2948940" indent="0" algn="ctr">
              <a:buNone/>
              <a:defRPr sz="1720"/>
            </a:lvl7pPr>
            <a:lvl8pPr marL="3440430" indent="0" algn="ctr">
              <a:buNone/>
              <a:defRPr sz="1720"/>
            </a:lvl8pPr>
            <a:lvl9pPr marL="3931920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" y="7228332"/>
            <a:ext cx="3014472" cy="276999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176" y="7228332"/>
            <a:ext cx="4194048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608" y="7228332"/>
            <a:ext cx="3014472" cy="27699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4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7525" y="1709246"/>
            <a:ext cx="1784350" cy="1024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320" y="1787652"/>
            <a:ext cx="117957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56176" y="7228332"/>
            <a:ext cx="419404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5320" y="7228332"/>
            <a:ext cx="301447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36608" y="7228332"/>
            <a:ext cx="301447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106400" cy="77723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arge passenger jet flying through a cloudy blue sky&#10;&#10;Description automatically generated">
            <a:extLst>
              <a:ext uri="{FF2B5EF4-FFF2-40B4-BE49-F238E27FC236}">
                <a16:creationId xmlns:a16="http://schemas.microsoft.com/office/drawing/2014/main" id="{EB26CD15-7BF6-4182-A8F9-C1E11F6D9A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6"/>
          <a:stretch/>
        </p:blipFill>
        <p:spPr>
          <a:xfrm>
            <a:off x="20" y="1"/>
            <a:ext cx="13106380" cy="7772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B03815-C9EE-476B-8109-7E14E363BA84}"/>
              </a:ext>
            </a:extLst>
          </p:cNvPr>
          <p:cNvSpPr txBox="1"/>
          <p:nvPr/>
        </p:nvSpPr>
        <p:spPr>
          <a:xfrm>
            <a:off x="23037" y="-10635"/>
            <a:ext cx="4686300" cy="1358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u="sng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AIRLINE_RESERVATION_SYSTEM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>
                <a:solidFill>
                  <a:srgbClr val="FFFFFF"/>
                </a:solidFill>
                <a:ea typeface="+mj-ea"/>
                <a:cs typeface="+mj-cs"/>
              </a:rPr>
              <a:t>Visualization Using Tableau and PowerBI</a:t>
            </a:r>
            <a:endParaRPr lang="en-US" sz="16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7AA67-5688-4D8F-A074-F3F0DF132D1E}"/>
              </a:ext>
            </a:extLst>
          </p:cNvPr>
          <p:cNvSpPr txBox="1"/>
          <p:nvPr/>
        </p:nvSpPr>
        <p:spPr>
          <a:xfrm>
            <a:off x="10363200" y="5029200"/>
            <a:ext cx="2209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Team: Jarvis</a:t>
            </a:r>
          </a:p>
          <a:p>
            <a:pPr>
              <a:spcAft>
                <a:spcPts val="600"/>
              </a:spcAft>
            </a:pPr>
            <a:br>
              <a:rPr lang="en-US" sz="2800" dirty="0"/>
            </a:br>
            <a:r>
              <a:rPr lang="en-US" dirty="0"/>
              <a:t>Parin Shah</a:t>
            </a:r>
          </a:p>
          <a:p>
            <a:pPr>
              <a:spcAft>
                <a:spcPts val="600"/>
              </a:spcAft>
            </a:pPr>
            <a:r>
              <a:rPr lang="en-US" dirty="0"/>
              <a:t>Sagar Shah</a:t>
            </a:r>
          </a:p>
          <a:p>
            <a:pPr>
              <a:spcAft>
                <a:spcPts val="600"/>
              </a:spcAft>
            </a:pPr>
            <a:r>
              <a:rPr lang="en-US" dirty="0"/>
              <a:t>Mayank Mehta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Utkarsha</a:t>
            </a:r>
            <a:r>
              <a:rPr lang="en-US" dirty="0"/>
              <a:t> Mahajan</a:t>
            </a:r>
          </a:p>
        </p:txBody>
      </p:sp>
    </p:spTree>
    <p:extLst>
      <p:ext uri="{BB962C8B-B14F-4D97-AF65-F5344CB8AC3E}">
        <p14:creationId xmlns:p14="http://schemas.microsoft.com/office/powerpoint/2010/main" val="6887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irlines Name against Sales">
            <a:extLst>
              <a:ext uri="{FF2B5EF4-FFF2-40B4-BE49-F238E27FC236}">
                <a16:creationId xmlns:a16="http://schemas.microsoft.com/office/drawing/2014/main" id="{3F28A8E9-066E-4FDC-AEFB-856F9F34E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6" y="181122"/>
            <a:ext cx="12147188" cy="7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6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ours against cost">
            <a:extLst>
              <a:ext uri="{FF2B5EF4-FFF2-40B4-BE49-F238E27FC236}">
                <a16:creationId xmlns:a16="http://schemas.microsoft.com/office/drawing/2014/main" id="{D407473B-16E5-4C5E-BDD8-4C721F979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24" y="200025"/>
            <a:ext cx="11284752" cy="7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8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661D63EF-87ED-46BB-BC2E-1295E8A55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81" y="914399"/>
            <a:ext cx="9215438" cy="67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7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954" y="187424"/>
            <a:ext cx="12434570" cy="7891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  <a:tabLst>
                <a:tab pos="6360795" algn="l"/>
              </a:tabLst>
            </a:pPr>
            <a:r>
              <a:rPr sz="800" dirty="0">
                <a:latin typeface="Arial"/>
                <a:cs typeface="Arial"/>
              </a:rPr>
              <a:t>4/8/2020	Flight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Data</a:t>
            </a: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u="sng" dirty="0">
                <a:latin typeface="Arial"/>
                <a:cs typeface="Arial"/>
              </a:rPr>
              <a:t>SUMMARY OF FLIGHT NUMBER AND STATUS</a:t>
            </a:r>
            <a:endParaRPr sz="1600" u="sng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1/</a:t>
            </a:r>
            <a:r>
              <a:rPr sz="800" dirty="0">
                <a:latin typeface="Arial"/>
                <a:cs typeface="Arial"/>
              </a:rPr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9018" y="1527135"/>
            <a:ext cx="1976755" cy="338455"/>
            <a:chOff x="739018" y="1527135"/>
            <a:chExt cx="1976755" cy="338455"/>
          </a:xfrm>
        </p:grpSpPr>
        <p:sp>
          <p:nvSpPr>
            <p:cNvPr id="4" name="object 4"/>
            <p:cNvSpPr/>
            <p:nvPr/>
          </p:nvSpPr>
          <p:spPr>
            <a:xfrm>
              <a:off x="739018" y="1527135"/>
              <a:ext cx="942340" cy="338455"/>
            </a:xfrm>
            <a:custGeom>
              <a:avLst/>
              <a:gdLst/>
              <a:ahLst/>
              <a:cxnLst/>
              <a:rect l="l" t="t" r="r" b="b"/>
              <a:pathLst>
                <a:path w="942339" h="338455">
                  <a:moveTo>
                    <a:pt x="942021" y="337898"/>
                  </a:moveTo>
                  <a:lnTo>
                    <a:pt x="0" y="337898"/>
                  </a:lnTo>
                  <a:lnTo>
                    <a:pt x="0" y="0"/>
                  </a:lnTo>
                  <a:lnTo>
                    <a:pt x="942021" y="0"/>
                  </a:lnTo>
                  <a:lnTo>
                    <a:pt x="942021" y="337898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9021" y="1854793"/>
              <a:ext cx="942340" cy="10795"/>
            </a:xfrm>
            <a:custGeom>
              <a:avLst/>
              <a:gdLst/>
              <a:ahLst/>
              <a:cxnLst/>
              <a:rect l="l" t="t" r="r" b="b"/>
              <a:pathLst>
                <a:path w="942339" h="10794">
                  <a:moveTo>
                    <a:pt x="942018" y="10239"/>
                  </a:moveTo>
                  <a:lnTo>
                    <a:pt x="0" y="10239"/>
                  </a:lnTo>
                  <a:lnTo>
                    <a:pt x="0" y="0"/>
                  </a:lnTo>
                  <a:lnTo>
                    <a:pt x="942018" y="0"/>
                  </a:lnTo>
                  <a:lnTo>
                    <a:pt x="942018" y="1023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1039" y="1527135"/>
              <a:ext cx="1034415" cy="338455"/>
            </a:xfrm>
            <a:custGeom>
              <a:avLst/>
              <a:gdLst/>
              <a:ahLst/>
              <a:cxnLst/>
              <a:rect l="l" t="t" r="r" b="b"/>
              <a:pathLst>
                <a:path w="1034414" h="338455">
                  <a:moveTo>
                    <a:pt x="1034175" y="337898"/>
                  </a:moveTo>
                  <a:lnTo>
                    <a:pt x="0" y="337898"/>
                  </a:lnTo>
                  <a:lnTo>
                    <a:pt x="0" y="0"/>
                  </a:lnTo>
                  <a:lnTo>
                    <a:pt x="1034175" y="0"/>
                  </a:lnTo>
                  <a:lnTo>
                    <a:pt x="1034175" y="337898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042" y="1854793"/>
              <a:ext cx="1034415" cy="10795"/>
            </a:xfrm>
            <a:custGeom>
              <a:avLst/>
              <a:gdLst/>
              <a:ahLst/>
              <a:cxnLst/>
              <a:rect l="l" t="t" r="r" b="b"/>
              <a:pathLst>
                <a:path w="1034414" h="10794">
                  <a:moveTo>
                    <a:pt x="1034173" y="10239"/>
                  </a:moveTo>
                  <a:lnTo>
                    <a:pt x="0" y="10239"/>
                  </a:lnTo>
                  <a:lnTo>
                    <a:pt x="0" y="0"/>
                  </a:lnTo>
                  <a:lnTo>
                    <a:pt x="1034173" y="0"/>
                  </a:lnTo>
                  <a:lnTo>
                    <a:pt x="1034173" y="1023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39013" y="2110777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4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48"/>
                </a:lnTo>
                <a:lnTo>
                  <a:pt x="942022" y="10248"/>
                </a:lnTo>
                <a:lnTo>
                  <a:pt x="1976196" y="10248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013" y="2366771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4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36"/>
                </a:lnTo>
                <a:lnTo>
                  <a:pt x="942022" y="10236"/>
                </a:lnTo>
                <a:lnTo>
                  <a:pt x="1976196" y="10236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013" y="2622752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4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36"/>
                </a:lnTo>
                <a:lnTo>
                  <a:pt x="942022" y="10236"/>
                </a:lnTo>
                <a:lnTo>
                  <a:pt x="1976196" y="10236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013" y="2878734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4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36"/>
                </a:lnTo>
                <a:lnTo>
                  <a:pt x="942022" y="10236"/>
                </a:lnTo>
                <a:lnTo>
                  <a:pt x="1976196" y="10236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013" y="3134715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4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48"/>
                </a:lnTo>
                <a:lnTo>
                  <a:pt x="942022" y="10248"/>
                </a:lnTo>
                <a:lnTo>
                  <a:pt x="1976196" y="10248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013" y="3390709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5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36"/>
                </a:lnTo>
                <a:lnTo>
                  <a:pt x="942022" y="10236"/>
                </a:lnTo>
                <a:lnTo>
                  <a:pt x="1976196" y="10236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013" y="3646690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5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23"/>
                </a:lnTo>
                <a:lnTo>
                  <a:pt x="942022" y="10223"/>
                </a:lnTo>
                <a:lnTo>
                  <a:pt x="1976196" y="10223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013" y="3902671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5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36"/>
                </a:lnTo>
                <a:lnTo>
                  <a:pt x="942022" y="10236"/>
                </a:lnTo>
                <a:lnTo>
                  <a:pt x="1976196" y="10236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013" y="4158652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5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36"/>
                </a:lnTo>
                <a:lnTo>
                  <a:pt x="942022" y="10236"/>
                </a:lnTo>
                <a:lnTo>
                  <a:pt x="1976196" y="10236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013" y="4414634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5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48"/>
                </a:lnTo>
                <a:lnTo>
                  <a:pt x="942022" y="10248"/>
                </a:lnTo>
                <a:lnTo>
                  <a:pt x="1976196" y="10248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013" y="4670628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5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36"/>
                </a:lnTo>
                <a:lnTo>
                  <a:pt x="942022" y="10236"/>
                </a:lnTo>
                <a:lnTo>
                  <a:pt x="1976196" y="10236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013" y="4926609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5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36"/>
                </a:lnTo>
                <a:lnTo>
                  <a:pt x="942022" y="10236"/>
                </a:lnTo>
                <a:lnTo>
                  <a:pt x="1976196" y="10236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013" y="5182590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5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36"/>
                </a:lnTo>
                <a:lnTo>
                  <a:pt x="942022" y="10236"/>
                </a:lnTo>
                <a:lnTo>
                  <a:pt x="1976196" y="10236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013" y="5438571"/>
            <a:ext cx="1976755" cy="10795"/>
          </a:xfrm>
          <a:custGeom>
            <a:avLst/>
            <a:gdLst/>
            <a:ahLst/>
            <a:cxnLst/>
            <a:rect l="l" t="t" r="r" b="b"/>
            <a:pathLst>
              <a:path w="1976755" h="10795">
                <a:moveTo>
                  <a:pt x="1976196" y="0"/>
                </a:moveTo>
                <a:lnTo>
                  <a:pt x="942022" y="0"/>
                </a:lnTo>
                <a:lnTo>
                  <a:pt x="0" y="0"/>
                </a:lnTo>
                <a:lnTo>
                  <a:pt x="0" y="10236"/>
                </a:lnTo>
                <a:lnTo>
                  <a:pt x="942022" y="10236"/>
                </a:lnTo>
                <a:lnTo>
                  <a:pt x="1976196" y="10236"/>
                </a:lnTo>
                <a:lnTo>
                  <a:pt x="197619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9018" y="1552014"/>
            <a:ext cx="1976755" cy="4110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1050" spc="-105" dirty="0">
                <a:solidFill>
                  <a:srgbClr val="FFFFFF"/>
                </a:solidFill>
                <a:latin typeface="Arial Black"/>
                <a:cs typeface="Arial Black"/>
              </a:rPr>
              <a:t>FlightNumber</a:t>
            </a:r>
            <a:r>
              <a:rPr sz="105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50" spc="-145" dirty="0">
                <a:solidFill>
                  <a:srgbClr val="FFFFFF"/>
                </a:solidFill>
                <a:latin typeface="Arial Black"/>
                <a:cs typeface="Arial Black"/>
              </a:rPr>
              <a:t>Status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tabLst>
                <a:tab pos="993140" algn="l"/>
              </a:tabLst>
            </a:pPr>
            <a:r>
              <a:rPr sz="1050" spc="-130" dirty="0">
                <a:solidFill>
                  <a:srgbClr val="252423"/>
                </a:solidFill>
                <a:latin typeface="Arial Black"/>
                <a:cs typeface="Arial Black"/>
              </a:rPr>
              <a:t>N171US	</a:t>
            </a:r>
            <a:r>
              <a:rPr sz="1050" spc="-114" dirty="0">
                <a:solidFill>
                  <a:srgbClr val="252423"/>
                </a:solidFill>
                <a:latin typeface="Arial Black"/>
                <a:cs typeface="Arial Black"/>
              </a:rPr>
              <a:t>Delayed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993140" algn="l"/>
              </a:tabLst>
            </a:pPr>
            <a:r>
              <a:rPr sz="1050" spc="-114" dirty="0">
                <a:solidFill>
                  <a:srgbClr val="252423"/>
                </a:solidFill>
                <a:latin typeface="Arial Black"/>
                <a:cs typeface="Arial Black"/>
              </a:rPr>
              <a:t>N37300	</a:t>
            </a:r>
            <a:r>
              <a:rPr sz="1050" spc="-120" dirty="0">
                <a:solidFill>
                  <a:srgbClr val="252423"/>
                </a:solidFill>
                <a:latin typeface="Arial Black"/>
                <a:cs typeface="Arial Black"/>
              </a:rPr>
              <a:t>Landed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993140" algn="l"/>
              </a:tabLst>
            </a:pPr>
            <a:r>
              <a:rPr sz="1050" spc="-130" dirty="0">
                <a:solidFill>
                  <a:srgbClr val="252423"/>
                </a:solidFill>
                <a:latin typeface="Arial Black"/>
                <a:cs typeface="Arial Black"/>
              </a:rPr>
              <a:t>N375VX	</a:t>
            </a:r>
            <a:r>
              <a:rPr sz="1050" spc="-105" dirty="0">
                <a:solidFill>
                  <a:srgbClr val="252423"/>
                </a:solidFill>
                <a:latin typeface="Arial Black"/>
                <a:cs typeface="Arial Black"/>
              </a:rPr>
              <a:t>Arrived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993140" algn="l"/>
              </a:tabLst>
            </a:pPr>
            <a:r>
              <a:rPr sz="1050" spc="-140" dirty="0">
                <a:solidFill>
                  <a:srgbClr val="252423"/>
                </a:solidFill>
                <a:latin typeface="Arial Black"/>
                <a:cs typeface="Arial Black"/>
              </a:rPr>
              <a:t>N3HYF9	</a:t>
            </a:r>
            <a:r>
              <a:rPr sz="1050" spc="-75" dirty="0">
                <a:solidFill>
                  <a:srgbClr val="252423"/>
                </a:solidFill>
                <a:latin typeface="Arial Black"/>
                <a:cs typeface="Arial Black"/>
              </a:rPr>
              <a:t>No </a:t>
            </a:r>
            <a:r>
              <a:rPr sz="1050" spc="-145" dirty="0">
                <a:solidFill>
                  <a:srgbClr val="252423"/>
                </a:solidFill>
                <a:latin typeface="Arial Black"/>
                <a:cs typeface="Arial Black"/>
              </a:rPr>
              <a:t>Takeoff</a:t>
            </a:r>
            <a:r>
              <a:rPr sz="1050" spc="-85" dirty="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sz="1050" spc="-90" dirty="0">
                <a:solidFill>
                  <a:srgbClr val="252423"/>
                </a:solidFill>
                <a:latin typeface="Arial Black"/>
                <a:cs typeface="Arial Black"/>
              </a:rPr>
              <a:t>Info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993140" algn="l"/>
              </a:tabLst>
            </a:pPr>
            <a:r>
              <a:rPr sz="1050" spc="-145" dirty="0">
                <a:solidFill>
                  <a:srgbClr val="252423"/>
                </a:solidFill>
                <a:latin typeface="Arial Black"/>
                <a:cs typeface="Arial Black"/>
              </a:rPr>
              <a:t>N3KUAA	</a:t>
            </a:r>
            <a:r>
              <a:rPr sz="1050" spc="-105" dirty="0">
                <a:solidFill>
                  <a:srgbClr val="252423"/>
                </a:solidFill>
                <a:latin typeface="Arial Black"/>
                <a:cs typeface="Arial Black"/>
              </a:rPr>
              <a:t>Departed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993140" algn="l"/>
              </a:tabLst>
            </a:pPr>
            <a:r>
              <a:rPr sz="1050" spc="-114" dirty="0">
                <a:solidFill>
                  <a:srgbClr val="252423"/>
                </a:solidFill>
                <a:latin typeface="Arial Black"/>
                <a:cs typeface="Arial Black"/>
              </a:rPr>
              <a:t>N3LAWN	</a:t>
            </a:r>
            <a:r>
              <a:rPr sz="1050" spc="-125" dirty="0">
                <a:solidFill>
                  <a:srgbClr val="252423"/>
                </a:solidFill>
                <a:latin typeface="Arial Black"/>
                <a:cs typeface="Arial Black"/>
              </a:rPr>
              <a:t>Cancelled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60"/>
              </a:spcBef>
              <a:tabLst>
                <a:tab pos="993140" algn="l"/>
              </a:tabLst>
            </a:pPr>
            <a:r>
              <a:rPr sz="1050" spc="-125" dirty="0">
                <a:solidFill>
                  <a:srgbClr val="252423"/>
                </a:solidFill>
                <a:latin typeface="Arial Black"/>
                <a:cs typeface="Arial Black"/>
              </a:rPr>
              <a:t>N407UA	</a:t>
            </a:r>
            <a:r>
              <a:rPr sz="1050" spc="-105" dirty="0">
                <a:solidFill>
                  <a:srgbClr val="252423"/>
                </a:solidFill>
                <a:latin typeface="Arial Black"/>
                <a:cs typeface="Arial Black"/>
              </a:rPr>
              <a:t>Departed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993140" algn="l"/>
              </a:tabLst>
            </a:pPr>
            <a:r>
              <a:rPr sz="1050" spc="-130" dirty="0">
                <a:solidFill>
                  <a:srgbClr val="252423"/>
                </a:solidFill>
                <a:latin typeface="Arial Black"/>
                <a:cs typeface="Arial Black"/>
              </a:rPr>
              <a:t>N527B6	</a:t>
            </a:r>
            <a:r>
              <a:rPr sz="1050" spc="-114" dirty="0">
                <a:solidFill>
                  <a:srgbClr val="252423"/>
                </a:solidFill>
                <a:latin typeface="Arial Black"/>
                <a:cs typeface="Arial Black"/>
              </a:rPr>
              <a:t>Delayed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993140" algn="l"/>
              </a:tabLst>
            </a:pPr>
            <a:r>
              <a:rPr sz="1050" spc="-90" dirty="0">
                <a:solidFill>
                  <a:srgbClr val="252423"/>
                </a:solidFill>
                <a:latin typeface="Arial Black"/>
                <a:cs typeface="Arial Black"/>
              </a:rPr>
              <a:t>N547MQ	</a:t>
            </a:r>
            <a:r>
              <a:rPr sz="1050" spc="-105" dirty="0">
                <a:solidFill>
                  <a:srgbClr val="252423"/>
                </a:solidFill>
                <a:latin typeface="Arial Black"/>
                <a:cs typeface="Arial Black"/>
              </a:rPr>
              <a:t>Arrived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993140" algn="l"/>
              </a:tabLst>
            </a:pPr>
            <a:r>
              <a:rPr sz="1050" spc="-130" dirty="0">
                <a:solidFill>
                  <a:srgbClr val="252423"/>
                </a:solidFill>
                <a:latin typeface="Arial Black"/>
                <a:cs typeface="Arial Black"/>
              </a:rPr>
              <a:t>N584NK	</a:t>
            </a:r>
            <a:r>
              <a:rPr sz="1050" spc="-105" dirty="0">
                <a:solidFill>
                  <a:srgbClr val="252423"/>
                </a:solidFill>
                <a:latin typeface="Arial Black"/>
                <a:cs typeface="Arial Black"/>
              </a:rPr>
              <a:t>Departed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993140" algn="l"/>
              </a:tabLst>
            </a:pPr>
            <a:r>
              <a:rPr sz="1050" spc="-125" dirty="0">
                <a:solidFill>
                  <a:srgbClr val="252423"/>
                </a:solidFill>
                <a:latin typeface="Arial Black"/>
                <a:cs typeface="Arial Black"/>
              </a:rPr>
              <a:t>N635AS	</a:t>
            </a:r>
            <a:r>
              <a:rPr sz="1050" spc="-105" dirty="0">
                <a:solidFill>
                  <a:srgbClr val="252423"/>
                </a:solidFill>
                <a:latin typeface="Arial Black"/>
                <a:cs typeface="Arial Black"/>
              </a:rPr>
              <a:t>Diverted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993140" algn="l"/>
              </a:tabLst>
            </a:pPr>
            <a:r>
              <a:rPr sz="1050" spc="-114" dirty="0">
                <a:solidFill>
                  <a:srgbClr val="252423"/>
                </a:solidFill>
                <a:latin typeface="Arial Black"/>
                <a:cs typeface="Arial Black"/>
              </a:rPr>
              <a:t>N651CO	</a:t>
            </a:r>
            <a:r>
              <a:rPr sz="1050" spc="-145" dirty="0">
                <a:solidFill>
                  <a:srgbClr val="252423"/>
                </a:solidFill>
                <a:latin typeface="Arial Black"/>
                <a:cs typeface="Arial Black"/>
              </a:rPr>
              <a:t>Expected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993140" algn="l"/>
              </a:tabLst>
            </a:pPr>
            <a:r>
              <a:rPr sz="1050" spc="-120" dirty="0">
                <a:solidFill>
                  <a:srgbClr val="252423"/>
                </a:solidFill>
                <a:latin typeface="Arial Black"/>
                <a:cs typeface="Arial Black"/>
              </a:rPr>
              <a:t>N826DL	</a:t>
            </a:r>
            <a:r>
              <a:rPr sz="1050" spc="-110" dirty="0">
                <a:solidFill>
                  <a:srgbClr val="252423"/>
                </a:solidFill>
                <a:latin typeface="Arial Black"/>
                <a:cs typeface="Arial Black"/>
              </a:rPr>
              <a:t>In</a:t>
            </a:r>
            <a:r>
              <a:rPr sz="1050" spc="-65" dirty="0">
                <a:solidFill>
                  <a:srgbClr val="252423"/>
                </a:solidFill>
                <a:latin typeface="Arial Black"/>
                <a:cs typeface="Arial Black"/>
              </a:rPr>
              <a:t> </a:t>
            </a:r>
            <a:r>
              <a:rPr sz="1050" spc="-105" dirty="0">
                <a:solidFill>
                  <a:srgbClr val="252423"/>
                </a:solidFill>
                <a:latin typeface="Arial Black"/>
                <a:cs typeface="Arial Black"/>
              </a:rPr>
              <a:t>Air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993140" algn="l"/>
              </a:tabLst>
            </a:pPr>
            <a:r>
              <a:rPr sz="1050" spc="-114" dirty="0">
                <a:solidFill>
                  <a:srgbClr val="252423"/>
                </a:solidFill>
                <a:latin typeface="Arial Black"/>
                <a:cs typeface="Arial Black"/>
              </a:rPr>
              <a:t>N853HA	</a:t>
            </a:r>
            <a:r>
              <a:rPr sz="1050" spc="-105" dirty="0">
                <a:solidFill>
                  <a:srgbClr val="252423"/>
                </a:solidFill>
                <a:latin typeface="Arial Black"/>
                <a:cs typeface="Arial Black"/>
              </a:rPr>
              <a:t>Arrived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60"/>
              </a:spcBef>
              <a:tabLst>
                <a:tab pos="993140" algn="l"/>
              </a:tabLst>
            </a:pPr>
            <a:r>
              <a:rPr sz="1050" spc="-135" dirty="0">
                <a:solidFill>
                  <a:srgbClr val="252423"/>
                </a:solidFill>
                <a:latin typeface="Arial Black"/>
                <a:cs typeface="Arial Black"/>
              </a:rPr>
              <a:t>N958EV	</a:t>
            </a:r>
            <a:r>
              <a:rPr sz="1050" spc="-125" dirty="0">
                <a:solidFill>
                  <a:srgbClr val="252423"/>
                </a:solidFill>
                <a:latin typeface="Arial Black"/>
                <a:cs typeface="Arial Black"/>
              </a:rPr>
              <a:t>Cancelled</a:t>
            </a:r>
            <a:endParaRPr sz="1050">
              <a:latin typeface="Arial Black"/>
              <a:cs typeface="Arial Blac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26622" y="3702283"/>
            <a:ext cx="9277350" cy="2632075"/>
            <a:chOff x="3426622" y="3702283"/>
            <a:chExt cx="9277350" cy="2632075"/>
          </a:xfrm>
        </p:grpSpPr>
        <p:sp>
          <p:nvSpPr>
            <p:cNvPr id="24" name="object 24"/>
            <p:cNvSpPr/>
            <p:nvPr/>
          </p:nvSpPr>
          <p:spPr>
            <a:xfrm>
              <a:off x="3426622" y="3702283"/>
              <a:ext cx="9277350" cy="2632075"/>
            </a:xfrm>
            <a:custGeom>
              <a:avLst/>
              <a:gdLst/>
              <a:ahLst/>
              <a:cxnLst/>
              <a:rect l="l" t="t" r="r" b="b"/>
              <a:pathLst>
                <a:path w="9277350" h="2632075">
                  <a:moveTo>
                    <a:pt x="9276859" y="2631515"/>
                  </a:moveTo>
                  <a:lnTo>
                    <a:pt x="0" y="2631515"/>
                  </a:lnTo>
                  <a:lnTo>
                    <a:pt x="0" y="0"/>
                  </a:lnTo>
                  <a:lnTo>
                    <a:pt x="9276859" y="0"/>
                  </a:lnTo>
                  <a:lnTo>
                    <a:pt x="9276859" y="2631515"/>
                  </a:lnTo>
                  <a:close/>
                </a:path>
              </a:pathLst>
            </a:custGeom>
            <a:solidFill>
              <a:srgbClr val="0D1A77">
                <a:alpha val="5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88067" y="3763733"/>
              <a:ext cx="20955" cy="2334895"/>
            </a:xfrm>
            <a:custGeom>
              <a:avLst/>
              <a:gdLst/>
              <a:ahLst/>
              <a:cxnLst/>
              <a:rect l="l" t="t" r="r" b="b"/>
              <a:pathLst>
                <a:path w="20954" h="2334895">
                  <a:moveTo>
                    <a:pt x="20472" y="1904530"/>
                  </a:moveTo>
                  <a:lnTo>
                    <a:pt x="0" y="1904530"/>
                  </a:lnTo>
                  <a:lnTo>
                    <a:pt x="0" y="2334577"/>
                  </a:lnTo>
                  <a:lnTo>
                    <a:pt x="20472" y="2334577"/>
                  </a:lnTo>
                  <a:lnTo>
                    <a:pt x="20472" y="1904530"/>
                  </a:lnTo>
                  <a:close/>
                </a:path>
                <a:path w="20954" h="2334895">
                  <a:moveTo>
                    <a:pt x="20472" y="1269682"/>
                  </a:moveTo>
                  <a:lnTo>
                    <a:pt x="0" y="1269682"/>
                  </a:lnTo>
                  <a:lnTo>
                    <a:pt x="0" y="1699742"/>
                  </a:lnTo>
                  <a:lnTo>
                    <a:pt x="20472" y="1699742"/>
                  </a:lnTo>
                  <a:lnTo>
                    <a:pt x="20472" y="1269682"/>
                  </a:lnTo>
                  <a:close/>
                </a:path>
                <a:path w="20954" h="2334895">
                  <a:moveTo>
                    <a:pt x="20472" y="634847"/>
                  </a:moveTo>
                  <a:lnTo>
                    <a:pt x="0" y="634847"/>
                  </a:lnTo>
                  <a:lnTo>
                    <a:pt x="0" y="1064895"/>
                  </a:lnTo>
                  <a:lnTo>
                    <a:pt x="20472" y="1064895"/>
                  </a:lnTo>
                  <a:lnTo>
                    <a:pt x="20472" y="634847"/>
                  </a:lnTo>
                  <a:close/>
                </a:path>
                <a:path w="20954" h="2334895">
                  <a:moveTo>
                    <a:pt x="20472" y="0"/>
                  </a:moveTo>
                  <a:lnTo>
                    <a:pt x="0" y="0"/>
                  </a:lnTo>
                  <a:lnTo>
                    <a:pt x="0" y="430060"/>
                  </a:lnTo>
                  <a:lnTo>
                    <a:pt x="20472" y="430060"/>
                  </a:lnTo>
                  <a:lnTo>
                    <a:pt x="20472" y="0"/>
                  </a:lnTo>
                  <a:close/>
                </a:path>
              </a:pathLst>
            </a:custGeom>
            <a:solidFill>
              <a:srgbClr val="B3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426622" y="2327757"/>
          <a:ext cx="9266555" cy="4000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476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48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N171US</a:t>
                      </a:r>
                      <a:endParaRPr sz="48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50" spc="-150" dirty="0">
                          <a:solidFill>
                            <a:srgbClr val="605D5C"/>
                          </a:solidFill>
                          <a:latin typeface="Arial Black"/>
                          <a:cs typeface="Arial Black"/>
                        </a:rPr>
                        <a:t>First</a:t>
                      </a:r>
                      <a:r>
                        <a:rPr sz="1250" spc="-70" dirty="0">
                          <a:solidFill>
                            <a:srgbClr val="605D5C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250" spc="-114" dirty="0">
                          <a:solidFill>
                            <a:srgbClr val="605D5C"/>
                          </a:solidFill>
                          <a:latin typeface="Arial Black"/>
                          <a:cs typeface="Arial Black"/>
                        </a:rPr>
                        <a:t>FlightNumber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23304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54">
                <a:tc>
                  <a:txBody>
                    <a:bodyPr/>
                    <a:lstStyle/>
                    <a:p>
                      <a:pPr marL="179070">
                        <a:lnSpc>
                          <a:spcPts val="1460"/>
                        </a:lnSpc>
                        <a:spcBef>
                          <a:spcPts val="520"/>
                        </a:spcBef>
                      </a:pPr>
                      <a:r>
                        <a:rPr sz="1250" spc="-1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N171US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57045">
                        <a:lnSpc>
                          <a:spcPts val="1460"/>
                        </a:lnSpc>
                        <a:spcBef>
                          <a:spcPts val="520"/>
                        </a:spcBef>
                      </a:pPr>
                      <a:r>
                        <a:rPr sz="1250" spc="-1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Delayed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660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2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50" spc="-114" dirty="0">
                          <a:solidFill>
                            <a:srgbClr val="605D5C"/>
                          </a:solidFill>
                          <a:latin typeface="Arial Black"/>
                          <a:cs typeface="Arial Black"/>
                        </a:rPr>
                        <a:t>FlightNumber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570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50" spc="-170" dirty="0">
                          <a:solidFill>
                            <a:srgbClr val="605D5C"/>
                          </a:solidFill>
                          <a:latin typeface="Arial Black"/>
                          <a:cs typeface="Arial Black"/>
                        </a:rPr>
                        <a:t>Status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20">
                <a:tc>
                  <a:txBody>
                    <a:bodyPr/>
                    <a:lstStyle/>
                    <a:p>
                      <a:pPr marL="179070">
                        <a:lnSpc>
                          <a:spcPts val="1460"/>
                        </a:lnSpc>
                        <a:spcBef>
                          <a:spcPts val="935"/>
                        </a:spcBef>
                      </a:pPr>
                      <a:r>
                        <a:rPr sz="1250" spc="-1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N37300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57045">
                        <a:lnSpc>
                          <a:spcPts val="1460"/>
                        </a:lnSpc>
                        <a:spcBef>
                          <a:spcPts val="935"/>
                        </a:spcBef>
                      </a:pPr>
                      <a:r>
                        <a:rPr sz="1250" spc="-1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Landed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187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2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50" spc="-114" dirty="0">
                          <a:solidFill>
                            <a:srgbClr val="605D5C"/>
                          </a:solidFill>
                          <a:latin typeface="Arial Black"/>
                          <a:cs typeface="Arial Black"/>
                        </a:rPr>
                        <a:t>FlightNumber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570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50" spc="-170" dirty="0">
                          <a:solidFill>
                            <a:srgbClr val="605D5C"/>
                          </a:solidFill>
                          <a:latin typeface="Arial Black"/>
                          <a:cs typeface="Arial Black"/>
                        </a:rPr>
                        <a:t>Status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420">
                <a:tc>
                  <a:txBody>
                    <a:bodyPr/>
                    <a:lstStyle/>
                    <a:p>
                      <a:pPr marL="179070">
                        <a:lnSpc>
                          <a:spcPts val="1460"/>
                        </a:lnSpc>
                        <a:spcBef>
                          <a:spcPts val="935"/>
                        </a:spcBef>
                      </a:pPr>
                      <a:r>
                        <a:rPr sz="125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N375VX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57045">
                        <a:lnSpc>
                          <a:spcPts val="1460"/>
                        </a:lnSpc>
                        <a:spcBef>
                          <a:spcPts val="935"/>
                        </a:spcBef>
                      </a:pPr>
                      <a:r>
                        <a:rPr sz="125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Arrived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187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42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50" spc="-114" dirty="0">
                          <a:solidFill>
                            <a:srgbClr val="605D5C"/>
                          </a:solidFill>
                          <a:latin typeface="Arial Black"/>
                          <a:cs typeface="Arial Black"/>
                        </a:rPr>
                        <a:t>FlightNumber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570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50" spc="-170" dirty="0">
                          <a:solidFill>
                            <a:srgbClr val="605D5C"/>
                          </a:solidFill>
                          <a:latin typeface="Arial Black"/>
                          <a:cs typeface="Arial Black"/>
                        </a:rPr>
                        <a:t>Status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420">
                <a:tc>
                  <a:txBody>
                    <a:bodyPr/>
                    <a:lstStyle/>
                    <a:p>
                      <a:pPr marL="179070">
                        <a:lnSpc>
                          <a:spcPts val="1460"/>
                        </a:lnSpc>
                        <a:spcBef>
                          <a:spcPts val="935"/>
                        </a:spcBef>
                      </a:pPr>
                      <a:r>
                        <a:rPr sz="1250" spc="-1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N3HYF9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57045">
                        <a:lnSpc>
                          <a:spcPts val="1460"/>
                        </a:lnSpc>
                        <a:spcBef>
                          <a:spcPts val="935"/>
                        </a:spcBef>
                      </a:pPr>
                      <a:r>
                        <a:rPr sz="1250" spc="-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No </a:t>
                      </a:r>
                      <a:r>
                        <a:rPr sz="1250" spc="-16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Takeoff</a:t>
                      </a:r>
                      <a:r>
                        <a:rPr sz="1250" spc="-5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250" spc="-10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Info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187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68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50" spc="-114" dirty="0">
                          <a:solidFill>
                            <a:srgbClr val="605D5C"/>
                          </a:solidFill>
                          <a:latin typeface="Arial Black"/>
                          <a:cs typeface="Arial Black"/>
                        </a:rPr>
                        <a:t>FlightNumber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70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50" spc="-170" dirty="0">
                          <a:solidFill>
                            <a:srgbClr val="605D5C"/>
                          </a:solidFill>
                          <a:latin typeface="Arial Black"/>
                          <a:cs typeface="Arial Black"/>
                        </a:rPr>
                        <a:t>Status</a:t>
                      </a:r>
                      <a:endParaRPr sz="1250">
                        <a:latin typeface="Arial Black"/>
                        <a:cs typeface="Arial Black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2560131" y="3763719"/>
            <a:ext cx="81915" cy="655320"/>
          </a:xfrm>
          <a:custGeom>
            <a:avLst/>
            <a:gdLst/>
            <a:ahLst/>
            <a:cxnLst/>
            <a:rect l="l" t="t" r="r" b="b"/>
            <a:pathLst>
              <a:path w="81915" h="655320">
                <a:moveTo>
                  <a:pt x="81914" y="655319"/>
                </a:moveTo>
                <a:lnTo>
                  <a:pt x="0" y="655319"/>
                </a:lnTo>
                <a:lnTo>
                  <a:pt x="0" y="0"/>
                </a:lnTo>
                <a:lnTo>
                  <a:pt x="81914" y="0"/>
                </a:lnTo>
                <a:lnTo>
                  <a:pt x="81914" y="655319"/>
                </a:lnTo>
                <a:close/>
              </a:path>
            </a:pathLst>
          </a:custGeom>
          <a:solidFill>
            <a:srgbClr val="B3B0AC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0"/>
                </a:moveTo>
                <a:lnTo>
                  <a:pt x="268224" y="0"/>
                </a:lnTo>
                <a:lnTo>
                  <a:pt x="268224" y="268224"/>
                </a:lnTo>
                <a:lnTo>
                  <a:pt x="0" y="268224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E21BB0-5A45-4A70-9E67-0E82E5DE83C2}"/>
              </a:ext>
            </a:extLst>
          </p:cNvPr>
          <p:cNvSpPr txBox="1"/>
          <p:nvPr/>
        </p:nvSpPr>
        <p:spPr>
          <a:xfrm>
            <a:off x="6097772" y="332267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4/8/2020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7751" y="165099"/>
            <a:ext cx="1069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Flight Number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Analysis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6266" y="7442206"/>
            <a:ext cx="167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1/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7345" y="1507775"/>
          <a:ext cx="1618615" cy="4417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79">
                <a:tc gridSpan="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spc="-10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FlightNumber</a:t>
                      </a:r>
                      <a:r>
                        <a:rPr sz="1050" spc="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050" spc="-13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CostPrice</a:t>
                      </a:r>
                      <a:endParaRPr sz="1050">
                        <a:latin typeface="Arial Black"/>
                        <a:cs typeface="Arial Black"/>
                      </a:endParaRPr>
                    </a:p>
                    <a:p>
                      <a:pPr marL="9931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FFFFFF"/>
                          </a:solidFill>
                          <a:latin typeface="Avdira"/>
                          <a:cs typeface="Avdira"/>
                        </a:rPr>
                        <a:t></a:t>
                      </a:r>
                      <a:endParaRPr sz="750">
                        <a:latin typeface="Avdira"/>
                        <a:cs typeface="Avdira"/>
                      </a:endParaRPr>
                    </a:p>
                  </a:txBody>
                  <a:tcPr marL="0" marR="0" marT="40640" marB="0">
                    <a:lnB w="12700">
                      <a:solidFill>
                        <a:srgbClr val="118CFF"/>
                      </a:solidFill>
                      <a:prstDash val="solid"/>
                    </a:lnB>
                    <a:solidFill>
                      <a:srgbClr val="2524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8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14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N3LAWN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342.57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8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9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N547MQ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340.14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8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3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N171US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305.25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8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3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N375VX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290.58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8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3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N584NK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243.28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8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3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N958EV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241.61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8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14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N651CO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241.14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8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2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N826DL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234.56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8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4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N3HYF9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231.46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8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2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N407UA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230.24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98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3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N527B6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221.32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14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N853HA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220.32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4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N3KUAA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212.47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98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14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N37300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212.36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98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2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N635AS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135.69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118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9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3,702.99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118C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154027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5484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6942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8399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9857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1314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277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84229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568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07144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860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0058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151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2973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1443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75888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37345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98803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60260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21717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83175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4632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06089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67547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29004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046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51919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1337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74834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3629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97749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5920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20663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8212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3578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05035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66493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27950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407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50865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12322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73780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35237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96694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815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19609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8106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42524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0398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65438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2689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88353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4981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11268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7272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34183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95640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57097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18555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80012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41470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02927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64385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2584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87299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4875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10214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7167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33129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9458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56043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1750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578958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4041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01873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63330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24787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886245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47702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009160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070617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132075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93532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254989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1644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377904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43936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00819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6227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623733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685190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746648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808105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869563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931020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992478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053935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115392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176850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238307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299765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361222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422679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48413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45594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607051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668509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729966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791424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852880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914338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975795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037253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098710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160168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221625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283082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344540" y="6343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154027" y="600769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215484" y="600769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276942" y="600769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7" name="object 127"/>
          <p:cNvGrpSpPr/>
          <p:nvPr/>
        </p:nvGrpSpPr>
        <p:grpSpPr>
          <a:xfrm>
            <a:off x="4338399" y="4664899"/>
            <a:ext cx="6893559" cy="1353185"/>
            <a:chOff x="4338399" y="4664899"/>
            <a:chExt cx="6893559" cy="1353185"/>
          </a:xfrm>
        </p:grpSpPr>
        <p:sp>
          <p:nvSpPr>
            <p:cNvPr id="128" name="object 128"/>
            <p:cNvSpPr/>
            <p:nvPr/>
          </p:nvSpPr>
          <p:spPr>
            <a:xfrm>
              <a:off x="4338396" y="6007696"/>
              <a:ext cx="4312285" cy="10795"/>
            </a:xfrm>
            <a:custGeom>
              <a:avLst/>
              <a:gdLst/>
              <a:ahLst/>
              <a:cxnLst/>
              <a:rect l="l" t="t" r="r" b="b"/>
              <a:pathLst>
                <a:path w="4312284" h="10795">
                  <a:moveTo>
                    <a:pt x="10236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0236" y="10248"/>
                  </a:lnTo>
                  <a:lnTo>
                    <a:pt x="10236" y="0"/>
                  </a:lnTo>
                  <a:close/>
                </a:path>
                <a:path w="4312284" h="10795">
                  <a:moveTo>
                    <a:pt x="71691" y="0"/>
                  </a:moveTo>
                  <a:lnTo>
                    <a:pt x="61455" y="0"/>
                  </a:lnTo>
                  <a:lnTo>
                    <a:pt x="61455" y="10248"/>
                  </a:lnTo>
                  <a:lnTo>
                    <a:pt x="71691" y="10248"/>
                  </a:lnTo>
                  <a:lnTo>
                    <a:pt x="71691" y="0"/>
                  </a:lnTo>
                  <a:close/>
                </a:path>
                <a:path w="4312284" h="10795">
                  <a:moveTo>
                    <a:pt x="133159" y="0"/>
                  </a:moveTo>
                  <a:lnTo>
                    <a:pt x="122910" y="0"/>
                  </a:lnTo>
                  <a:lnTo>
                    <a:pt x="122910" y="10248"/>
                  </a:lnTo>
                  <a:lnTo>
                    <a:pt x="133159" y="10248"/>
                  </a:lnTo>
                  <a:lnTo>
                    <a:pt x="133159" y="0"/>
                  </a:lnTo>
                  <a:close/>
                </a:path>
                <a:path w="4312284" h="10795">
                  <a:moveTo>
                    <a:pt x="194614" y="0"/>
                  </a:moveTo>
                  <a:lnTo>
                    <a:pt x="184365" y="0"/>
                  </a:lnTo>
                  <a:lnTo>
                    <a:pt x="184365" y="10248"/>
                  </a:lnTo>
                  <a:lnTo>
                    <a:pt x="194614" y="10248"/>
                  </a:lnTo>
                  <a:lnTo>
                    <a:pt x="194614" y="0"/>
                  </a:lnTo>
                  <a:close/>
                </a:path>
                <a:path w="4312284" h="10795">
                  <a:moveTo>
                    <a:pt x="256070" y="0"/>
                  </a:moveTo>
                  <a:lnTo>
                    <a:pt x="245821" y="0"/>
                  </a:lnTo>
                  <a:lnTo>
                    <a:pt x="245821" y="10248"/>
                  </a:lnTo>
                  <a:lnTo>
                    <a:pt x="256070" y="10248"/>
                  </a:lnTo>
                  <a:lnTo>
                    <a:pt x="256070" y="0"/>
                  </a:lnTo>
                  <a:close/>
                </a:path>
                <a:path w="4312284" h="10795">
                  <a:moveTo>
                    <a:pt x="317525" y="0"/>
                  </a:moveTo>
                  <a:lnTo>
                    <a:pt x="307289" y="0"/>
                  </a:lnTo>
                  <a:lnTo>
                    <a:pt x="307289" y="10248"/>
                  </a:lnTo>
                  <a:lnTo>
                    <a:pt x="317525" y="10248"/>
                  </a:lnTo>
                  <a:lnTo>
                    <a:pt x="317525" y="0"/>
                  </a:lnTo>
                  <a:close/>
                </a:path>
                <a:path w="4312284" h="10795">
                  <a:moveTo>
                    <a:pt x="378980" y="0"/>
                  </a:moveTo>
                  <a:lnTo>
                    <a:pt x="368744" y="0"/>
                  </a:lnTo>
                  <a:lnTo>
                    <a:pt x="368744" y="10248"/>
                  </a:lnTo>
                  <a:lnTo>
                    <a:pt x="378980" y="10248"/>
                  </a:lnTo>
                  <a:lnTo>
                    <a:pt x="378980" y="0"/>
                  </a:lnTo>
                  <a:close/>
                </a:path>
                <a:path w="4312284" h="10795">
                  <a:moveTo>
                    <a:pt x="440436" y="0"/>
                  </a:moveTo>
                  <a:lnTo>
                    <a:pt x="430199" y="0"/>
                  </a:lnTo>
                  <a:lnTo>
                    <a:pt x="430199" y="10248"/>
                  </a:lnTo>
                  <a:lnTo>
                    <a:pt x="440436" y="10248"/>
                  </a:lnTo>
                  <a:lnTo>
                    <a:pt x="440436" y="0"/>
                  </a:lnTo>
                  <a:close/>
                </a:path>
                <a:path w="4312284" h="10795">
                  <a:moveTo>
                    <a:pt x="501904" y="0"/>
                  </a:moveTo>
                  <a:lnTo>
                    <a:pt x="491655" y="0"/>
                  </a:lnTo>
                  <a:lnTo>
                    <a:pt x="491655" y="10248"/>
                  </a:lnTo>
                  <a:lnTo>
                    <a:pt x="501904" y="10248"/>
                  </a:lnTo>
                  <a:lnTo>
                    <a:pt x="501904" y="0"/>
                  </a:lnTo>
                  <a:close/>
                </a:path>
                <a:path w="4312284" h="10795">
                  <a:moveTo>
                    <a:pt x="563359" y="0"/>
                  </a:moveTo>
                  <a:lnTo>
                    <a:pt x="553110" y="0"/>
                  </a:lnTo>
                  <a:lnTo>
                    <a:pt x="553110" y="10248"/>
                  </a:lnTo>
                  <a:lnTo>
                    <a:pt x="563359" y="10248"/>
                  </a:lnTo>
                  <a:lnTo>
                    <a:pt x="563359" y="0"/>
                  </a:lnTo>
                  <a:close/>
                </a:path>
                <a:path w="4312284" h="10795">
                  <a:moveTo>
                    <a:pt x="624814" y="0"/>
                  </a:moveTo>
                  <a:lnTo>
                    <a:pt x="614565" y="0"/>
                  </a:lnTo>
                  <a:lnTo>
                    <a:pt x="614565" y="10248"/>
                  </a:lnTo>
                  <a:lnTo>
                    <a:pt x="624814" y="10248"/>
                  </a:lnTo>
                  <a:lnTo>
                    <a:pt x="624814" y="0"/>
                  </a:lnTo>
                  <a:close/>
                </a:path>
                <a:path w="4312284" h="10795">
                  <a:moveTo>
                    <a:pt x="686269" y="0"/>
                  </a:moveTo>
                  <a:lnTo>
                    <a:pt x="676033" y="0"/>
                  </a:lnTo>
                  <a:lnTo>
                    <a:pt x="676033" y="10248"/>
                  </a:lnTo>
                  <a:lnTo>
                    <a:pt x="686269" y="10248"/>
                  </a:lnTo>
                  <a:lnTo>
                    <a:pt x="686269" y="0"/>
                  </a:lnTo>
                  <a:close/>
                </a:path>
                <a:path w="4312284" h="10795">
                  <a:moveTo>
                    <a:pt x="747725" y="0"/>
                  </a:moveTo>
                  <a:lnTo>
                    <a:pt x="737489" y="0"/>
                  </a:lnTo>
                  <a:lnTo>
                    <a:pt x="737489" y="10248"/>
                  </a:lnTo>
                  <a:lnTo>
                    <a:pt x="747725" y="10248"/>
                  </a:lnTo>
                  <a:lnTo>
                    <a:pt x="747725" y="0"/>
                  </a:lnTo>
                  <a:close/>
                </a:path>
                <a:path w="4312284" h="10795">
                  <a:moveTo>
                    <a:pt x="809180" y="0"/>
                  </a:moveTo>
                  <a:lnTo>
                    <a:pt x="798944" y="0"/>
                  </a:lnTo>
                  <a:lnTo>
                    <a:pt x="798944" y="10248"/>
                  </a:lnTo>
                  <a:lnTo>
                    <a:pt x="809180" y="10248"/>
                  </a:lnTo>
                  <a:lnTo>
                    <a:pt x="809180" y="0"/>
                  </a:lnTo>
                  <a:close/>
                </a:path>
                <a:path w="4312284" h="10795">
                  <a:moveTo>
                    <a:pt x="870648" y="0"/>
                  </a:moveTo>
                  <a:lnTo>
                    <a:pt x="860399" y="0"/>
                  </a:lnTo>
                  <a:lnTo>
                    <a:pt x="860399" y="10248"/>
                  </a:lnTo>
                  <a:lnTo>
                    <a:pt x="870648" y="10248"/>
                  </a:lnTo>
                  <a:lnTo>
                    <a:pt x="870648" y="0"/>
                  </a:lnTo>
                  <a:close/>
                </a:path>
                <a:path w="4312284" h="10795">
                  <a:moveTo>
                    <a:pt x="932103" y="0"/>
                  </a:moveTo>
                  <a:lnTo>
                    <a:pt x="921854" y="0"/>
                  </a:lnTo>
                  <a:lnTo>
                    <a:pt x="921854" y="10248"/>
                  </a:lnTo>
                  <a:lnTo>
                    <a:pt x="932103" y="10248"/>
                  </a:lnTo>
                  <a:lnTo>
                    <a:pt x="932103" y="0"/>
                  </a:lnTo>
                  <a:close/>
                </a:path>
                <a:path w="4312284" h="10795">
                  <a:moveTo>
                    <a:pt x="993559" y="0"/>
                  </a:moveTo>
                  <a:lnTo>
                    <a:pt x="983310" y="0"/>
                  </a:lnTo>
                  <a:lnTo>
                    <a:pt x="983310" y="10248"/>
                  </a:lnTo>
                  <a:lnTo>
                    <a:pt x="993559" y="10248"/>
                  </a:lnTo>
                  <a:lnTo>
                    <a:pt x="993559" y="0"/>
                  </a:lnTo>
                  <a:close/>
                </a:path>
                <a:path w="4312284" h="10795">
                  <a:moveTo>
                    <a:pt x="1055014" y="0"/>
                  </a:moveTo>
                  <a:lnTo>
                    <a:pt x="1044778" y="0"/>
                  </a:lnTo>
                  <a:lnTo>
                    <a:pt x="1044778" y="10248"/>
                  </a:lnTo>
                  <a:lnTo>
                    <a:pt x="1055014" y="10248"/>
                  </a:lnTo>
                  <a:lnTo>
                    <a:pt x="1055014" y="0"/>
                  </a:lnTo>
                  <a:close/>
                </a:path>
                <a:path w="4312284" h="10795">
                  <a:moveTo>
                    <a:pt x="1116469" y="0"/>
                  </a:moveTo>
                  <a:lnTo>
                    <a:pt x="1106233" y="0"/>
                  </a:lnTo>
                  <a:lnTo>
                    <a:pt x="1106233" y="10248"/>
                  </a:lnTo>
                  <a:lnTo>
                    <a:pt x="1116469" y="10248"/>
                  </a:lnTo>
                  <a:lnTo>
                    <a:pt x="1116469" y="0"/>
                  </a:lnTo>
                  <a:close/>
                </a:path>
                <a:path w="4312284" h="10795">
                  <a:moveTo>
                    <a:pt x="1177925" y="0"/>
                  </a:moveTo>
                  <a:lnTo>
                    <a:pt x="1167688" y="0"/>
                  </a:lnTo>
                  <a:lnTo>
                    <a:pt x="1167688" y="10248"/>
                  </a:lnTo>
                  <a:lnTo>
                    <a:pt x="1177925" y="10248"/>
                  </a:lnTo>
                  <a:lnTo>
                    <a:pt x="1177925" y="0"/>
                  </a:lnTo>
                  <a:close/>
                </a:path>
                <a:path w="4312284" h="10795">
                  <a:moveTo>
                    <a:pt x="1239393" y="0"/>
                  </a:moveTo>
                  <a:lnTo>
                    <a:pt x="1229144" y="0"/>
                  </a:lnTo>
                  <a:lnTo>
                    <a:pt x="1229144" y="10248"/>
                  </a:lnTo>
                  <a:lnTo>
                    <a:pt x="1239393" y="10248"/>
                  </a:lnTo>
                  <a:lnTo>
                    <a:pt x="1239393" y="0"/>
                  </a:lnTo>
                  <a:close/>
                </a:path>
                <a:path w="4312284" h="10795">
                  <a:moveTo>
                    <a:pt x="1300848" y="0"/>
                  </a:moveTo>
                  <a:lnTo>
                    <a:pt x="1290599" y="0"/>
                  </a:lnTo>
                  <a:lnTo>
                    <a:pt x="1290599" y="10248"/>
                  </a:lnTo>
                  <a:lnTo>
                    <a:pt x="1300848" y="10248"/>
                  </a:lnTo>
                  <a:lnTo>
                    <a:pt x="1300848" y="0"/>
                  </a:lnTo>
                  <a:close/>
                </a:path>
                <a:path w="4312284" h="10795">
                  <a:moveTo>
                    <a:pt x="1362303" y="0"/>
                  </a:moveTo>
                  <a:lnTo>
                    <a:pt x="1352054" y="0"/>
                  </a:lnTo>
                  <a:lnTo>
                    <a:pt x="1352054" y="10248"/>
                  </a:lnTo>
                  <a:lnTo>
                    <a:pt x="1362303" y="10248"/>
                  </a:lnTo>
                  <a:lnTo>
                    <a:pt x="1362303" y="0"/>
                  </a:lnTo>
                  <a:close/>
                </a:path>
                <a:path w="4312284" h="10795">
                  <a:moveTo>
                    <a:pt x="1423758" y="0"/>
                  </a:moveTo>
                  <a:lnTo>
                    <a:pt x="1413522" y="0"/>
                  </a:lnTo>
                  <a:lnTo>
                    <a:pt x="1413522" y="10248"/>
                  </a:lnTo>
                  <a:lnTo>
                    <a:pt x="1423758" y="10248"/>
                  </a:lnTo>
                  <a:lnTo>
                    <a:pt x="1423758" y="0"/>
                  </a:lnTo>
                  <a:close/>
                </a:path>
                <a:path w="4312284" h="10795">
                  <a:moveTo>
                    <a:pt x="1485214" y="0"/>
                  </a:moveTo>
                  <a:lnTo>
                    <a:pt x="1474978" y="0"/>
                  </a:lnTo>
                  <a:lnTo>
                    <a:pt x="1474978" y="10248"/>
                  </a:lnTo>
                  <a:lnTo>
                    <a:pt x="1485214" y="10248"/>
                  </a:lnTo>
                  <a:lnTo>
                    <a:pt x="1485214" y="0"/>
                  </a:lnTo>
                  <a:close/>
                </a:path>
                <a:path w="4312284" h="10795">
                  <a:moveTo>
                    <a:pt x="1546669" y="0"/>
                  </a:moveTo>
                  <a:lnTo>
                    <a:pt x="1536433" y="0"/>
                  </a:lnTo>
                  <a:lnTo>
                    <a:pt x="1536433" y="10248"/>
                  </a:lnTo>
                  <a:lnTo>
                    <a:pt x="1546669" y="10248"/>
                  </a:lnTo>
                  <a:lnTo>
                    <a:pt x="1546669" y="0"/>
                  </a:lnTo>
                  <a:close/>
                </a:path>
                <a:path w="4312284" h="10795">
                  <a:moveTo>
                    <a:pt x="1608137" y="0"/>
                  </a:moveTo>
                  <a:lnTo>
                    <a:pt x="1597888" y="0"/>
                  </a:lnTo>
                  <a:lnTo>
                    <a:pt x="1597888" y="10248"/>
                  </a:lnTo>
                  <a:lnTo>
                    <a:pt x="1608137" y="10248"/>
                  </a:lnTo>
                  <a:lnTo>
                    <a:pt x="1608137" y="0"/>
                  </a:lnTo>
                  <a:close/>
                </a:path>
                <a:path w="4312284" h="10795">
                  <a:moveTo>
                    <a:pt x="1669592" y="0"/>
                  </a:moveTo>
                  <a:lnTo>
                    <a:pt x="1659343" y="0"/>
                  </a:lnTo>
                  <a:lnTo>
                    <a:pt x="1659343" y="10248"/>
                  </a:lnTo>
                  <a:lnTo>
                    <a:pt x="1669592" y="10248"/>
                  </a:lnTo>
                  <a:lnTo>
                    <a:pt x="1669592" y="0"/>
                  </a:lnTo>
                  <a:close/>
                </a:path>
                <a:path w="4312284" h="10795">
                  <a:moveTo>
                    <a:pt x="1731048" y="0"/>
                  </a:moveTo>
                  <a:lnTo>
                    <a:pt x="1720799" y="0"/>
                  </a:lnTo>
                  <a:lnTo>
                    <a:pt x="1720799" y="10248"/>
                  </a:lnTo>
                  <a:lnTo>
                    <a:pt x="1731048" y="10248"/>
                  </a:lnTo>
                  <a:lnTo>
                    <a:pt x="1731048" y="0"/>
                  </a:lnTo>
                  <a:close/>
                </a:path>
                <a:path w="4312284" h="10795">
                  <a:moveTo>
                    <a:pt x="1792503" y="0"/>
                  </a:moveTo>
                  <a:lnTo>
                    <a:pt x="1782267" y="0"/>
                  </a:lnTo>
                  <a:lnTo>
                    <a:pt x="1782267" y="10248"/>
                  </a:lnTo>
                  <a:lnTo>
                    <a:pt x="1792503" y="10248"/>
                  </a:lnTo>
                  <a:lnTo>
                    <a:pt x="1792503" y="0"/>
                  </a:lnTo>
                  <a:close/>
                </a:path>
                <a:path w="4312284" h="10795">
                  <a:moveTo>
                    <a:pt x="1853958" y="0"/>
                  </a:moveTo>
                  <a:lnTo>
                    <a:pt x="1843722" y="0"/>
                  </a:lnTo>
                  <a:lnTo>
                    <a:pt x="1843722" y="10248"/>
                  </a:lnTo>
                  <a:lnTo>
                    <a:pt x="1853958" y="10248"/>
                  </a:lnTo>
                  <a:lnTo>
                    <a:pt x="1853958" y="0"/>
                  </a:lnTo>
                  <a:close/>
                </a:path>
                <a:path w="4312284" h="10795">
                  <a:moveTo>
                    <a:pt x="1915414" y="0"/>
                  </a:moveTo>
                  <a:lnTo>
                    <a:pt x="1905177" y="0"/>
                  </a:lnTo>
                  <a:lnTo>
                    <a:pt x="1905177" y="10248"/>
                  </a:lnTo>
                  <a:lnTo>
                    <a:pt x="1915414" y="10248"/>
                  </a:lnTo>
                  <a:lnTo>
                    <a:pt x="1915414" y="0"/>
                  </a:lnTo>
                  <a:close/>
                </a:path>
                <a:path w="4312284" h="10795">
                  <a:moveTo>
                    <a:pt x="1976882" y="0"/>
                  </a:moveTo>
                  <a:lnTo>
                    <a:pt x="1966633" y="0"/>
                  </a:lnTo>
                  <a:lnTo>
                    <a:pt x="1966633" y="10248"/>
                  </a:lnTo>
                  <a:lnTo>
                    <a:pt x="1976882" y="10248"/>
                  </a:lnTo>
                  <a:lnTo>
                    <a:pt x="1976882" y="0"/>
                  </a:lnTo>
                  <a:close/>
                </a:path>
                <a:path w="4312284" h="10795">
                  <a:moveTo>
                    <a:pt x="2038337" y="0"/>
                  </a:moveTo>
                  <a:lnTo>
                    <a:pt x="2028088" y="0"/>
                  </a:lnTo>
                  <a:lnTo>
                    <a:pt x="2028088" y="10248"/>
                  </a:lnTo>
                  <a:lnTo>
                    <a:pt x="2038337" y="10248"/>
                  </a:lnTo>
                  <a:lnTo>
                    <a:pt x="2038337" y="0"/>
                  </a:lnTo>
                  <a:close/>
                </a:path>
                <a:path w="4312284" h="10795">
                  <a:moveTo>
                    <a:pt x="2099792" y="0"/>
                  </a:moveTo>
                  <a:lnTo>
                    <a:pt x="2089543" y="0"/>
                  </a:lnTo>
                  <a:lnTo>
                    <a:pt x="2089543" y="10248"/>
                  </a:lnTo>
                  <a:lnTo>
                    <a:pt x="2099792" y="10248"/>
                  </a:lnTo>
                  <a:lnTo>
                    <a:pt x="2099792" y="0"/>
                  </a:lnTo>
                  <a:close/>
                </a:path>
                <a:path w="4312284" h="10795">
                  <a:moveTo>
                    <a:pt x="2161248" y="0"/>
                  </a:moveTo>
                  <a:lnTo>
                    <a:pt x="2151011" y="0"/>
                  </a:lnTo>
                  <a:lnTo>
                    <a:pt x="2151011" y="10248"/>
                  </a:lnTo>
                  <a:lnTo>
                    <a:pt x="2161248" y="10248"/>
                  </a:lnTo>
                  <a:lnTo>
                    <a:pt x="2161248" y="0"/>
                  </a:lnTo>
                  <a:close/>
                </a:path>
                <a:path w="4312284" h="10795">
                  <a:moveTo>
                    <a:pt x="2222703" y="0"/>
                  </a:moveTo>
                  <a:lnTo>
                    <a:pt x="2212467" y="0"/>
                  </a:lnTo>
                  <a:lnTo>
                    <a:pt x="2212467" y="10248"/>
                  </a:lnTo>
                  <a:lnTo>
                    <a:pt x="2222703" y="10248"/>
                  </a:lnTo>
                  <a:lnTo>
                    <a:pt x="2222703" y="0"/>
                  </a:lnTo>
                  <a:close/>
                </a:path>
                <a:path w="4312284" h="10795">
                  <a:moveTo>
                    <a:pt x="2284158" y="0"/>
                  </a:moveTo>
                  <a:lnTo>
                    <a:pt x="2273922" y="0"/>
                  </a:lnTo>
                  <a:lnTo>
                    <a:pt x="2273922" y="10248"/>
                  </a:lnTo>
                  <a:lnTo>
                    <a:pt x="2284158" y="10248"/>
                  </a:lnTo>
                  <a:lnTo>
                    <a:pt x="2284158" y="0"/>
                  </a:lnTo>
                  <a:close/>
                </a:path>
                <a:path w="4312284" h="10795">
                  <a:moveTo>
                    <a:pt x="2345626" y="0"/>
                  </a:moveTo>
                  <a:lnTo>
                    <a:pt x="2335377" y="0"/>
                  </a:lnTo>
                  <a:lnTo>
                    <a:pt x="2335377" y="10248"/>
                  </a:lnTo>
                  <a:lnTo>
                    <a:pt x="2345626" y="10248"/>
                  </a:lnTo>
                  <a:lnTo>
                    <a:pt x="2345626" y="0"/>
                  </a:lnTo>
                  <a:close/>
                </a:path>
                <a:path w="4312284" h="10795">
                  <a:moveTo>
                    <a:pt x="2407081" y="0"/>
                  </a:moveTo>
                  <a:lnTo>
                    <a:pt x="2396833" y="0"/>
                  </a:lnTo>
                  <a:lnTo>
                    <a:pt x="2396833" y="10248"/>
                  </a:lnTo>
                  <a:lnTo>
                    <a:pt x="2407081" y="10248"/>
                  </a:lnTo>
                  <a:lnTo>
                    <a:pt x="2407081" y="0"/>
                  </a:lnTo>
                  <a:close/>
                </a:path>
                <a:path w="4312284" h="10795">
                  <a:moveTo>
                    <a:pt x="2468537" y="0"/>
                  </a:moveTo>
                  <a:lnTo>
                    <a:pt x="2458288" y="0"/>
                  </a:lnTo>
                  <a:lnTo>
                    <a:pt x="2458288" y="10248"/>
                  </a:lnTo>
                  <a:lnTo>
                    <a:pt x="2468537" y="10248"/>
                  </a:lnTo>
                  <a:lnTo>
                    <a:pt x="2468537" y="0"/>
                  </a:lnTo>
                  <a:close/>
                </a:path>
                <a:path w="4312284" h="10795">
                  <a:moveTo>
                    <a:pt x="2529992" y="0"/>
                  </a:moveTo>
                  <a:lnTo>
                    <a:pt x="2519743" y="0"/>
                  </a:lnTo>
                  <a:lnTo>
                    <a:pt x="2519743" y="10248"/>
                  </a:lnTo>
                  <a:lnTo>
                    <a:pt x="2529992" y="10248"/>
                  </a:lnTo>
                  <a:lnTo>
                    <a:pt x="2529992" y="0"/>
                  </a:lnTo>
                  <a:close/>
                </a:path>
                <a:path w="4312284" h="10795">
                  <a:moveTo>
                    <a:pt x="2591447" y="0"/>
                  </a:moveTo>
                  <a:lnTo>
                    <a:pt x="2581211" y="0"/>
                  </a:lnTo>
                  <a:lnTo>
                    <a:pt x="2581211" y="10248"/>
                  </a:lnTo>
                  <a:lnTo>
                    <a:pt x="2591447" y="10248"/>
                  </a:lnTo>
                  <a:lnTo>
                    <a:pt x="2591447" y="0"/>
                  </a:lnTo>
                  <a:close/>
                </a:path>
                <a:path w="4312284" h="10795">
                  <a:moveTo>
                    <a:pt x="2652903" y="0"/>
                  </a:moveTo>
                  <a:lnTo>
                    <a:pt x="2642666" y="0"/>
                  </a:lnTo>
                  <a:lnTo>
                    <a:pt x="2642666" y="10248"/>
                  </a:lnTo>
                  <a:lnTo>
                    <a:pt x="2652903" y="10248"/>
                  </a:lnTo>
                  <a:lnTo>
                    <a:pt x="2652903" y="0"/>
                  </a:lnTo>
                  <a:close/>
                </a:path>
                <a:path w="4312284" h="10795">
                  <a:moveTo>
                    <a:pt x="2714371" y="0"/>
                  </a:moveTo>
                  <a:lnTo>
                    <a:pt x="2704122" y="0"/>
                  </a:lnTo>
                  <a:lnTo>
                    <a:pt x="2704122" y="10248"/>
                  </a:lnTo>
                  <a:lnTo>
                    <a:pt x="2714371" y="10248"/>
                  </a:lnTo>
                  <a:lnTo>
                    <a:pt x="2714371" y="0"/>
                  </a:lnTo>
                  <a:close/>
                </a:path>
                <a:path w="4312284" h="10795">
                  <a:moveTo>
                    <a:pt x="2775826" y="0"/>
                  </a:moveTo>
                  <a:lnTo>
                    <a:pt x="2765577" y="0"/>
                  </a:lnTo>
                  <a:lnTo>
                    <a:pt x="2765577" y="10248"/>
                  </a:lnTo>
                  <a:lnTo>
                    <a:pt x="2775826" y="10248"/>
                  </a:lnTo>
                  <a:lnTo>
                    <a:pt x="2775826" y="0"/>
                  </a:lnTo>
                  <a:close/>
                </a:path>
                <a:path w="4312284" h="10795">
                  <a:moveTo>
                    <a:pt x="2837281" y="0"/>
                  </a:moveTo>
                  <a:lnTo>
                    <a:pt x="2827032" y="0"/>
                  </a:lnTo>
                  <a:lnTo>
                    <a:pt x="2827032" y="10248"/>
                  </a:lnTo>
                  <a:lnTo>
                    <a:pt x="2837281" y="10248"/>
                  </a:lnTo>
                  <a:lnTo>
                    <a:pt x="2837281" y="0"/>
                  </a:lnTo>
                  <a:close/>
                </a:path>
                <a:path w="4312284" h="10795">
                  <a:moveTo>
                    <a:pt x="2898737" y="0"/>
                  </a:moveTo>
                  <a:lnTo>
                    <a:pt x="2888488" y="0"/>
                  </a:lnTo>
                  <a:lnTo>
                    <a:pt x="2888488" y="10248"/>
                  </a:lnTo>
                  <a:lnTo>
                    <a:pt x="2898737" y="10248"/>
                  </a:lnTo>
                  <a:lnTo>
                    <a:pt x="2898737" y="0"/>
                  </a:lnTo>
                  <a:close/>
                </a:path>
                <a:path w="4312284" h="10795">
                  <a:moveTo>
                    <a:pt x="2960192" y="0"/>
                  </a:moveTo>
                  <a:lnTo>
                    <a:pt x="2949956" y="0"/>
                  </a:lnTo>
                  <a:lnTo>
                    <a:pt x="2949956" y="10248"/>
                  </a:lnTo>
                  <a:lnTo>
                    <a:pt x="2960192" y="10248"/>
                  </a:lnTo>
                  <a:lnTo>
                    <a:pt x="2960192" y="0"/>
                  </a:lnTo>
                  <a:close/>
                </a:path>
                <a:path w="4312284" h="10795">
                  <a:moveTo>
                    <a:pt x="3021647" y="0"/>
                  </a:moveTo>
                  <a:lnTo>
                    <a:pt x="3011411" y="0"/>
                  </a:lnTo>
                  <a:lnTo>
                    <a:pt x="3011411" y="10248"/>
                  </a:lnTo>
                  <a:lnTo>
                    <a:pt x="3021647" y="10248"/>
                  </a:lnTo>
                  <a:lnTo>
                    <a:pt x="3021647" y="0"/>
                  </a:lnTo>
                  <a:close/>
                </a:path>
                <a:path w="4312284" h="10795">
                  <a:moveTo>
                    <a:pt x="3083102" y="0"/>
                  </a:moveTo>
                  <a:lnTo>
                    <a:pt x="3072866" y="0"/>
                  </a:lnTo>
                  <a:lnTo>
                    <a:pt x="3072866" y="10248"/>
                  </a:lnTo>
                  <a:lnTo>
                    <a:pt x="3083102" y="10248"/>
                  </a:lnTo>
                  <a:lnTo>
                    <a:pt x="3083102" y="0"/>
                  </a:lnTo>
                  <a:close/>
                </a:path>
                <a:path w="4312284" h="10795">
                  <a:moveTo>
                    <a:pt x="3144570" y="0"/>
                  </a:moveTo>
                  <a:lnTo>
                    <a:pt x="3134322" y="0"/>
                  </a:lnTo>
                  <a:lnTo>
                    <a:pt x="3134322" y="10248"/>
                  </a:lnTo>
                  <a:lnTo>
                    <a:pt x="3144570" y="10248"/>
                  </a:lnTo>
                  <a:lnTo>
                    <a:pt x="3144570" y="0"/>
                  </a:lnTo>
                  <a:close/>
                </a:path>
                <a:path w="4312284" h="10795">
                  <a:moveTo>
                    <a:pt x="3206026" y="0"/>
                  </a:moveTo>
                  <a:lnTo>
                    <a:pt x="3195777" y="0"/>
                  </a:lnTo>
                  <a:lnTo>
                    <a:pt x="3195777" y="10248"/>
                  </a:lnTo>
                  <a:lnTo>
                    <a:pt x="3206026" y="10248"/>
                  </a:lnTo>
                  <a:lnTo>
                    <a:pt x="3206026" y="0"/>
                  </a:lnTo>
                  <a:close/>
                </a:path>
                <a:path w="4312284" h="10795">
                  <a:moveTo>
                    <a:pt x="3267481" y="0"/>
                  </a:moveTo>
                  <a:lnTo>
                    <a:pt x="3257232" y="0"/>
                  </a:lnTo>
                  <a:lnTo>
                    <a:pt x="3257232" y="10248"/>
                  </a:lnTo>
                  <a:lnTo>
                    <a:pt x="3267481" y="10248"/>
                  </a:lnTo>
                  <a:lnTo>
                    <a:pt x="3267481" y="0"/>
                  </a:lnTo>
                  <a:close/>
                </a:path>
                <a:path w="4312284" h="10795">
                  <a:moveTo>
                    <a:pt x="3328936" y="0"/>
                  </a:moveTo>
                  <a:lnTo>
                    <a:pt x="3318700" y="0"/>
                  </a:lnTo>
                  <a:lnTo>
                    <a:pt x="3318700" y="10248"/>
                  </a:lnTo>
                  <a:lnTo>
                    <a:pt x="3328936" y="10248"/>
                  </a:lnTo>
                  <a:lnTo>
                    <a:pt x="3328936" y="0"/>
                  </a:lnTo>
                  <a:close/>
                </a:path>
                <a:path w="4312284" h="10795">
                  <a:moveTo>
                    <a:pt x="3390392" y="0"/>
                  </a:moveTo>
                  <a:lnTo>
                    <a:pt x="3380155" y="0"/>
                  </a:lnTo>
                  <a:lnTo>
                    <a:pt x="3380155" y="10248"/>
                  </a:lnTo>
                  <a:lnTo>
                    <a:pt x="3390392" y="10248"/>
                  </a:lnTo>
                  <a:lnTo>
                    <a:pt x="3390392" y="0"/>
                  </a:lnTo>
                  <a:close/>
                </a:path>
                <a:path w="4312284" h="10795">
                  <a:moveTo>
                    <a:pt x="3451847" y="0"/>
                  </a:moveTo>
                  <a:lnTo>
                    <a:pt x="3441611" y="0"/>
                  </a:lnTo>
                  <a:lnTo>
                    <a:pt x="3441611" y="10248"/>
                  </a:lnTo>
                  <a:lnTo>
                    <a:pt x="3451847" y="10248"/>
                  </a:lnTo>
                  <a:lnTo>
                    <a:pt x="3451847" y="0"/>
                  </a:lnTo>
                  <a:close/>
                </a:path>
                <a:path w="4312284" h="10795">
                  <a:moveTo>
                    <a:pt x="3513315" y="0"/>
                  </a:moveTo>
                  <a:lnTo>
                    <a:pt x="3503066" y="0"/>
                  </a:lnTo>
                  <a:lnTo>
                    <a:pt x="3503066" y="10248"/>
                  </a:lnTo>
                  <a:lnTo>
                    <a:pt x="3513315" y="10248"/>
                  </a:lnTo>
                  <a:lnTo>
                    <a:pt x="3513315" y="0"/>
                  </a:lnTo>
                  <a:close/>
                </a:path>
                <a:path w="4312284" h="10795">
                  <a:moveTo>
                    <a:pt x="3574770" y="0"/>
                  </a:moveTo>
                  <a:lnTo>
                    <a:pt x="3564521" y="0"/>
                  </a:lnTo>
                  <a:lnTo>
                    <a:pt x="3564521" y="10248"/>
                  </a:lnTo>
                  <a:lnTo>
                    <a:pt x="3574770" y="10248"/>
                  </a:lnTo>
                  <a:lnTo>
                    <a:pt x="3574770" y="0"/>
                  </a:lnTo>
                  <a:close/>
                </a:path>
                <a:path w="4312284" h="10795">
                  <a:moveTo>
                    <a:pt x="3636226" y="0"/>
                  </a:moveTo>
                  <a:lnTo>
                    <a:pt x="3625977" y="0"/>
                  </a:lnTo>
                  <a:lnTo>
                    <a:pt x="3625977" y="10248"/>
                  </a:lnTo>
                  <a:lnTo>
                    <a:pt x="3636226" y="10248"/>
                  </a:lnTo>
                  <a:lnTo>
                    <a:pt x="3636226" y="0"/>
                  </a:lnTo>
                  <a:close/>
                </a:path>
                <a:path w="4312284" h="10795">
                  <a:moveTo>
                    <a:pt x="3697681" y="0"/>
                  </a:moveTo>
                  <a:lnTo>
                    <a:pt x="3687445" y="0"/>
                  </a:lnTo>
                  <a:lnTo>
                    <a:pt x="3687445" y="10248"/>
                  </a:lnTo>
                  <a:lnTo>
                    <a:pt x="3697681" y="10248"/>
                  </a:lnTo>
                  <a:lnTo>
                    <a:pt x="3697681" y="0"/>
                  </a:lnTo>
                  <a:close/>
                </a:path>
                <a:path w="4312284" h="10795">
                  <a:moveTo>
                    <a:pt x="3759136" y="0"/>
                  </a:moveTo>
                  <a:lnTo>
                    <a:pt x="3748900" y="0"/>
                  </a:lnTo>
                  <a:lnTo>
                    <a:pt x="3748900" y="10248"/>
                  </a:lnTo>
                  <a:lnTo>
                    <a:pt x="3759136" y="10248"/>
                  </a:lnTo>
                  <a:lnTo>
                    <a:pt x="3759136" y="0"/>
                  </a:lnTo>
                  <a:close/>
                </a:path>
                <a:path w="4312284" h="10795">
                  <a:moveTo>
                    <a:pt x="3820591" y="0"/>
                  </a:moveTo>
                  <a:lnTo>
                    <a:pt x="3810355" y="0"/>
                  </a:lnTo>
                  <a:lnTo>
                    <a:pt x="3810355" y="10248"/>
                  </a:lnTo>
                  <a:lnTo>
                    <a:pt x="3820591" y="10248"/>
                  </a:lnTo>
                  <a:lnTo>
                    <a:pt x="3820591" y="0"/>
                  </a:lnTo>
                  <a:close/>
                </a:path>
                <a:path w="4312284" h="10795">
                  <a:moveTo>
                    <a:pt x="3882059" y="0"/>
                  </a:moveTo>
                  <a:lnTo>
                    <a:pt x="3871811" y="0"/>
                  </a:lnTo>
                  <a:lnTo>
                    <a:pt x="3871811" y="10248"/>
                  </a:lnTo>
                  <a:lnTo>
                    <a:pt x="3882059" y="10248"/>
                  </a:lnTo>
                  <a:lnTo>
                    <a:pt x="3882059" y="0"/>
                  </a:lnTo>
                  <a:close/>
                </a:path>
                <a:path w="4312284" h="10795">
                  <a:moveTo>
                    <a:pt x="3943515" y="0"/>
                  </a:moveTo>
                  <a:lnTo>
                    <a:pt x="3933266" y="0"/>
                  </a:lnTo>
                  <a:lnTo>
                    <a:pt x="3933266" y="10248"/>
                  </a:lnTo>
                  <a:lnTo>
                    <a:pt x="3943515" y="10248"/>
                  </a:lnTo>
                  <a:lnTo>
                    <a:pt x="3943515" y="0"/>
                  </a:lnTo>
                  <a:close/>
                </a:path>
                <a:path w="4312284" h="10795">
                  <a:moveTo>
                    <a:pt x="4004970" y="0"/>
                  </a:moveTo>
                  <a:lnTo>
                    <a:pt x="3994721" y="0"/>
                  </a:lnTo>
                  <a:lnTo>
                    <a:pt x="3994721" y="10248"/>
                  </a:lnTo>
                  <a:lnTo>
                    <a:pt x="4004970" y="10248"/>
                  </a:lnTo>
                  <a:lnTo>
                    <a:pt x="4004970" y="0"/>
                  </a:lnTo>
                  <a:close/>
                </a:path>
                <a:path w="4312284" h="10795">
                  <a:moveTo>
                    <a:pt x="4066425" y="0"/>
                  </a:moveTo>
                  <a:lnTo>
                    <a:pt x="4056189" y="0"/>
                  </a:lnTo>
                  <a:lnTo>
                    <a:pt x="4056189" y="10248"/>
                  </a:lnTo>
                  <a:lnTo>
                    <a:pt x="4066425" y="10248"/>
                  </a:lnTo>
                  <a:lnTo>
                    <a:pt x="4066425" y="0"/>
                  </a:lnTo>
                  <a:close/>
                </a:path>
                <a:path w="4312284" h="10795">
                  <a:moveTo>
                    <a:pt x="4127881" y="0"/>
                  </a:moveTo>
                  <a:lnTo>
                    <a:pt x="4117644" y="0"/>
                  </a:lnTo>
                  <a:lnTo>
                    <a:pt x="4117644" y="10248"/>
                  </a:lnTo>
                  <a:lnTo>
                    <a:pt x="4127881" y="10248"/>
                  </a:lnTo>
                  <a:lnTo>
                    <a:pt x="4127881" y="0"/>
                  </a:lnTo>
                  <a:close/>
                </a:path>
                <a:path w="4312284" h="10795">
                  <a:moveTo>
                    <a:pt x="4189336" y="0"/>
                  </a:moveTo>
                  <a:lnTo>
                    <a:pt x="4179100" y="0"/>
                  </a:lnTo>
                  <a:lnTo>
                    <a:pt x="4179100" y="10248"/>
                  </a:lnTo>
                  <a:lnTo>
                    <a:pt x="4189336" y="10248"/>
                  </a:lnTo>
                  <a:lnTo>
                    <a:pt x="4189336" y="0"/>
                  </a:lnTo>
                  <a:close/>
                </a:path>
                <a:path w="4312284" h="10795">
                  <a:moveTo>
                    <a:pt x="4250804" y="0"/>
                  </a:moveTo>
                  <a:lnTo>
                    <a:pt x="4240555" y="0"/>
                  </a:lnTo>
                  <a:lnTo>
                    <a:pt x="4240555" y="10248"/>
                  </a:lnTo>
                  <a:lnTo>
                    <a:pt x="4250804" y="10248"/>
                  </a:lnTo>
                  <a:lnTo>
                    <a:pt x="4250804" y="0"/>
                  </a:lnTo>
                  <a:close/>
                </a:path>
                <a:path w="4312284" h="10795">
                  <a:moveTo>
                    <a:pt x="4312259" y="0"/>
                  </a:moveTo>
                  <a:lnTo>
                    <a:pt x="4302010" y="0"/>
                  </a:lnTo>
                  <a:lnTo>
                    <a:pt x="4302010" y="10248"/>
                  </a:lnTo>
                  <a:lnTo>
                    <a:pt x="4312259" y="10248"/>
                  </a:lnTo>
                  <a:lnTo>
                    <a:pt x="431225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338396" y="5671997"/>
              <a:ext cx="6893559" cy="346075"/>
            </a:xfrm>
            <a:custGeom>
              <a:avLst/>
              <a:gdLst/>
              <a:ahLst/>
              <a:cxnLst/>
              <a:rect l="l" t="t" r="r" b="b"/>
              <a:pathLst>
                <a:path w="6893559" h="346075">
                  <a:moveTo>
                    <a:pt x="10236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0236" y="10248"/>
                  </a:lnTo>
                  <a:lnTo>
                    <a:pt x="10236" y="0"/>
                  </a:lnTo>
                  <a:close/>
                </a:path>
                <a:path w="6893559" h="346075">
                  <a:moveTo>
                    <a:pt x="71691" y="0"/>
                  </a:moveTo>
                  <a:lnTo>
                    <a:pt x="61455" y="0"/>
                  </a:lnTo>
                  <a:lnTo>
                    <a:pt x="61455" y="10248"/>
                  </a:lnTo>
                  <a:lnTo>
                    <a:pt x="71691" y="10248"/>
                  </a:lnTo>
                  <a:lnTo>
                    <a:pt x="71691" y="0"/>
                  </a:lnTo>
                  <a:close/>
                </a:path>
                <a:path w="6893559" h="346075">
                  <a:moveTo>
                    <a:pt x="133159" y="0"/>
                  </a:moveTo>
                  <a:lnTo>
                    <a:pt x="122910" y="0"/>
                  </a:lnTo>
                  <a:lnTo>
                    <a:pt x="122910" y="10248"/>
                  </a:lnTo>
                  <a:lnTo>
                    <a:pt x="133159" y="10248"/>
                  </a:lnTo>
                  <a:lnTo>
                    <a:pt x="133159" y="0"/>
                  </a:lnTo>
                  <a:close/>
                </a:path>
                <a:path w="6893559" h="346075">
                  <a:moveTo>
                    <a:pt x="194614" y="0"/>
                  </a:moveTo>
                  <a:lnTo>
                    <a:pt x="184365" y="0"/>
                  </a:lnTo>
                  <a:lnTo>
                    <a:pt x="184365" y="10248"/>
                  </a:lnTo>
                  <a:lnTo>
                    <a:pt x="194614" y="10248"/>
                  </a:lnTo>
                  <a:lnTo>
                    <a:pt x="194614" y="0"/>
                  </a:lnTo>
                  <a:close/>
                </a:path>
                <a:path w="6893559" h="346075">
                  <a:moveTo>
                    <a:pt x="256070" y="0"/>
                  </a:moveTo>
                  <a:lnTo>
                    <a:pt x="245821" y="0"/>
                  </a:lnTo>
                  <a:lnTo>
                    <a:pt x="245821" y="10248"/>
                  </a:lnTo>
                  <a:lnTo>
                    <a:pt x="256070" y="10248"/>
                  </a:lnTo>
                  <a:lnTo>
                    <a:pt x="256070" y="0"/>
                  </a:lnTo>
                  <a:close/>
                </a:path>
                <a:path w="6893559" h="346075">
                  <a:moveTo>
                    <a:pt x="317525" y="0"/>
                  </a:moveTo>
                  <a:lnTo>
                    <a:pt x="307289" y="0"/>
                  </a:lnTo>
                  <a:lnTo>
                    <a:pt x="307289" y="10248"/>
                  </a:lnTo>
                  <a:lnTo>
                    <a:pt x="317525" y="10248"/>
                  </a:lnTo>
                  <a:lnTo>
                    <a:pt x="317525" y="0"/>
                  </a:lnTo>
                  <a:close/>
                </a:path>
                <a:path w="6893559" h="346075">
                  <a:moveTo>
                    <a:pt x="378980" y="0"/>
                  </a:moveTo>
                  <a:lnTo>
                    <a:pt x="368744" y="0"/>
                  </a:lnTo>
                  <a:lnTo>
                    <a:pt x="368744" y="10248"/>
                  </a:lnTo>
                  <a:lnTo>
                    <a:pt x="378980" y="10248"/>
                  </a:lnTo>
                  <a:lnTo>
                    <a:pt x="378980" y="0"/>
                  </a:lnTo>
                  <a:close/>
                </a:path>
                <a:path w="6893559" h="346075">
                  <a:moveTo>
                    <a:pt x="440436" y="0"/>
                  </a:moveTo>
                  <a:lnTo>
                    <a:pt x="430199" y="0"/>
                  </a:lnTo>
                  <a:lnTo>
                    <a:pt x="430199" y="10248"/>
                  </a:lnTo>
                  <a:lnTo>
                    <a:pt x="440436" y="10248"/>
                  </a:lnTo>
                  <a:lnTo>
                    <a:pt x="440436" y="0"/>
                  </a:lnTo>
                  <a:close/>
                </a:path>
                <a:path w="6893559" h="346075">
                  <a:moveTo>
                    <a:pt x="501904" y="0"/>
                  </a:moveTo>
                  <a:lnTo>
                    <a:pt x="491655" y="0"/>
                  </a:lnTo>
                  <a:lnTo>
                    <a:pt x="491655" y="10248"/>
                  </a:lnTo>
                  <a:lnTo>
                    <a:pt x="501904" y="10248"/>
                  </a:lnTo>
                  <a:lnTo>
                    <a:pt x="501904" y="0"/>
                  </a:lnTo>
                  <a:close/>
                </a:path>
                <a:path w="6893559" h="346075">
                  <a:moveTo>
                    <a:pt x="563359" y="0"/>
                  </a:moveTo>
                  <a:lnTo>
                    <a:pt x="553110" y="0"/>
                  </a:lnTo>
                  <a:lnTo>
                    <a:pt x="553110" y="10248"/>
                  </a:lnTo>
                  <a:lnTo>
                    <a:pt x="563359" y="10248"/>
                  </a:lnTo>
                  <a:lnTo>
                    <a:pt x="563359" y="0"/>
                  </a:lnTo>
                  <a:close/>
                </a:path>
                <a:path w="6893559" h="346075">
                  <a:moveTo>
                    <a:pt x="624814" y="0"/>
                  </a:moveTo>
                  <a:lnTo>
                    <a:pt x="614565" y="0"/>
                  </a:lnTo>
                  <a:lnTo>
                    <a:pt x="614565" y="10248"/>
                  </a:lnTo>
                  <a:lnTo>
                    <a:pt x="624814" y="10248"/>
                  </a:lnTo>
                  <a:lnTo>
                    <a:pt x="624814" y="0"/>
                  </a:lnTo>
                  <a:close/>
                </a:path>
                <a:path w="6893559" h="346075">
                  <a:moveTo>
                    <a:pt x="686269" y="0"/>
                  </a:moveTo>
                  <a:lnTo>
                    <a:pt x="676033" y="0"/>
                  </a:lnTo>
                  <a:lnTo>
                    <a:pt x="676033" y="10248"/>
                  </a:lnTo>
                  <a:lnTo>
                    <a:pt x="686269" y="10248"/>
                  </a:lnTo>
                  <a:lnTo>
                    <a:pt x="686269" y="0"/>
                  </a:lnTo>
                  <a:close/>
                </a:path>
                <a:path w="6893559" h="346075">
                  <a:moveTo>
                    <a:pt x="747725" y="0"/>
                  </a:moveTo>
                  <a:lnTo>
                    <a:pt x="737489" y="0"/>
                  </a:lnTo>
                  <a:lnTo>
                    <a:pt x="737489" y="10248"/>
                  </a:lnTo>
                  <a:lnTo>
                    <a:pt x="747725" y="10248"/>
                  </a:lnTo>
                  <a:lnTo>
                    <a:pt x="747725" y="0"/>
                  </a:lnTo>
                  <a:close/>
                </a:path>
                <a:path w="6893559" h="346075">
                  <a:moveTo>
                    <a:pt x="809180" y="0"/>
                  </a:moveTo>
                  <a:lnTo>
                    <a:pt x="798944" y="0"/>
                  </a:lnTo>
                  <a:lnTo>
                    <a:pt x="798944" y="10248"/>
                  </a:lnTo>
                  <a:lnTo>
                    <a:pt x="809180" y="10248"/>
                  </a:lnTo>
                  <a:lnTo>
                    <a:pt x="809180" y="0"/>
                  </a:lnTo>
                  <a:close/>
                </a:path>
                <a:path w="6893559" h="346075">
                  <a:moveTo>
                    <a:pt x="870648" y="0"/>
                  </a:moveTo>
                  <a:lnTo>
                    <a:pt x="860399" y="0"/>
                  </a:lnTo>
                  <a:lnTo>
                    <a:pt x="860399" y="10248"/>
                  </a:lnTo>
                  <a:lnTo>
                    <a:pt x="870648" y="10248"/>
                  </a:lnTo>
                  <a:lnTo>
                    <a:pt x="870648" y="0"/>
                  </a:lnTo>
                  <a:close/>
                </a:path>
                <a:path w="6893559" h="346075">
                  <a:moveTo>
                    <a:pt x="932103" y="0"/>
                  </a:moveTo>
                  <a:lnTo>
                    <a:pt x="921854" y="0"/>
                  </a:lnTo>
                  <a:lnTo>
                    <a:pt x="921854" y="10248"/>
                  </a:lnTo>
                  <a:lnTo>
                    <a:pt x="932103" y="10248"/>
                  </a:lnTo>
                  <a:lnTo>
                    <a:pt x="932103" y="0"/>
                  </a:lnTo>
                  <a:close/>
                </a:path>
                <a:path w="6893559" h="346075">
                  <a:moveTo>
                    <a:pt x="993559" y="0"/>
                  </a:moveTo>
                  <a:lnTo>
                    <a:pt x="983310" y="0"/>
                  </a:lnTo>
                  <a:lnTo>
                    <a:pt x="983310" y="10248"/>
                  </a:lnTo>
                  <a:lnTo>
                    <a:pt x="993559" y="10248"/>
                  </a:lnTo>
                  <a:lnTo>
                    <a:pt x="993559" y="0"/>
                  </a:lnTo>
                  <a:close/>
                </a:path>
                <a:path w="6893559" h="346075">
                  <a:moveTo>
                    <a:pt x="1055014" y="0"/>
                  </a:moveTo>
                  <a:lnTo>
                    <a:pt x="1044778" y="0"/>
                  </a:lnTo>
                  <a:lnTo>
                    <a:pt x="1044778" y="10248"/>
                  </a:lnTo>
                  <a:lnTo>
                    <a:pt x="1055014" y="10248"/>
                  </a:lnTo>
                  <a:lnTo>
                    <a:pt x="1055014" y="0"/>
                  </a:lnTo>
                  <a:close/>
                </a:path>
                <a:path w="6893559" h="346075">
                  <a:moveTo>
                    <a:pt x="1116469" y="0"/>
                  </a:moveTo>
                  <a:lnTo>
                    <a:pt x="1106233" y="0"/>
                  </a:lnTo>
                  <a:lnTo>
                    <a:pt x="1106233" y="10248"/>
                  </a:lnTo>
                  <a:lnTo>
                    <a:pt x="1116469" y="10248"/>
                  </a:lnTo>
                  <a:lnTo>
                    <a:pt x="1116469" y="0"/>
                  </a:lnTo>
                  <a:close/>
                </a:path>
                <a:path w="6893559" h="346075">
                  <a:moveTo>
                    <a:pt x="1177925" y="0"/>
                  </a:moveTo>
                  <a:lnTo>
                    <a:pt x="1167688" y="0"/>
                  </a:lnTo>
                  <a:lnTo>
                    <a:pt x="1167688" y="10248"/>
                  </a:lnTo>
                  <a:lnTo>
                    <a:pt x="1177925" y="10248"/>
                  </a:lnTo>
                  <a:lnTo>
                    <a:pt x="1177925" y="0"/>
                  </a:lnTo>
                  <a:close/>
                </a:path>
                <a:path w="6893559" h="346075">
                  <a:moveTo>
                    <a:pt x="1239393" y="0"/>
                  </a:moveTo>
                  <a:lnTo>
                    <a:pt x="1229144" y="0"/>
                  </a:lnTo>
                  <a:lnTo>
                    <a:pt x="1229144" y="10248"/>
                  </a:lnTo>
                  <a:lnTo>
                    <a:pt x="1239393" y="10248"/>
                  </a:lnTo>
                  <a:lnTo>
                    <a:pt x="1239393" y="0"/>
                  </a:lnTo>
                  <a:close/>
                </a:path>
                <a:path w="6893559" h="346075">
                  <a:moveTo>
                    <a:pt x="1300848" y="0"/>
                  </a:moveTo>
                  <a:lnTo>
                    <a:pt x="1290599" y="0"/>
                  </a:lnTo>
                  <a:lnTo>
                    <a:pt x="1290599" y="10248"/>
                  </a:lnTo>
                  <a:lnTo>
                    <a:pt x="1300848" y="10248"/>
                  </a:lnTo>
                  <a:lnTo>
                    <a:pt x="1300848" y="0"/>
                  </a:lnTo>
                  <a:close/>
                </a:path>
                <a:path w="6893559" h="346075">
                  <a:moveTo>
                    <a:pt x="1362303" y="0"/>
                  </a:moveTo>
                  <a:lnTo>
                    <a:pt x="1352054" y="0"/>
                  </a:lnTo>
                  <a:lnTo>
                    <a:pt x="1352054" y="10248"/>
                  </a:lnTo>
                  <a:lnTo>
                    <a:pt x="1362303" y="10248"/>
                  </a:lnTo>
                  <a:lnTo>
                    <a:pt x="1362303" y="0"/>
                  </a:lnTo>
                  <a:close/>
                </a:path>
                <a:path w="6893559" h="346075">
                  <a:moveTo>
                    <a:pt x="1423758" y="0"/>
                  </a:moveTo>
                  <a:lnTo>
                    <a:pt x="1413522" y="0"/>
                  </a:lnTo>
                  <a:lnTo>
                    <a:pt x="1413522" y="10248"/>
                  </a:lnTo>
                  <a:lnTo>
                    <a:pt x="1423758" y="10248"/>
                  </a:lnTo>
                  <a:lnTo>
                    <a:pt x="1423758" y="0"/>
                  </a:lnTo>
                  <a:close/>
                </a:path>
                <a:path w="6893559" h="346075">
                  <a:moveTo>
                    <a:pt x="1485214" y="0"/>
                  </a:moveTo>
                  <a:lnTo>
                    <a:pt x="1474978" y="0"/>
                  </a:lnTo>
                  <a:lnTo>
                    <a:pt x="1474978" y="10248"/>
                  </a:lnTo>
                  <a:lnTo>
                    <a:pt x="1485214" y="10248"/>
                  </a:lnTo>
                  <a:lnTo>
                    <a:pt x="1485214" y="0"/>
                  </a:lnTo>
                  <a:close/>
                </a:path>
                <a:path w="6893559" h="346075">
                  <a:moveTo>
                    <a:pt x="1546669" y="0"/>
                  </a:moveTo>
                  <a:lnTo>
                    <a:pt x="1536433" y="0"/>
                  </a:lnTo>
                  <a:lnTo>
                    <a:pt x="1536433" y="10248"/>
                  </a:lnTo>
                  <a:lnTo>
                    <a:pt x="1546669" y="10248"/>
                  </a:lnTo>
                  <a:lnTo>
                    <a:pt x="1546669" y="0"/>
                  </a:lnTo>
                  <a:close/>
                </a:path>
                <a:path w="6893559" h="346075">
                  <a:moveTo>
                    <a:pt x="1608137" y="0"/>
                  </a:moveTo>
                  <a:lnTo>
                    <a:pt x="1597888" y="0"/>
                  </a:lnTo>
                  <a:lnTo>
                    <a:pt x="1597888" y="10248"/>
                  </a:lnTo>
                  <a:lnTo>
                    <a:pt x="1608137" y="10248"/>
                  </a:lnTo>
                  <a:lnTo>
                    <a:pt x="1608137" y="0"/>
                  </a:lnTo>
                  <a:close/>
                </a:path>
                <a:path w="6893559" h="346075">
                  <a:moveTo>
                    <a:pt x="1669592" y="0"/>
                  </a:moveTo>
                  <a:lnTo>
                    <a:pt x="1659343" y="0"/>
                  </a:lnTo>
                  <a:lnTo>
                    <a:pt x="1659343" y="10248"/>
                  </a:lnTo>
                  <a:lnTo>
                    <a:pt x="1669592" y="10248"/>
                  </a:lnTo>
                  <a:lnTo>
                    <a:pt x="1669592" y="0"/>
                  </a:lnTo>
                  <a:close/>
                </a:path>
                <a:path w="6893559" h="346075">
                  <a:moveTo>
                    <a:pt x="4312259" y="335699"/>
                  </a:moveTo>
                  <a:lnTo>
                    <a:pt x="4302010" y="335699"/>
                  </a:lnTo>
                  <a:lnTo>
                    <a:pt x="4302010" y="345948"/>
                  </a:lnTo>
                  <a:lnTo>
                    <a:pt x="4312259" y="345948"/>
                  </a:lnTo>
                  <a:lnTo>
                    <a:pt x="4312259" y="335699"/>
                  </a:lnTo>
                  <a:close/>
                </a:path>
                <a:path w="6893559" h="346075">
                  <a:moveTo>
                    <a:pt x="4373715" y="335699"/>
                  </a:moveTo>
                  <a:lnTo>
                    <a:pt x="4363466" y="335699"/>
                  </a:lnTo>
                  <a:lnTo>
                    <a:pt x="4363466" y="345948"/>
                  </a:lnTo>
                  <a:lnTo>
                    <a:pt x="4373715" y="345948"/>
                  </a:lnTo>
                  <a:lnTo>
                    <a:pt x="4373715" y="335699"/>
                  </a:lnTo>
                  <a:close/>
                </a:path>
                <a:path w="6893559" h="346075">
                  <a:moveTo>
                    <a:pt x="4435170" y="335699"/>
                  </a:moveTo>
                  <a:lnTo>
                    <a:pt x="4424934" y="335699"/>
                  </a:lnTo>
                  <a:lnTo>
                    <a:pt x="4424934" y="345948"/>
                  </a:lnTo>
                  <a:lnTo>
                    <a:pt x="4435170" y="345948"/>
                  </a:lnTo>
                  <a:lnTo>
                    <a:pt x="4435170" y="335699"/>
                  </a:lnTo>
                  <a:close/>
                </a:path>
                <a:path w="6893559" h="346075">
                  <a:moveTo>
                    <a:pt x="4496625" y="335699"/>
                  </a:moveTo>
                  <a:lnTo>
                    <a:pt x="4486389" y="335699"/>
                  </a:lnTo>
                  <a:lnTo>
                    <a:pt x="4486389" y="345948"/>
                  </a:lnTo>
                  <a:lnTo>
                    <a:pt x="4496625" y="345948"/>
                  </a:lnTo>
                  <a:lnTo>
                    <a:pt x="4496625" y="335699"/>
                  </a:lnTo>
                  <a:close/>
                </a:path>
                <a:path w="6893559" h="346075">
                  <a:moveTo>
                    <a:pt x="4558081" y="335699"/>
                  </a:moveTo>
                  <a:lnTo>
                    <a:pt x="4547844" y="335699"/>
                  </a:lnTo>
                  <a:lnTo>
                    <a:pt x="4547844" y="345948"/>
                  </a:lnTo>
                  <a:lnTo>
                    <a:pt x="4558081" y="345948"/>
                  </a:lnTo>
                  <a:lnTo>
                    <a:pt x="4558081" y="335699"/>
                  </a:lnTo>
                  <a:close/>
                </a:path>
                <a:path w="6893559" h="346075">
                  <a:moveTo>
                    <a:pt x="4619549" y="335699"/>
                  </a:moveTo>
                  <a:lnTo>
                    <a:pt x="4609300" y="335699"/>
                  </a:lnTo>
                  <a:lnTo>
                    <a:pt x="4609300" y="345948"/>
                  </a:lnTo>
                  <a:lnTo>
                    <a:pt x="4619549" y="345948"/>
                  </a:lnTo>
                  <a:lnTo>
                    <a:pt x="4619549" y="335699"/>
                  </a:lnTo>
                  <a:close/>
                </a:path>
                <a:path w="6893559" h="346075">
                  <a:moveTo>
                    <a:pt x="4681004" y="335699"/>
                  </a:moveTo>
                  <a:lnTo>
                    <a:pt x="4670755" y="335699"/>
                  </a:lnTo>
                  <a:lnTo>
                    <a:pt x="4670755" y="345948"/>
                  </a:lnTo>
                  <a:lnTo>
                    <a:pt x="4681004" y="345948"/>
                  </a:lnTo>
                  <a:lnTo>
                    <a:pt x="4681004" y="335699"/>
                  </a:lnTo>
                  <a:close/>
                </a:path>
                <a:path w="6893559" h="346075">
                  <a:moveTo>
                    <a:pt x="4742459" y="335699"/>
                  </a:moveTo>
                  <a:lnTo>
                    <a:pt x="4732210" y="335699"/>
                  </a:lnTo>
                  <a:lnTo>
                    <a:pt x="4732210" y="345948"/>
                  </a:lnTo>
                  <a:lnTo>
                    <a:pt x="4742459" y="345948"/>
                  </a:lnTo>
                  <a:lnTo>
                    <a:pt x="4742459" y="335699"/>
                  </a:lnTo>
                  <a:close/>
                </a:path>
                <a:path w="6893559" h="346075">
                  <a:moveTo>
                    <a:pt x="4803914" y="335699"/>
                  </a:moveTo>
                  <a:lnTo>
                    <a:pt x="4793678" y="335699"/>
                  </a:lnTo>
                  <a:lnTo>
                    <a:pt x="4793678" y="345948"/>
                  </a:lnTo>
                  <a:lnTo>
                    <a:pt x="4803914" y="345948"/>
                  </a:lnTo>
                  <a:lnTo>
                    <a:pt x="4803914" y="335699"/>
                  </a:lnTo>
                  <a:close/>
                </a:path>
                <a:path w="6893559" h="346075">
                  <a:moveTo>
                    <a:pt x="4865370" y="335699"/>
                  </a:moveTo>
                  <a:lnTo>
                    <a:pt x="4855134" y="335699"/>
                  </a:lnTo>
                  <a:lnTo>
                    <a:pt x="4855134" y="345948"/>
                  </a:lnTo>
                  <a:lnTo>
                    <a:pt x="4865370" y="345948"/>
                  </a:lnTo>
                  <a:lnTo>
                    <a:pt x="4865370" y="335699"/>
                  </a:lnTo>
                  <a:close/>
                </a:path>
                <a:path w="6893559" h="346075">
                  <a:moveTo>
                    <a:pt x="4926825" y="335699"/>
                  </a:moveTo>
                  <a:lnTo>
                    <a:pt x="4916589" y="335699"/>
                  </a:lnTo>
                  <a:lnTo>
                    <a:pt x="4916589" y="345948"/>
                  </a:lnTo>
                  <a:lnTo>
                    <a:pt x="4926825" y="345948"/>
                  </a:lnTo>
                  <a:lnTo>
                    <a:pt x="4926825" y="335699"/>
                  </a:lnTo>
                  <a:close/>
                </a:path>
                <a:path w="6893559" h="346075">
                  <a:moveTo>
                    <a:pt x="4988293" y="335699"/>
                  </a:moveTo>
                  <a:lnTo>
                    <a:pt x="4978044" y="335699"/>
                  </a:lnTo>
                  <a:lnTo>
                    <a:pt x="4978044" y="345948"/>
                  </a:lnTo>
                  <a:lnTo>
                    <a:pt x="4988293" y="345948"/>
                  </a:lnTo>
                  <a:lnTo>
                    <a:pt x="4988293" y="335699"/>
                  </a:lnTo>
                  <a:close/>
                </a:path>
                <a:path w="6893559" h="346075">
                  <a:moveTo>
                    <a:pt x="5049748" y="335699"/>
                  </a:moveTo>
                  <a:lnTo>
                    <a:pt x="5039499" y="335699"/>
                  </a:lnTo>
                  <a:lnTo>
                    <a:pt x="5039499" y="345948"/>
                  </a:lnTo>
                  <a:lnTo>
                    <a:pt x="5049748" y="345948"/>
                  </a:lnTo>
                  <a:lnTo>
                    <a:pt x="5049748" y="335699"/>
                  </a:lnTo>
                  <a:close/>
                </a:path>
                <a:path w="6893559" h="346075">
                  <a:moveTo>
                    <a:pt x="5111204" y="335699"/>
                  </a:moveTo>
                  <a:lnTo>
                    <a:pt x="5100955" y="335699"/>
                  </a:lnTo>
                  <a:lnTo>
                    <a:pt x="5100955" y="345948"/>
                  </a:lnTo>
                  <a:lnTo>
                    <a:pt x="5111204" y="345948"/>
                  </a:lnTo>
                  <a:lnTo>
                    <a:pt x="5111204" y="335699"/>
                  </a:lnTo>
                  <a:close/>
                </a:path>
                <a:path w="6893559" h="346075">
                  <a:moveTo>
                    <a:pt x="5172659" y="335699"/>
                  </a:moveTo>
                  <a:lnTo>
                    <a:pt x="5162423" y="335699"/>
                  </a:lnTo>
                  <a:lnTo>
                    <a:pt x="5162423" y="345948"/>
                  </a:lnTo>
                  <a:lnTo>
                    <a:pt x="5172659" y="345948"/>
                  </a:lnTo>
                  <a:lnTo>
                    <a:pt x="5172659" y="335699"/>
                  </a:lnTo>
                  <a:close/>
                </a:path>
                <a:path w="6893559" h="346075">
                  <a:moveTo>
                    <a:pt x="5234114" y="335699"/>
                  </a:moveTo>
                  <a:lnTo>
                    <a:pt x="5223878" y="335699"/>
                  </a:lnTo>
                  <a:lnTo>
                    <a:pt x="5223878" y="345948"/>
                  </a:lnTo>
                  <a:lnTo>
                    <a:pt x="5234114" y="345948"/>
                  </a:lnTo>
                  <a:lnTo>
                    <a:pt x="5234114" y="335699"/>
                  </a:lnTo>
                  <a:close/>
                </a:path>
                <a:path w="6893559" h="346075">
                  <a:moveTo>
                    <a:pt x="5295570" y="335699"/>
                  </a:moveTo>
                  <a:lnTo>
                    <a:pt x="5285333" y="335699"/>
                  </a:lnTo>
                  <a:lnTo>
                    <a:pt x="5285333" y="345948"/>
                  </a:lnTo>
                  <a:lnTo>
                    <a:pt x="5295570" y="345948"/>
                  </a:lnTo>
                  <a:lnTo>
                    <a:pt x="5295570" y="335699"/>
                  </a:lnTo>
                  <a:close/>
                </a:path>
                <a:path w="6893559" h="346075">
                  <a:moveTo>
                    <a:pt x="5357038" y="335699"/>
                  </a:moveTo>
                  <a:lnTo>
                    <a:pt x="5346789" y="335699"/>
                  </a:lnTo>
                  <a:lnTo>
                    <a:pt x="5346789" y="345948"/>
                  </a:lnTo>
                  <a:lnTo>
                    <a:pt x="5357038" y="345948"/>
                  </a:lnTo>
                  <a:lnTo>
                    <a:pt x="5357038" y="335699"/>
                  </a:lnTo>
                  <a:close/>
                </a:path>
                <a:path w="6893559" h="346075">
                  <a:moveTo>
                    <a:pt x="5418493" y="335699"/>
                  </a:moveTo>
                  <a:lnTo>
                    <a:pt x="5408244" y="335699"/>
                  </a:lnTo>
                  <a:lnTo>
                    <a:pt x="5408244" y="345948"/>
                  </a:lnTo>
                  <a:lnTo>
                    <a:pt x="5418493" y="345948"/>
                  </a:lnTo>
                  <a:lnTo>
                    <a:pt x="5418493" y="335699"/>
                  </a:lnTo>
                  <a:close/>
                </a:path>
                <a:path w="6893559" h="346075">
                  <a:moveTo>
                    <a:pt x="5479948" y="335699"/>
                  </a:moveTo>
                  <a:lnTo>
                    <a:pt x="5469699" y="335699"/>
                  </a:lnTo>
                  <a:lnTo>
                    <a:pt x="5469699" y="345948"/>
                  </a:lnTo>
                  <a:lnTo>
                    <a:pt x="5479948" y="345948"/>
                  </a:lnTo>
                  <a:lnTo>
                    <a:pt x="5479948" y="335699"/>
                  </a:lnTo>
                  <a:close/>
                </a:path>
                <a:path w="6893559" h="346075">
                  <a:moveTo>
                    <a:pt x="5541403" y="335699"/>
                  </a:moveTo>
                  <a:lnTo>
                    <a:pt x="5531155" y="335699"/>
                  </a:lnTo>
                  <a:lnTo>
                    <a:pt x="5531155" y="345948"/>
                  </a:lnTo>
                  <a:lnTo>
                    <a:pt x="5541403" y="345948"/>
                  </a:lnTo>
                  <a:lnTo>
                    <a:pt x="5541403" y="335699"/>
                  </a:lnTo>
                  <a:close/>
                </a:path>
                <a:path w="6893559" h="346075">
                  <a:moveTo>
                    <a:pt x="5602859" y="335699"/>
                  </a:moveTo>
                  <a:lnTo>
                    <a:pt x="5592623" y="335699"/>
                  </a:lnTo>
                  <a:lnTo>
                    <a:pt x="5592623" y="345948"/>
                  </a:lnTo>
                  <a:lnTo>
                    <a:pt x="5602859" y="345948"/>
                  </a:lnTo>
                  <a:lnTo>
                    <a:pt x="5602859" y="335699"/>
                  </a:lnTo>
                  <a:close/>
                </a:path>
                <a:path w="6893559" h="346075">
                  <a:moveTo>
                    <a:pt x="5664314" y="335699"/>
                  </a:moveTo>
                  <a:lnTo>
                    <a:pt x="5654078" y="335699"/>
                  </a:lnTo>
                  <a:lnTo>
                    <a:pt x="5654078" y="345948"/>
                  </a:lnTo>
                  <a:lnTo>
                    <a:pt x="5664314" y="345948"/>
                  </a:lnTo>
                  <a:lnTo>
                    <a:pt x="5664314" y="335699"/>
                  </a:lnTo>
                  <a:close/>
                </a:path>
                <a:path w="6893559" h="346075">
                  <a:moveTo>
                    <a:pt x="5725782" y="335699"/>
                  </a:moveTo>
                  <a:lnTo>
                    <a:pt x="5715533" y="335699"/>
                  </a:lnTo>
                  <a:lnTo>
                    <a:pt x="5715533" y="345948"/>
                  </a:lnTo>
                  <a:lnTo>
                    <a:pt x="5725782" y="345948"/>
                  </a:lnTo>
                  <a:lnTo>
                    <a:pt x="5725782" y="335699"/>
                  </a:lnTo>
                  <a:close/>
                </a:path>
                <a:path w="6893559" h="346075">
                  <a:moveTo>
                    <a:pt x="5787237" y="335699"/>
                  </a:moveTo>
                  <a:lnTo>
                    <a:pt x="5776988" y="335699"/>
                  </a:lnTo>
                  <a:lnTo>
                    <a:pt x="5776988" y="345948"/>
                  </a:lnTo>
                  <a:lnTo>
                    <a:pt x="5787237" y="345948"/>
                  </a:lnTo>
                  <a:lnTo>
                    <a:pt x="5787237" y="335699"/>
                  </a:lnTo>
                  <a:close/>
                </a:path>
                <a:path w="6893559" h="346075">
                  <a:moveTo>
                    <a:pt x="5848693" y="335699"/>
                  </a:moveTo>
                  <a:lnTo>
                    <a:pt x="5838444" y="335699"/>
                  </a:lnTo>
                  <a:lnTo>
                    <a:pt x="5838444" y="345948"/>
                  </a:lnTo>
                  <a:lnTo>
                    <a:pt x="5848693" y="345948"/>
                  </a:lnTo>
                  <a:lnTo>
                    <a:pt x="5848693" y="335699"/>
                  </a:lnTo>
                  <a:close/>
                </a:path>
                <a:path w="6893559" h="346075">
                  <a:moveTo>
                    <a:pt x="5910148" y="335699"/>
                  </a:moveTo>
                  <a:lnTo>
                    <a:pt x="5899899" y="335699"/>
                  </a:lnTo>
                  <a:lnTo>
                    <a:pt x="5899899" y="345948"/>
                  </a:lnTo>
                  <a:lnTo>
                    <a:pt x="5910148" y="345948"/>
                  </a:lnTo>
                  <a:lnTo>
                    <a:pt x="5910148" y="335699"/>
                  </a:lnTo>
                  <a:close/>
                </a:path>
                <a:path w="6893559" h="346075">
                  <a:moveTo>
                    <a:pt x="5971603" y="335699"/>
                  </a:moveTo>
                  <a:lnTo>
                    <a:pt x="5961367" y="335699"/>
                  </a:lnTo>
                  <a:lnTo>
                    <a:pt x="5961367" y="345948"/>
                  </a:lnTo>
                  <a:lnTo>
                    <a:pt x="5971603" y="345948"/>
                  </a:lnTo>
                  <a:lnTo>
                    <a:pt x="5971603" y="335699"/>
                  </a:lnTo>
                  <a:close/>
                </a:path>
                <a:path w="6893559" h="346075">
                  <a:moveTo>
                    <a:pt x="6033059" y="335699"/>
                  </a:moveTo>
                  <a:lnTo>
                    <a:pt x="6022822" y="335699"/>
                  </a:lnTo>
                  <a:lnTo>
                    <a:pt x="6022822" y="345948"/>
                  </a:lnTo>
                  <a:lnTo>
                    <a:pt x="6033059" y="345948"/>
                  </a:lnTo>
                  <a:lnTo>
                    <a:pt x="6033059" y="335699"/>
                  </a:lnTo>
                  <a:close/>
                </a:path>
                <a:path w="6893559" h="346075">
                  <a:moveTo>
                    <a:pt x="6094514" y="335699"/>
                  </a:moveTo>
                  <a:lnTo>
                    <a:pt x="6084278" y="335699"/>
                  </a:lnTo>
                  <a:lnTo>
                    <a:pt x="6084278" y="345948"/>
                  </a:lnTo>
                  <a:lnTo>
                    <a:pt x="6094514" y="345948"/>
                  </a:lnTo>
                  <a:lnTo>
                    <a:pt x="6094514" y="335699"/>
                  </a:lnTo>
                  <a:close/>
                </a:path>
                <a:path w="6893559" h="346075">
                  <a:moveTo>
                    <a:pt x="6155982" y="335699"/>
                  </a:moveTo>
                  <a:lnTo>
                    <a:pt x="6145733" y="335699"/>
                  </a:lnTo>
                  <a:lnTo>
                    <a:pt x="6145733" y="345948"/>
                  </a:lnTo>
                  <a:lnTo>
                    <a:pt x="6155982" y="345948"/>
                  </a:lnTo>
                  <a:lnTo>
                    <a:pt x="6155982" y="335699"/>
                  </a:lnTo>
                  <a:close/>
                </a:path>
                <a:path w="6893559" h="346075">
                  <a:moveTo>
                    <a:pt x="6217437" y="335699"/>
                  </a:moveTo>
                  <a:lnTo>
                    <a:pt x="6207188" y="335699"/>
                  </a:lnTo>
                  <a:lnTo>
                    <a:pt x="6207188" y="345948"/>
                  </a:lnTo>
                  <a:lnTo>
                    <a:pt x="6217437" y="345948"/>
                  </a:lnTo>
                  <a:lnTo>
                    <a:pt x="6217437" y="335699"/>
                  </a:lnTo>
                  <a:close/>
                </a:path>
                <a:path w="6893559" h="346075">
                  <a:moveTo>
                    <a:pt x="6278892" y="335699"/>
                  </a:moveTo>
                  <a:lnTo>
                    <a:pt x="6268644" y="335699"/>
                  </a:lnTo>
                  <a:lnTo>
                    <a:pt x="6268644" y="345948"/>
                  </a:lnTo>
                  <a:lnTo>
                    <a:pt x="6278892" y="345948"/>
                  </a:lnTo>
                  <a:lnTo>
                    <a:pt x="6278892" y="335699"/>
                  </a:lnTo>
                  <a:close/>
                </a:path>
                <a:path w="6893559" h="346075">
                  <a:moveTo>
                    <a:pt x="6340348" y="335699"/>
                  </a:moveTo>
                  <a:lnTo>
                    <a:pt x="6330112" y="335699"/>
                  </a:lnTo>
                  <a:lnTo>
                    <a:pt x="6330112" y="345948"/>
                  </a:lnTo>
                  <a:lnTo>
                    <a:pt x="6340348" y="345948"/>
                  </a:lnTo>
                  <a:lnTo>
                    <a:pt x="6340348" y="335699"/>
                  </a:lnTo>
                  <a:close/>
                </a:path>
                <a:path w="6893559" h="346075">
                  <a:moveTo>
                    <a:pt x="6401803" y="335699"/>
                  </a:moveTo>
                  <a:lnTo>
                    <a:pt x="6391567" y="335699"/>
                  </a:lnTo>
                  <a:lnTo>
                    <a:pt x="6391567" y="345948"/>
                  </a:lnTo>
                  <a:lnTo>
                    <a:pt x="6401803" y="345948"/>
                  </a:lnTo>
                  <a:lnTo>
                    <a:pt x="6401803" y="335699"/>
                  </a:lnTo>
                  <a:close/>
                </a:path>
                <a:path w="6893559" h="346075">
                  <a:moveTo>
                    <a:pt x="6463258" y="335699"/>
                  </a:moveTo>
                  <a:lnTo>
                    <a:pt x="6453022" y="335699"/>
                  </a:lnTo>
                  <a:lnTo>
                    <a:pt x="6453022" y="345948"/>
                  </a:lnTo>
                  <a:lnTo>
                    <a:pt x="6463258" y="345948"/>
                  </a:lnTo>
                  <a:lnTo>
                    <a:pt x="6463258" y="335699"/>
                  </a:lnTo>
                  <a:close/>
                </a:path>
                <a:path w="6893559" h="346075">
                  <a:moveTo>
                    <a:pt x="6524726" y="335699"/>
                  </a:moveTo>
                  <a:lnTo>
                    <a:pt x="6514478" y="335699"/>
                  </a:lnTo>
                  <a:lnTo>
                    <a:pt x="6514478" y="345948"/>
                  </a:lnTo>
                  <a:lnTo>
                    <a:pt x="6524726" y="345948"/>
                  </a:lnTo>
                  <a:lnTo>
                    <a:pt x="6524726" y="335699"/>
                  </a:lnTo>
                  <a:close/>
                </a:path>
                <a:path w="6893559" h="346075">
                  <a:moveTo>
                    <a:pt x="6586182" y="335699"/>
                  </a:moveTo>
                  <a:lnTo>
                    <a:pt x="6575933" y="335699"/>
                  </a:lnTo>
                  <a:lnTo>
                    <a:pt x="6575933" y="345948"/>
                  </a:lnTo>
                  <a:lnTo>
                    <a:pt x="6586182" y="345948"/>
                  </a:lnTo>
                  <a:lnTo>
                    <a:pt x="6586182" y="335699"/>
                  </a:lnTo>
                  <a:close/>
                </a:path>
                <a:path w="6893559" h="346075">
                  <a:moveTo>
                    <a:pt x="6647637" y="335699"/>
                  </a:moveTo>
                  <a:lnTo>
                    <a:pt x="6637388" y="335699"/>
                  </a:lnTo>
                  <a:lnTo>
                    <a:pt x="6637388" y="345948"/>
                  </a:lnTo>
                  <a:lnTo>
                    <a:pt x="6647637" y="345948"/>
                  </a:lnTo>
                  <a:lnTo>
                    <a:pt x="6647637" y="335699"/>
                  </a:lnTo>
                  <a:close/>
                </a:path>
                <a:path w="6893559" h="346075">
                  <a:moveTo>
                    <a:pt x="6709092" y="335699"/>
                  </a:moveTo>
                  <a:lnTo>
                    <a:pt x="6698856" y="335699"/>
                  </a:lnTo>
                  <a:lnTo>
                    <a:pt x="6698856" y="345948"/>
                  </a:lnTo>
                  <a:lnTo>
                    <a:pt x="6709092" y="345948"/>
                  </a:lnTo>
                  <a:lnTo>
                    <a:pt x="6709092" y="335699"/>
                  </a:lnTo>
                  <a:close/>
                </a:path>
                <a:path w="6893559" h="346075">
                  <a:moveTo>
                    <a:pt x="6770548" y="335699"/>
                  </a:moveTo>
                  <a:lnTo>
                    <a:pt x="6760311" y="335699"/>
                  </a:lnTo>
                  <a:lnTo>
                    <a:pt x="6760311" y="345948"/>
                  </a:lnTo>
                  <a:lnTo>
                    <a:pt x="6770548" y="345948"/>
                  </a:lnTo>
                  <a:lnTo>
                    <a:pt x="6770548" y="335699"/>
                  </a:lnTo>
                  <a:close/>
                </a:path>
                <a:path w="6893559" h="346075">
                  <a:moveTo>
                    <a:pt x="6832003" y="335699"/>
                  </a:moveTo>
                  <a:lnTo>
                    <a:pt x="6821767" y="335699"/>
                  </a:lnTo>
                  <a:lnTo>
                    <a:pt x="6821767" y="345948"/>
                  </a:lnTo>
                  <a:lnTo>
                    <a:pt x="6832003" y="345948"/>
                  </a:lnTo>
                  <a:lnTo>
                    <a:pt x="6832003" y="335699"/>
                  </a:lnTo>
                  <a:close/>
                </a:path>
                <a:path w="6893559" h="346075">
                  <a:moveTo>
                    <a:pt x="6893471" y="335699"/>
                  </a:moveTo>
                  <a:lnTo>
                    <a:pt x="6883222" y="335699"/>
                  </a:lnTo>
                  <a:lnTo>
                    <a:pt x="6883222" y="345948"/>
                  </a:lnTo>
                  <a:lnTo>
                    <a:pt x="6893471" y="345948"/>
                  </a:lnTo>
                  <a:lnTo>
                    <a:pt x="6893471" y="33569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997740" y="5671997"/>
              <a:ext cx="4312285" cy="10795"/>
            </a:xfrm>
            <a:custGeom>
              <a:avLst/>
              <a:gdLst/>
              <a:ahLst/>
              <a:cxnLst/>
              <a:rect l="l" t="t" r="r" b="b"/>
              <a:pathLst>
                <a:path w="4312284" h="10795">
                  <a:moveTo>
                    <a:pt x="10248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0248" y="10248"/>
                  </a:lnTo>
                  <a:lnTo>
                    <a:pt x="10248" y="0"/>
                  </a:lnTo>
                  <a:close/>
                </a:path>
                <a:path w="4312284" h="10795">
                  <a:moveTo>
                    <a:pt x="71704" y="0"/>
                  </a:moveTo>
                  <a:lnTo>
                    <a:pt x="61455" y="0"/>
                  </a:lnTo>
                  <a:lnTo>
                    <a:pt x="61455" y="10248"/>
                  </a:lnTo>
                  <a:lnTo>
                    <a:pt x="71704" y="10248"/>
                  </a:lnTo>
                  <a:lnTo>
                    <a:pt x="71704" y="0"/>
                  </a:lnTo>
                  <a:close/>
                </a:path>
                <a:path w="4312284" h="10795">
                  <a:moveTo>
                    <a:pt x="133159" y="0"/>
                  </a:moveTo>
                  <a:lnTo>
                    <a:pt x="122923" y="0"/>
                  </a:lnTo>
                  <a:lnTo>
                    <a:pt x="122923" y="10248"/>
                  </a:lnTo>
                  <a:lnTo>
                    <a:pt x="133159" y="10248"/>
                  </a:lnTo>
                  <a:lnTo>
                    <a:pt x="133159" y="0"/>
                  </a:lnTo>
                  <a:close/>
                </a:path>
                <a:path w="4312284" h="10795">
                  <a:moveTo>
                    <a:pt x="194614" y="0"/>
                  </a:moveTo>
                  <a:lnTo>
                    <a:pt x="184378" y="0"/>
                  </a:lnTo>
                  <a:lnTo>
                    <a:pt x="184378" y="10248"/>
                  </a:lnTo>
                  <a:lnTo>
                    <a:pt x="194614" y="10248"/>
                  </a:lnTo>
                  <a:lnTo>
                    <a:pt x="194614" y="0"/>
                  </a:lnTo>
                  <a:close/>
                </a:path>
                <a:path w="4312284" h="10795">
                  <a:moveTo>
                    <a:pt x="256070" y="0"/>
                  </a:moveTo>
                  <a:lnTo>
                    <a:pt x="245833" y="0"/>
                  </a:lnTo>
                  <a:lnTo>
                    <a:pt x="245833" y="10248"/>
                  </a:lnTo>
                  <a:lnTo>
                    <a:pt x="256070" y="10248"/>
                  </a:lnTo>
                  <a:lnTo>
                    <a:pt x="256070" y="0"/>
                  </a:lnTo>
                  <a:close/>
                </a:path>
                <a:path w="4312284" h="10795">
                  <a:moveTo>
                    <a:pt x="317538" y="0"/>
                  </a:moveTo>
                  <a:lnTo>
                    <a:pt x="307289" y="0"/>
                  </a:lnTo>
                  <a:lnTo>
                    <a:pt x="307289" y="10248"/>
                  </a:lnTo>
                  <a:lnTo>
                    <a:pt x="317538" y="10248"/>
                  </a:lnTo>
                  <a:lnTo>
                    <a:pt x="317538" y="0"/>
                  </a:lnTo>
                  <a:close/>
                </a:path>
                <a:path w="4312284" h="10795">
                  <a:moveTo>
                    <a:pt x="378993" y="0"/>
                  </a:moveTo>
                  <a:lnTo>
                    <a:pt x="368744" y="0"/>
                  </a:lnTo>
                  <a:lnTo>
                    <a:pt x="368744" y="10248"/>
                  </a:lnTo>
                  <a:lnTo>
                    <a:pt x="378993" y="10248"/>
                  </a:lnTo>
                  <a:lnTo>
                    <a:pt x="378993" y="0"/>
                  </a:lnTo>
                  <a:close/>
                </a:path>
                <a:path w="4312284" h="10795">
                  <a:moveTo>
                    <a:pt x="440448" y="0"/>
                  </a:moveTo>
                  <a:lnTo>
                    <a:pt x="430199" y="0"/>
                  </a:lnTo>
                  <a:lnTo>
                    <a:pt x="430199" y="10248"/>
                  </a:lnTo>
                  <a:lnTo>
                    <a:pt x="440448" y="10248"/>
                  </a:lnTo>
                  <a:lnTo>
                    <a:pt x="440448" y="0"/>
                  </a:lnTo>
                  <a:close/>
                </a:path>
                <a:path w="4312284" h="10795">
                  <a:moveTo>
                    <a:pt x="501904" y="0"/>
                  </a:moveTo>
                  <a:lnTo>
                    <a:pt x="491667" y="0"/>
                  </a:lnTo>
                  <a:lnTo>
                    <a:pt x="491667" y="10248"/>
                  </a:lnTo>
                  <a:lnTo>
                    <a:pt x="501904" y="10248"/>
                  </a:lnTo>
                  <a:lnTo>
                    <a:pt x="501904" y="0"/>
                  </a:lnTo>
                  <a:close/>
                </a:path>
                <a:path w="4312284" h="10795">
                  <a:moveTo>
                    <a:pt x="563359" y="0"/>
                  </a:moveTo>
                  <a:lnTo>
                    <a:pt x="553123" y="0"/>
                  </a:lnTo>
                  <a:lnTo>
                    <a:pt x="553123" y="10248"/>
                  </a:lnTo>
                  <a:lnTo>
                    <a:pt x="563359" y="10248"/>
                  </a:lnTo>
                  <a:lnTo>
                    <a:pt x="563359" y="0"/>
                  </a:lnTo>
                  <a:close/>
                </a:path>
                <a:path w="4312284" h="10795">
                  <a:moveTo>
                    <a:pt x="624814" y="0"/>
                  </a:moveTo>
                  <a:lnTo>
                    <a:pt x="614578" y="0"/>
                  </a:lnTo>
                  <a:lnTo>
                    <a:pt x="614578" y="10248"/>
                  </a:lnTo>
                  <a:lnTo>
                    <a:pt x="624814" y="10248"/>
                  </a:lnTo>
                  <a:lnTo>
                    <a:pt x="624814" y="0"/>
                  </a:lnTo>
                  <a:close/>
                </a:path>
                <a:path w="4312284" h="10795">
                  <a:moveTo>
                    <a:pt x="686282" y="0"/>
                  </a:moveTo>
                  <a:lnTo>
                    <a:pt x="676033" y="0"/>
                  </a:lnTo>
                  <a:lnTo>
                    <a:pt x="676033" y="10248"/>
                  </a:lnTo>
                  <a:lnTo>
                    <a:pt x="686282" y="10248"/>
                  </a:lnTo>
                  <a:lnTo>
                    <a:pt x="686282" y="0"/>
                  </a:lnTo>
                  <a:close/>
                </a:path>
                <a:path w="4312284" h="10795">
                  <a:moveTo>
                    <a:pt x="747737" y="0"/>
                  </a:moveTo>
                  <a:lnTo>
                    <a:pt x="737489" y="0"/>
                  </a:lnTo>
                  <a:lnTo>
                    <a:pt x="737489" y="10248"/>
                  </a:lnTo>
                  <a:lnTo>
                    <a:pt x="747737" y="10248"/>
                  </a:lnTo>
                  <a:lnTo>
                    <a:pt x="747737" y="0"/>
                  </a:lnTo>
                  <a:close/>
                </a:path>
                <a:path w="4312284" h="10795">
                  <a:moveTo>
                    <a:pt x="809193" y="0"/>
                  </a:moveTo>
                  <a:lnTo>
                    <a:pt x="798944" y="0"/>
                  </a:lnTo>
                  <a:lnTo>
                    <a:pt x="798944" y="10248"/>
                  </a:lnTo>
                  <a:lnTo>
                    <a:pt x="809193" y="10248"/>
                  </a:lnTo>
                  <a:lnTo>
                    <a:pt x="809193" y="0"/>
                  </a:lnTo>
                  <a:close/>
                </a:path>
                <a:path w="4312284" h="10795">
                  <a:moveTo>
                    <a:pt x="870648" y="0"/>
                  </a:moveTo>
                  <a:lnTo>
                    <a:pt x="860399" y="0"/>
                  </a:lnTo>
                  <a:lnTo>
                    <a:pt x="860399" y="10248"/>
                  </a:lnTo>
                  <a:lnTo>
                    <a:pt x="870648" y="10248"/>
                  </a:lnTo>
                  <a:lnTo>
                    <a:pt x="870648" y="0"/>
                  </a:lnTo>
                  <a:close/>
                </a:path>
                <a:path w="4312284" h="10795">
                  <a:moveTo>
                    <a:pt x="932103" y="0"/>
                  </a:moveTo>
                  <a:lnTo>
                    <a:pt x="921867" y="0"/>
                  </a:lnTo>
                  <a:lnTo>
                    <a:pt x="921867" y="10248"/>
                  </a:lnTo>
                  <a:lnTo>
                    <a:pt x="932103" y="10248"/>
                  </a:lnTo>
                  <a:lnTo>
                    <a:pt x="932103" y="0"/>
                  </a:lnTo>
                  <a:close/>
                </a:path>
                <a:path w="4312284" h="10795">
                  <a:moveTo>
                    <a:pt x="993559" y="0"/>
                  </a:moveTo>
                  <a:lnTo>
                    <a:pt x="983322" y="0"/>
                  </a:lnTo>
                  <a:lnTo>
                    <a:pt x="983322" y="10248"/>
                  </a:lnTo>
                  <a:lnTo>
                    <a:pt x="993559" y="10248"/>
                  </a:lnTo>
                  <a:lnTo>
                    <a:pt x="993559" y="0"/>
                  </a:lnTo>
                  <a:close/>
                </a:path>
                <a:path w="4312284" h="10795">
                  <a:moveTo>
                    <a:pt x="1055027" y="0"/>
                  </a:moveTo>
                  <a:lnTo>
                    <a:pt x="1044778" y="0"/>
                  </a:lnTo>
                  <a:lnTo>
                    <a:pt x="1044778" y="10248"/>
                  </a:lnTo>
                  <a:lnTo>
                    <a:pt x="1055027" y="10248"/>
                  </a:lnTo>
                  <a:lnTo>
                    <a:pt x="1055027" y="0"/>
                  </a:lnTo>
                  <a:close/>
                </a:path>
                <a:path w="4312284" h="10795">
                  <a:moveTo>
                    <a:pt x="1116482" y="0"/>
                  </a:moveTo>
                  <a:lnTo>
                    <a:pt x="1106233" y="0"/>
                  </a:lnTo>
                  <a:lnTo>
                    <a:pt x="1106233" y="10248"/>
                  </a:lnTo>
                  <a:lnTo>
                    <a:pt x="1116482" y="10248"/>
                  </a:lnTo>
                  <a:lnTo>
                    <a:pt x="1116482" y="0"/>
                  </a:lnTo>
                  <a:close/>
                </a:path>
                <a:path w="4312284" h="10795">
                  <a:moveTo>
                    <a:pt x="1177937" y="0"/>
                  </a:moveTo>
                  <a:lnTo>
                    <a:pt x="1167688" y="0"/>
                  </a:lnTo>
                  <a:lnTo>
                    <a:pt x="1167688" y="10248"/>
                  </a:lnTo>
                  <a:lnTo>
                    <a:pt x="1177937" y="10248"/>
                  </a:lnTo>
                  <a:lnTo>
                    <a:pt x="1177937" y="0"/>
                  </a:lnTo>
                  <a:close/>
                </a:path>
                <a:path w="4312284" h="10795">
                  <a:moveTo>
                    <a:pt x="1239393" y="0"/>
                  </a:moveTo>
                  <a:lnTo>
                    <a:pt x="1229144" y="0"/>
                  </a:lnTo>
                  <a:lnTo>
                    <a:pt x="1229144" y="10248"/>
                  </a:lnTo>
                  <a:lnTo>
                    <a:pt x="1239393" y="10248"/>
                  </a:lnTo>
                  <a:lnTo>
                    <a:pt x="1239393" y="0"/>
                  </a:lnTo>
                  <a:close/>
                </a:path>
                <a:path w="4312284" h="10795">
                  <a:moveTo>
                    <a:pt x="1300848" y="0"/>
                  </a:moveTo>
                  <a:lnTo>
                    <a:pt x="1290612" y="0"/>
                  </a:lnTo>
                  <a:lnTo>
                    <a:pt x="1290612" y="10248"/>
                  </a:lnTo>
                  <a:lnTo>
                    <a:pt x="1300848" y="10248"/>
                  </a:lnTo>
                  <a:lnTo>
                    <a:pt x="1300848" y="0"/>
                  </a:lnTo>
                  <a:close/>
                </a:path>
                <a:path w="4312284" h="10795">
                  <a:moveTo>
                    <a:pt x="1362303" y="0"/>
                  </a:moveTo>
                  <a:lnTo>
                    <a:pt x="1352067" y="0"/>
                  </a:lnTo>
                  <a:lnTo>
                    <a:pt x="1352067" y="10248"/>
                  </a:lnTo>
                  <a:lnTo>
                    <a:pt x="1362303" y="10248"/>
                  </a:lnTo>
                  <a:lnTo>
                    <a:pt x="1362303" y="0"/>
                  </a:lnTo>
                  <a:close/>
                </a:path>
                <a:path w="4312284" h="10795">
                  <a:moveTo>
                    <a:pt x="1423758" y="0"/>
                  </a:moveTo>
                  <a:lnTo>
                    <a:pt x="1413522" y="0"/>
                  </a:lnTo>
                  <a:lnTo>
                    <a:pt x="1413522" y="10248"/>
                  </a:lnTo>
                  <a:lnTo>
                    <a:pt x="1423758" y="10248"/>
                  </a:lnTo>
                  <a:lnTo>
                    <a:pt x="1423758" y="0"/>
                  </a:lnTo>
                  <a:close/>
                </a:path>
                <a:path w="4312284" h="10795">
                  <a:moveTo>
                    <a:pt x="1485226" y="0"/>
                  </a:moveTo>
                  <a:lnTo>
                    <a:pt x="1474978" y="0"/>
                  </a:lnTo>
                  <a:lnTo>
                    <a:pt x="1474978" y="10248"/>
                  </a:lnTo>
                  <a:lnTo>
                    <a:pt x="1485226" y="10248"/>
                  </a:lnTo>
                  <a:lnTo>
                    <a:pt x="1485226" y="0"/>
                  </a:lnTo>
                  <a:close/>
                </a:path>
                <a:path w="4312284" h="10795">
                  <a:moveTo>
                    <a:pt x="1546682" y="0"/>
                  </a:moveTo>
                  <a:lnTo>
                    <a:pt x="1536433" y="0"/>
                  </a:lnTo>
                  <a:lnTo>
                    <a:pt x="1536433" y="10248"/>
                  </a:lnTo>
                  <a:lnTo>
                    <a:pt x="1546682" y="10248"/>
                  </a:lnTo>
                  <a:lnTo>
                    <a:pt x="1546682" y="0"/>
                  </a:lnTo>
                  <a:close/>
                </a:path>
                <a:path w="4312284" h="10795">
                  <a:moveTo>
                    <a:pt x="1608137" y="0"/>
                  </a:moveTo>
                  <a:lnTo>
                    <a:pt x="1597888" y="0"/>
                  </a:lnTo>
                  <a:lnTo>
                    <a:pt x="1597888" y="10248"/>
                  </a:lnTo>
                  <a:lnTo>
                    <a:pt x="1608137" y="10248"/>
                  </a:lnTo>
                  <a:lnTo>
                    <a:pt x="1608137" y="0"/>
                  </a:lnTo>
                  <a:close/>
                </a:path>
                <a:path w="4312284" h="10795">
                  <a:moveTo>
                    <a:pt x="1669592" y="0"/>
                  </a:moveTo>
                  <a:lnTo>
                    <a:pt x="1659356" y="0"/>
                  </a:lnTo>
                  <a:lnTo>
                    <a:pt x="1659356" y="10248"/>
                  </a:lnTo>
                  <a:lnTo>
                    <a:pt x="1669592" y="10248"/>
                  </a:lnTo>
                  <a:lnTo>
                    <a:pt x="1669592" y="0"/>
                  </a:lnTo>
                  <a:close/>
                </a:path>
                <a:path w="4312284" h="10795">
                  <a:moveTo>
                    <a:pt x="1731048" y="0"/>
                  </a:moveTo>
                  <a:lnTo>
                    <a:pt x="1720811" y="0"/>
                  </a:lnTo>
                  <a:lnTo>
                    <a:pt x="1720811" y="10248"/>
                  </a:lnTo>
                  <a:lnTo>
                    <a:pt x="1731048" y="10248"/>
                  </a:lnTo>
                  <a:lnTo>
                    <a:pt x="1731048" y="0"/>
                  </a:lnTo>
                  <a:close/>
                </a:path>
                <a:path w="4312284" h="10795">
                  <a:moveTo>
                    <a:pt x="1792503" y="0"/>
                  </a:moveTo>
                  <a:lnTo>
                    <a:pt x="1782267" y="0"/>
                  </a:lnTo>
                  <a:lnTo>
                    <a:pt x="1782267" y="10248"/>
                  </a:lnTo>
                  <a:lnTo>
                    <a:pt x="1792503" y="10248"/>
                  </a:lnTo>
                  <a:lnTo>
                    <a:pt x="1792503" y="0"/>
                  </a:lnTo>
                  <a:close/>
                </a:path>
                <a:path w="4312284" h="10795">
                  <a:moveTo>
                    <a:pt x="1853971" y="0"/>
                  </a:moveTo>
                  <a:lnTo>
                    <a:pt x="1843722" y="0"/>
                  </a:lnTo>
                  <a:lnTo>
                    <a:pt x="1843722" y="10248"/>
                  </a:lnTo>
                  <a:lnTo>
                    <a:pt x="1853971" y="10248"/>
                  </a:lnTo>
                  <a:lnTo>
                    <a:pt x="1853971" y="0"/>
                  </a:lnTo>
                  <a:close/>
                </a:path>
                <a:path w="4312284" h="10795">
                  <a:moveTo>
                    <a:pt x="1915426" y="0"/>
                  </a:moveTo>
                  <a:lnTo>
                    <a:pt x="1905177" y="0"/>
                  </a:lnTo>
                  <a:lnTo>
                    <a:pt x="1905177" y="10248"/>
                  </a:lnTo>
                  <a:lnTo>
                    <a:pt x="1915426" y="10248"/>
                  </a:lnTo>
                  <a:lnTo>
                    <a:pt x="1915426" y="0"/>
                  </a:lnTo>
                  <a:close/>
                </a:path>
                <a:path w="4312284" h="10795">
                  <a:moveTo>
                    <a:pt x="1976882" y="0"/>
                  </a:moveTo>
                  <a:lnTo>
                    <a:pt x="1966633" y="0"/>
                  </a:lnTo>
                  <a:lnTo>
                    <a:pt x="1966633" y="10248"/>
                  </a:lnTo>
                  <a:lnTo>
                    <a:pt x="1976882" y="10248"/>
                  </a:lnTo>
                  <a:lnTo>
                    <a:pt x="1976882" y="0"/>
                  </a:lnTo>
                  <a:close/>
                </a:path>
                <a:path w="4312284" h="10795">
                  <a:moveTo>
                    <a:pt x="2038337" y="0"/>
                  </a:moveTo>
                  <a:lnTo>
                    <a:pt x="2028101" y="0"/>
                  </a:lnTo>
                  <a:lnTo>
                    <a:pt x="2028101" y="10248"/>
                  </a:lnTo>
                  <a:lnTo>
                    <a:pt x="2038337" y="10248"/>
                  </a:lnTo>
                  <a:lnTo>
                    <a:pt x="2038337" y="0"/>
                  </a:lnTo>
                  <a:close/>
                </a:path>
                <a:path w="4312284" h="10795">
                  <a:moveTo>
                    <a:pt x="2099792" y="0"/>
                  </a:moveTo>
                  <a:lnTo>
                    <a:pt x="2089556" y="0"/>
                  </a:lnTo>
                  <a:lnTo>
                    <a:pt x="2089556" y="10248"/>
                  </a:lnTo>
                  <a:lnTo>
                    <a:pt x="2099792" y="10248"/>
                  </a:lnTo>
                  <a:lnTo>
                    <a:pt x="2099792" y="0"/>
                  </a:lnTo>
                  <a:close/>
                </a:path>
                <a:path w="4312284" h="10795">
                  <a:moveTo>
                    <a:pt x="2161248" y="0"/>
                  </a:moveTo>
                  <a:lnTo>
                    <a:pt x="2151011" y="0"/>
                  </a:lnTo>
                  <a:lnTo>
                    <a:pt x="2151011" y="10248"/>
                  </a:lnTo>
                  <a:lnTo>
                    <a:pt x="2161248" y="10248"/>
                  </a:lnTo>
                  <a:lnTo>
                    <a:pt x="2161248" y="0"/>
                  </a:lnTo>
                  <a:close/>
                </a:path>
                <a:path w="4312284" h="10795">
                  <a:moveTo>
                    <a:pt x="2222716" y="0"/>
                  </a:moveTo>
                  <a:lnTo>
                    <a:pt x="2212467" y="0"/>
                  </a:lnTo>
                  <a:lnTo>
                    <a:pt x="2212467" y="10248"/>
                  </a:lnTo>
                  <a:lnTo>
                    <a:pt x="2222716" y="10248"/>
                  </a:lnTo>
                  <a:lnTo>
                    <a:pt x="2222716" y="0"/>
                  </a:lnTo>
                  <a:close/>
                </a:path>
                <a:path w="4312284" h="10795">
                  <a:moveTo>
                    <a:pt x="2284171" y="0"/>
                  </a:moveTo>
                  <a:lnTo>
                    <a:pt x="2273922" y="0"/>
                  </a:lnTo>
                  <a:lnTo>
                    <a:pt x="2273922" y="10248"/>
                  </a:lnTo>
                  <a:lnTo>
                    <a:pt x="2284171" y="10248"/>
                  </a:lnTo>
                  <a:lnTo>
                    <a:pt x="2284171" y="0"/>
                  </a:lnTo>
                  <a:close/>
                </a:path>
                <a:path w="4312284" h="10795">
                  <a:moveTo>
                    <a:pt x="2345626" y="0"/>
                  </a:moveTo>
                  <a:lnTo>
                    <a:pt x="2335377" y="0"/>
                  </a:lnTo>
                  <a:lnTo>
                    <a:pt x="2335377" y="10248"/>
                  </a:lnTo>
                  <a:lnTo>
                    <a:pt x="2345626" y="10248"/>
                  </a:lnTo>
                  <a:lnTo>
                    <a:pt x="2345626" y="0"/>
                  </a:lnTo>
                  <a:close/>
                </a:path>
                <a:path w="4312284" h="10795">
                  <a:moveTo>
                    <a:pt x="2407081" y="0"/>
                  </a:moveTo>
                  <a:lnTo>
                    <a:pt x="2396845" y="0"/>
                  </a:lnTo>
                  <a:lnTo>
                    <a:pt x="2396845" y="10248"/>
                  </a:lnTo>
                  <a:lnTo>
                    <a:pt x="2407081" y="10248"/>
                  </a:lnTo>
                  <a:lnTo>
                    <a:pt x="2407081" y="0"/>
                  </a:lnTo>
                  <a:close/>
                </a:path>
                <a:path w="4312284" h="10795">
                  <a:moveTo>
                    <a:pt x="2468537" y="0"/>
                  </a:moveTo>
                  <a:lnTo>
                    <a:pt x="2458301" y="0"/>
                  </a:lnTo>
                  <a:lnTo>
                    <a:pt x="2458301" y="10248"/>
                  </a:lnTo>
                  <a:lnTo>
                    <a:pt x="2468537" y="10248"/>
                  </a:lnTo>
                  <a:lnTo>
                    <a:pt x="2468537" y="0"/>
                  </a:lnTo>
                  <a:close/>
                </a:path>
                <a:path w="4312284" h="10795">
                  <a:moveTo>
                    <a:pt x="2529992" y="0"/>
                  </a:moveTo>
                  <a:lnTo>
                    <a:pt x="2519756" y="0"/>
                  </a:lnTo>
                  <a:lnTo>
                    <a:pt x="2519756" y="10248"/>
                  </a:lnTo>
                  <a:lnTo>
                    <a:pt x="2529992" y="10248"/>
                  </a:lnTo>
                  <a:lnTo>
                    <a:pt x="2529992" y="0"/>
                  </a:lnTo>
                  <a:close/>
                </a:path>
                <a:path w="4312284" h="10795">
                  <a:moveTo>
                    <a:pt x="2591460" y="0"/>
                  </a:moveTo>
                  <a:lnTo>
                    <a:pt x="2581211" y="0"/>
                  </a:lnTo>
                  <a:lnTo>
                    <a:pt x="2581211" y="10248"/>
                  </a:lnTo>
                  <a:lnTo>
                    <a:pt x="2591460" y="10248"/>
                  </a:lnTo>
                  <a:lnTo>
                    <a:pt x="2591460" y="0"/>
                  </a:lnTo>
                  <a:close/>
                </a:path>
                <a:path w="4312284" h="10795">
                  <a:moveTo>
                    <a:pt x="2652915" y="0"/>
                  </a:moveTo>
                  <a:lnTo>
                    <a:pt x="2642666" y="0"/>
                  </a:lnTo>
                  <a:lnTo>
                    <a:pt x="2642666" y="10248"/>
                  </a:lnTo>
                  <a:lnTo>
                    <a:pt x="2652915" y="10248"/>
                  </a:lnTo>
                  <a:lnTo>
                    <a:pt x="2652915" y="0"/>
                  </a:lnTo>
                  <a:close/>
                </a:path>
                <a:path w="4312284" h="10795">
                  <a:moveTo>
                    <a:pt x="2714371" y="0"/>
                  </a:moveTo>
                  <a:lnTo>
                    <a:pt x="2704122" y="0"/>
                  </a:lnTo>
                  <a:lnTo>
                    <a:pt x="2704122" y="10248"/>
                  </a:lnTo>
                  <a:lnTo>
                    <a:pt x="2714371" y="10248"/>
                  </a:lnTo>
                  <a:lnTo>
                    <a:pt x="2714371" y="0"/>
                  </a:lnTo>
                  <a:close/>
                </a:path>
                <a:path w="4312284" h="10795">
                  <a:moveTo>
                    <a:pt x="2775826" y="0"/>
                  </a:moveTo>
                  <a:lnTo>
                    <a:pt x="2765590" y="0"/>
                  </a:lnTo>
                  <a:lnTo>
                    <a:pt x="2765590" y="10248"/>
                  </a:lnTo>
                  <a:lnTo>
                    <a:pt x="2775826" y="10248"/>
                  </a:lnTo>
                  <a:lnTo>
                    <a:pt x="2775826" y="0"/>
                  </a:lnTo>
                  <a:close/>
                </a:path>
                <a:path w="4312284" h="10795">
                  <a:moveTo>
                    <a:pt x="2837281" y="0"/>
                  </a:moveTo>
                  <a:lnTo>
                    <a:pt x="2827045" y="0"/>
                  </a:lnTo>
                  <a:lnTo>
                    <a:pt x="2827045" y="10248"/>
                  </a:lnTo>
                  <a:lnTo>
                    <a:pt x="2837281" y="10248"/>
                  </a:lnTo>
                  <a:lnTo>
                    <a:pt x="2837281" y="0"/>
                  </a:lnTo>
                  <a:close/>
                </a:path>
                <a:path w="4312284" h="10795">
                  <a:moveTo>
                    <a:pt x="2898737" y="0"/>
                  </a:moveTo>
                  <a:lnTo>
                    <a:pt x="2888500" y="0"/>
                  </a:lnTo>
                  <a:lnTo>
                    <a:pt x="2888500" y="10248"/>
                  </a:lnTo>
                  <a:lnTo>
                    <a:pt x="2898737" y="10248"/>
                  </a:lnTo>
                  <a:lnTo>
                    <a:pt x="2898737" y="0"/>
                  </a:lnTo>
                  <a:close/>
                </a:path>
                <a:path w="4312284" h="10795">
                  <a:moveTo>
                    <a:pt x="2960205" y="0"/>
                  </a:moveTo>
                  <a:lnTo>
                    <a:pt x="2949956" y="0"/>
                  </a:lnTo>
                  <a:lnTo>
                    <a:pt x="2949956" y="10248"/>
                  </a:lnTo>
                  <a:lnTo>
                    <a:pt x="2960205" y="10248"/>
                  </a:lnTo>
                  <a:lnTo>
                    <a:pt x="2960205" y="0"/>
                  </a:lnTo>
                  <a:close/>
                </a:path>
                <a:path w="4312284" h="10795">
                  <a:moveTo>
                    <a:pt x="3021660" y="0"/>
                  </a:moveTo>
                  <a:lnTo>
                    <a:pt x="3011411" y="0"/>
                  </a:lnTo>
                  <a:lnTo>
                    <a:pt x="3011411" y="10248"/>
                  </a:lnTo>
                  <a:lnTo>
                    <a:pt x="3021660" y="10248"/>
                  </a:lnTo>
                  <a:lnTo>
                    <a:pt x="3021660" y="0"/>
                  </a:lnTo>
                  <a:close/>
                </a:path>
                <a:path w="4312284" h="10795">
                  <a:moveTo>
                    <a:pt x="3083115" y="0"/>
                  </a:moveTo>
                  <a:lnTo>
                    <a:pt x="3072866" y="0"/>
                  </a:lnTo>
                  <a:lnTo>
                    <a:pt x="3072866" y="10248"/>
                  </a:lnTo>
                  <a:lnTo>
                    <a:pt x="3083115" y="10248"/>
                  </a:lnTo>
                  <a:lnTo>
                    <a:pt x="3083115" y="0"/>
                  </a:lnTo>
                  <a:close/>
                </a:path>
                <a:path w="4312284" h="10795">
                  <a:moveTo>
                    <a:pt x="3144570" y="0"/>
                  </a:moveTo>
                  <a:lnTo>
                    <a:pt x="3134334" y="0"/>
                  </a:lnTo>
                  <a:lnTo>
                    <a:pt x="3134334" y="10248"/>
                  </a:lnTo>
                  <a:lnTo>
                    <a:pt x="3144570" y="10248"/>
                  </a:lnTo>
                  <a:lnTo>
                    <a:pt x="3144570" y="0"/>
                  </a:lnTo>
                  <a:close/>
                </a:path>
                <a:path w="4312284" h="10795">
                  <a:moveTo>
                    <a:pt x="3206026" y="0"/>
                  </a:moveTo>
                  <a:lnTo>
                    <a:pt x="3195790" y="0"/>
                  </a:lnTo>
                  <a:lnTo>
                    <a:pt x="3195790" y="10248"/>
                  </a:lnTo>
                  <a:lnTo>
                    <a:pt x="3206026" y="10248"/>
                  </a:lnTo>
                  <a:lnTo>
                    <a:pt x="3206026" y="0"/>
                  </a:lnTo>
                  <a:close/>
                </a:path>
                <a:path w="4312284" h="10795">
                  <a:moveTo>
                    <a:pt x="3267481" y="0"/>
                  </a:moveTo>
                  <a:lnTo>
                    <a:pt x="3257245" y="0"/>
                  </a:lnTo>
                  <a:lnTo>
                    <a:pt x="3257245" y="10248"/>
                  </a:lnTo>
                  <a:lnTo>
                    <a:pt x="3267481" y="10248"/>
                  </a:lnTo>
                  <a:lnTo>
                    <a:pt x="3267481" y="0"/>
                  </a:lnTo>
                  <a:close/>
                </a:path>
                <a:path w="4312284" h="10795">
                  <a:moveTo>
                    <a:pt x="3328949" y="0"/>
                  </a:moveTo>
                  <a:lnTo>
                    <a:pt x="3318700" y="0"/>
                  </a:lnTo>
                  <a:lnTo>
                    <a:pt x="3318700" y="10248"/>
                  </a:lnTo>
                  <a:lnTo>
                    <a:pt x="3328949" y="10248"/>
                  </a:lnTo>
                  <a:lnTo>
                    <a:pt x="3328949" y="0"/>
                  </a:lnTo>
                  <a:close/>
                </a:path>
                <a:path w="4312284" h="10795">
                  <a:moveTo>
                    <a:pt x="3390404" y="0"/>
                  </a:moveTo>
                  <a:lnTo>
                    <a:pt x="3380155" y="0"/>
                  </a:lnTo>
                  <a:lnTo>
                    <a:pt x="3380155" y="10248"/>
                  </a:lnTo>
                  <a:lnTo>
                    <a:pt x="3390404" y="10248"/>
                  </a:lnTo>
                  <a:lnTo>
                    <a:pt x="3390404" y="0"/>
                  </a:lnTo>
                  <a:close/>
                </a:path>
                <a:path w="4312284" h="10795">
                  <a:moveTo>
                    <a:pt x="3451860" y="0"/>
                  </a:moveTo>
                  <a:lnTo>
                    <a:pt x="3441611" y="0"/>
                  </a:lnTo>
                  <a:lnTo>
                    <a:pt x="3441611" y="10248"/>
                  </a:lnTo>
                  <a:lnTo>
                    <a:pt x="3451860" y="10248"/>
                  </a:lnTo>
                  <a:lnTo>
                    <a:pt x="3451860" y="0"/>
                  </a:lnTo>
                  <a:close/>
                </a:path>
                <a:path w="4312284" h="10795">
                  <a:moveTo>
                    <a:pt x="3513315" y="0"/>
                  </a:moveTo>
                  <a:lnTo>
                    <a:pt x="3503079" y="0"/>
                  </a:lnTo>
                  <a:lnTo>
                    <a:pt x="3503079" y="10248"/>
                  </a:lnTo>
                  <a:lnTo>
                    <a:pt x="3513315" y="10248"/>
                  </a:lnTo>
                  <a:lnTo>
                    <a:pt x="3513315" y="0"/>
                  </a:lnTo>
                  <a:close/>
                </a:path>
                <a:path w="4312284" h="10795">
                  <a:moveTo>
                    <a:pt x="3574770" y="0"/>
                  </a:moveTo>
                  <a:lnTo>
                    <a:pt x="3564534" y="0"/>
                  </a:lnTo>
                  <a:lnTo>
                    <a:pt x="3564534" y="10248"/>
                  </a:lnTo>
                  <a:lnTo>
                    <a:pt x="3574770" y="10248"/>
                  </a:lnTo>
                  <a:lnTo>
                    <a:pt x="3574770" y="0"/>
                  </a:lnTo>
                  <a:close/>
                </a:path>
                <a:path w="4312284" h="10795">
                  <a:moveTo>
                    <a:pt x="3636226" y="0"/>
                  </a:moveTo>
                  <a:lnTo>
                    <a:pt x="3625989" y="0"/>
                  </a:lnTo>
                  <a:lnTo>
                    <a:pt x="3625989" y="10248"/>
                  </a:lnTo>
                  <a:lnTo>
                    <a:pt x="3636226" y="10248"/>
                  </a:lnTo>
                  <a:lnTo>
                    <a:pt x="3636226" y="0"/>
                  </a:lnTo>
                  <a:close/>
                </a:path>
                <a:path w="4312284" h="10795">
                  <a:moveTo>
                    <a:pt x="3697694" y="0"/>
                  </a:moveTo>
                  <a:lnTo>
                    <a:pt x="3687445" y="0"/>
                  </a:lnTo>
                  <a:lnTo>
                    <a:pt x="3687445" y="10248"/>
                  </a:lnTo>
                  <a:lnTo>
                    <a:pt x="3697694" y="10248"/>
                  </a:lnTo>
                  <a:lnTo>
                    <a:pt x="3697694" y="0"/>
                  </a:lnTo>
                  <a:close/>
                </a:path>
                <a:path w="4312284" h="10795">
                  <a:moveTo>
                    <a:pt x="3759149" y="0"/>
                  </a:moveTo>
                  <a:lnTo>
                    <a:pt x="3748900" y="0"/>
                  </a:lnTo>
                  <a:lnTo>
                    <a:pt x="3748900" y="10248"/>
                  </a:lnTo>
                  <a:lnTo>
                    <a:pt x="3759149" y="10248"/>
                  </a:lnTo>
                  <a:lnTo>
                    <a:pt x="3759149" y="0"/>
                  </a:lnTo>
                  <a:close/>
                </a:path>
                <a:path w="4312284" h="10795">
                  <a:moveTo>
                    <a:pt x="3820604" y="0"/>
                  </a:moveTo>
                  <a:lnTo>
                    <a:pt x="3810355" y="0"/>
                  </a:lnTo>
                  <a:lnTo>
                    <a:pt x="3810355" y="10248"/>
                  </a:lnTo>
                  <a:lnTo>
                    <a:pt x="3820604" y="10248"/>
                  </a:lnTo>
                  <a:lnTo>
                    <a:pt x="3820604" y="0"/>
                  </a:lnTo>
                  <a:close/>
                </a:path>
                <a:path w="4312284" h="10795">
                  <a:moveTo>
                    <a:pt x="3882059" y="0"/>
                  </a:moveTo>
                  <a:lnTo>
                    <a:pt x="3871811" y="0"/>
                  </a:lnTo>
                  <a:lnTo>
                    <a:pt x="3871811" y="10248"/>
                  </a:lnTo>
                  <a:lnTo>
                    <a:pt x="3882059" y="10248"/>
                  </a:lnTo>
                  <a:lnTo>
                    <a:pt x="3882059" y="0"/>
                  </a:lnTo>
                  <a:close/>
                </a:path>
                <a:path w="4312284" h="10795">
                  <a:moveTo>
                    <a:pt x="3943515" y="0"/>
                  </a:moveTo>
                  <a:lnTo>
                    <a:pt x="3933279" y="0"/>
                  </a:lnTo>
                  <a:lnTo>
                    <a:pt x="3933279" y="10248"/>
                  </a:lnTo>
                  <a:lnTo>
                    <a:pt x="3943515" y="10248"/>
                  </a:lnTo>
                  <a:lnTo>
                    <a:pt x="3943515" y="0"/>
                  </a:lnTo>
                  <a:close/>
                </a:path>
                <a:path w="4312284" h="10795">
                  <a:moveTo>
                    <a:pt x="4004970" y="0"/>
                  </a:moveTo>
                  <a:lnTo>
                    <a:pt x="3994734" y="0"/>
                  </a:lnTo>
                  <a:lnTo>
                    <a:pt x="3994734" y="10248"/>
                  </a:lnTo>
                  <a:lnTo>
                    <a:pt x="4004970" y="10248"/>
                  </a:lnTo>
                  <a:lnTo>
                    <a:pt x="4004970" y="0"/>
                  </a:lnTo>
                  <a:close/>
                </a:path>
                <a:path w="4312284" h="10795">
                  <a:moveTo>
                    <a:pt x="4066438" y="0"/>
                  </a:moveTo>
                  <a:lnTo>
                    <a:pt x="4056189" y="0"/>
                  </a:lnTo>
                  <a:lnTo>
                    <a:pt x="4056189" y="10248"/>
                  </a:lnTo>
                  <a:lnTo>
                    <a:pt x="4066438" y="10248"/>
                  </a:lnTo>
                  <a:lnTo>
                    <a:pt x="4066438" y="0"/>
                  </a:lnTo>
                  <a:close/>
                </a:path>
                <a:path w="4312284" h="10795">
                  <a:moveTo>
                    <a:pt x="4127893" y="0"/>
                  </a:moveTo>
                  <a:lnTo>
                    <a:pt x="4117644" y="0"/>
                  </a:lnTo>
                  <a:lnTo>
                    <a:pt x="4117644" y="10248"/>
                  </a:lnTo>
                  <a:lnTo>
                    <a:pt x="4127893" y="10248"/>
                  </a:lnTo>
                  <a:lnTo>
                    <a:pt x="4127893" y="0"/>
                  </a:lnTo>
                  <a:close/>
                </a:path>
                <a:path w="4312284" h="10795">
                  <a:moveTo>
                    <a:pt x="4189349" y="0"/>
                  </a:moveTo>
                  <a:lnTo>
                    <a:pt x="4179100" y="0"/>
                  </a:lnTo>
                  <a:lnTo>
                    <a:pt x="4179100" y="10248"/>
                  </a:lnTo>
                  <a:lnTo>
                    <a:pt x="4189349" y="10248"/>
                  </a:lnTo>
                  <a:lnTo>
                    <a:pt x="4189349" y="0"/>
                  </a:lnTo>
                  <a:close/>
                </a:path>
                <a:path w="4312284" h="10795">
                  <a:moveTo>
                    <a:pt x="4250804" y="0"/>
                  </a:moveTo>
                  <a:lnTo>
                    <a:pt x="4240555" y="0"/>
                  </a:lnTo>
                  <a:lnTo>
                    <a:pt x="4240555" y="10248"/>
                  </a:lnTo>
                  <a:lnTo>
                    <a:pt x="4250804" y="10248"/>
                  </a:lnTo>
                  <a:lnTo>
                    <a:pt x="4250804" y="0"/>
                  </a:lnTo>
                  <a:close/>
                </a:path>
                <a:path w="4312284" h="10795">
                  <a:moveTo>
                    <a:pt x="4312259" y="0"/>
                  </a:moveTo>
                  <a:lnTo>
                    <a:pt x="4302023" y="0"/>
                  </a:lnTo>
                  <a:lnTo>
                    <a:pt x="4302023" y="10248"/>
                  </a:lnTo>
                  <a:lnTo>
                    <a:pt x="4312259" y="10248"/>
                  </a:lnTo>
                  <a:lnTo>
                    <a:pt x="431225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338396" y="5336285"/>
              <a:ext cx="6893559" cy="346075"/>
            </a:xfrm>
            <a:custGeom>
              <a:avLst/>
              <a:gdLst/>
              <a:ahLst/>
              <a:cxnLst/>
              <a:rect l="l" t="t" r="r" b="b"/>
              <a:pathLst>
                <a:path w="6893559" h="346075">
                  <a:moveTo>
                    <a:pt x="10236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0236" y="10248"/>
                  </a:lnTo>
                  <a:lnTo>
                    <a:pt x="10236" y="0"/>
                  </a:lnTo>
                  <a:close/>
                </a:path>
                <a:path w="6893559" h="346075">
                  <a:moveTo>
                    <a:pt x="71691" y="0"/>
                  </a:moveTo>
                  <a:lnTo>
                    <a:pt x="61455" y="0"/>
                  </a:lnTo>
                  <a:lnTo>
                    <a:pt x="61455" y="10248"/>
                  </a:lnTo>
                  <a:lnTo>
                    <a:pt x="71691" y="10248"/>
                  </a:lnTo>
                  <a:lnTo>
                    <a:pt x="71691" y="0"/>
                  </a:lnTo>
                  <a:close/>
                </a:path>
                <a:path w="6893559" h="346075">
                  <a:moveTo>
                    <a:pt x="133159" y="0"/>
                  </a:moveTo>
                  <a:lnTo>
                    <a:pt x="122910" y="0"/>
                  </a:lnTo>
                  <a:lnTo>
                    <a:pt x="122910" y="10248"/>
                  </a:lnTo>
                  <a:lnTo>
                    <a:pt x="133159" y="10248"/>
                  </a:lnTo>
                  <a:lnTo>
                    <a:pt x="133159" y="0"/>
                  </a:lnTo>
                  <a:close/>
                </a:path>
                <a:path w="6893559" h="346075">
                  <a:moveTo>
                    <a:pt x="194614" y="0"/>
                  </a:moveTo>
                  <a:lnTo>
                    <a:pt x="184365" y="0"/>
                  </a:lnTo>
                  <a:lnTo>
                    <a:pt x="184365" y="10248"/>
                  </a:lnTo>
                  <a:lnTo>
                    <a:pt x="194614" y="10248"/>
                  </a:lnTo>
                  <a:lnTo>
                    <a:pt x="194614" y="0"/>
                  </a:lnTo>
                  <a:close/>
                </a:path>
                <a:path w="6893559" h="346075">
                  <a:moveTo>
                    <a:pt x="256070" y="0"/>
                  </a:moveTo>
                  <a:lnTo>
                    <a:pt x="245821" y="0"/>
                  </a:lnTo>
                  <a:lnTo>
                    <a:pt x="245821" y="10248"/>
                  </a:lnTo>
                  <a:lnTo>
                    <a:pt x="256070" y="10248"/>
                  </a:lnTo>
                  <a:lnTo>
                    <a:pt x="256070" y="0"/>
                  </a:lnTo>
                  <a:close/>
                </a:path>
                <a:path w="6893559" h="346075">
                  <a:moveTo>
                    <a:pt x="317525" y="0"/>
                  </a:moveTo>
                  <a:lnTo>
                    <a:pt x="307289" y="0"/>
                  </a:lnTo>
                  <a:lnTo>
                    <a:pt x="307289" y="10248"/>
                  </a:lnTo>
                  <a:lnTo>
                    <a:pt x="317525" y="10248"/>
                  </a:lnTo>
                  <a:lnTo>
                    <a:pt x="317525" y="0"/>
                  </a:lnTo>
                  <a:close/>
                </a:path>
                <a:path w="6893559" h="346075">
                  <a:moveTo>
                    <a:pt x="378980" y="0"/>
                  </a:moveTo>
                  <a:lnTo>
                    <a:pt x="368744" y="0"/>
                  </a:lnTo>
                  <a:lnTo>
                    <a:pt x="368744" y="10248"/>
                  </a:lnTo>
                  <a:lnTo>
                    <a:pt x="378980" y="10248"/>
                  </a:lnTo>
                  <a:lnTo>
                    <a:pt x="378980" y="0"/>
                  </a:lnTo>
                  <a:close/>
                </a:path>
                <a:path w="6893559" h="346075">
                  <a:moveTo>
                    <a:pt x="440436" y="0"/>
                  </a:moveTo>
                  <a:lnTo>
                    <a:pt x="430199" y="0"/>
                  </a:lnTo>
                  <a:lnTo>
                    <a:pt x="430199" y="10248"/>
                  </a:lnTo>
                  <a:lnTo>
                    <a:pt x="440436" y="10248"/>
                  </a:lnTo>
                  <a:lnTo>
                    <a:pt x="440436" y="0"/>
                  </a:lnTo>
                  <a:close/>
                </a:path>
                <a:path w="6893559" h="346075">
                  <a:moveTo>
                    <a:pt x="501904" y="0"/>
                  </a:moveTo>
                  <a:lnTo>
                    <a:pt x="491655" y="0"/>
                  </a:lnTo>
                  <a:lnTo>
                    <a:pt x="491655" y="10248"/>
                  </a:lnTo>
                  <a:lnTo>
                    <a:pt x="501904" y="10248"/>
                  </a:lnTo>
                  <a:lnTo>
                    <a:pt x="501904" y="0"/>
                  </a:lnTo>
                  <a:close/>
                </a:path>
                <a:path w="6893559" h="346075">
                  <a:moveTo>
                    <a:pt x="563359" y="0"/>
                  </a:moveTo>
                  <a:lnTo>
                    <a:pt x="553110" y="0"/>
                  </a:lnTo>
                  <a:lnTo>
                    <a:pt x="553110" y="10248"/>
                  </a:lnTo>
                  <a:lnTo>
                    <a:pt x="563359" y="10248"/>
                  </a:lnTo>
                  <a:lnTo>
                    <a:pt x="563359" y="0"/>
                  </a:lnTo>
                  <a:close/>
                </a:path>
                <a:path w="6893559" h="346075">
                  <a:moveTo>
                    <a:pt x="624814" y="0"/>
                  </a:moveTo>
                  <a:lnTo>
                    <a:pt x="614565" y="0"/>
                  </a:lnTo>
                  <a:lnTo>
                    <a:pt x="614565" y="10248"/>
                  </a:lnTo>
                  <a:lnTo>
                    <a:pt x="624814" y="10248"/>
                  </a:lnTo>
                  <a:lnTo>
                    <a:pt x="624814" y="0"/>
                  </a:lnTo>
                  <a:close/>
                </a:path>
                <a:path w="6893559" h="346075">
                  <a:moveTo>
                    <a:pt x="686269" y="0"/>
                  </a:moveTo>
                  <a:lnTo>
                    <a:pt x="676033" y="0"/>
                  </a:lnTo>
                  <a:lnTo>
                    <a:pt x="676033" y="10248"/>
                  </a:lnTo>
                  <a:lnTo>
                    <a:pt x="686269" y="10248"/>
                  </a:lnTo>
                  <a:lnTo>
                    <a:pt x="686269" y="0"/>
                  </a:lnTo>
                  <a:close/>
                </a:path>
                <a:path w="6893559" h="346075">
                  <a:moveTo>
                    <a:pt x="747725" y="0"/>
                  </a:moveTo>
                  <a:lnTo>
                    <a:pt x="737489" y="0"/>
                  </a:lnTo>
                  <a:lnTo>
                    <a:pt x="737489" y="10248"/>
                  </a:lnTo>
                  <a:lnTo>
                    <a:pt x="747725" y="10248"/>
                  </a:lnTo>
                  <a:lnTo>
                    <a:pt x="747725" y="0"/>
                  </a:lnTo>
                  <a:close/>
                </a:path>
                <a:path w="6893559" h="346075">
                  <a:moveTo>
                    <a:pt x="809180" y="0"/>
                  </a:moveTo>
                  <a:lnTo>
                    <a:pt x="798944" y="0"/>
                  </a:lnTo>
                  <a:lnTo>
                    <a:pt x="798944" y="10248"/>
                  </a:lnTo>
                  <a:lnTo>
                    <a:pt x="809180" y="10248"/>
                  </a:lnTo>
                  <a:lnTo>
                    <a:pt x="809180" y="0"/>
                  </a:lnTo>
                  <a:close/>
                </a:path>
                <a:path w="6893559" h="346075">
                  <a:moveTo>
                    <a:pt x="870648" y="0"/>
                  </a:moveTo>
                  <a:lnTo>
                    <a:pt x="860399" y="0"/>
                  </a:lnTo>
                  <a:lnTo>
                    <a:pt x="860399" y="10248"/>
                  </a:lnTo>
                  <a:lnTo>
                    <a:pt x="870648" y="10248"/>
                  </a:lnTo>
                  <a:lnTo>
                    <a:pt x="870648" y="0"/>
                  </a:lnTo>
                  <a:close/>
                </a:path>
                <a:path w="6893559" h="346075">
                  <a:moveTo>
                    <a:pt x="932103" y="0"/>
                  </a:moveTo>
                  <a:lnTo>
                    <a:pt x="921854" y="0"/>
                  </a:lnTo>
                  <a:lnTo>
                    <a:pt x="921854" y="10248"/>
                  </a:lnTo>
                  <a:lnTo>
                    <a:pt x="932103" y="10248"/>
                  </a:lnTo>
                  <a:lnTo>
                    <a:pt x="932103" y="0"/>
                  </a:lnTo>
                  <a:close/>
                </a:path>
                <a:path w="6893559" h="346075">
                  <a:moveTo>
                    <a:pt x="993559" y="0"/>
                  </a:moveTo>
                  <a:lnTo>
                    <a:pt x="983310" y="0"/>
                  </a:lnTo>
                  <a:lnTo>
                    <a:pt x="983310" y="10248"/>
                  </a:lnTo>
                  <a:lnTo>
                    <a:pt x="993559" y="10248"/>
                  </a:lnTo>
                  <a:lnTo>
                    <a:pt x="993559" y="0"/>
                  </a:lnTo>
                  <a:close/>
                </a:path>
                <a:path w="6893559" h="346075">
                  <a:moveTo>
                    <a:pt x="1055014" y="0"/>
                  </a:moveTo>
                  <a:lnTo>
                    <a:pt x="1044778" y="0"/>
                  </a:lnTo>
                  <a:lnTo>
                    <a:pt x="1044778" y="10248"/>
                  </a:lnTo>
                  <a:lnTo>
                    <a:pt x="1055014" y="10248"/>
                  </a:lnTo>
                  <a:lnTo>
                    <a:pt x="1055014" y="0"/>
                  </a:lnTo>
                  <a:close/>
                </a:path>
                <a:path w="6893559" h="346075">
                  <a:moveTo>
                    <a:pt x="1116469" y="0"/>
                  </a:moveTo>
                  <a:lnTo>
                    <a:pt x="1106233" y="0"/>
                  </a:lnTo>
                  <a:lnTo>
                    <a:pt x="1106233" y="10248"/>
                  </a:lnTo>
                  <a:lnTo>
                    <a:pt x="1116469" y="10248"/>
                  </a:lnTo>
                  <a:lnTo>
                    <a:pt x="1116469" y="0"/>
                  </a:lnTo>
                  <a:close/>
                </a:path>
                <a:path w="6893559" h="346075">
                  <a:moveTo>
                    <a:pt x="1177925" y="0"/>
                  </a:moveTo>
                  <a:lnTo>
                    <a:pt x="1167688" y="0"/>
                  </a:lnTo>
                  <a:lnTo>
                    <a:pt x="1167688" y="10248"/>
                  </a:lnTo>
                  <a:lnTo>
                    <a:pt x="1177925" y="10248"/>
                  </a:lnTo>
                  <a:lnTo>
                    <a:pt x="1177925" y="0"/>
                  </a:lnTo>
                  <a:close/>
                </a:path>
                <a:path w="6893559" h="346075">
                  <a:moveTo>
                    <a:pt x="1239393" y="0"/>
                  </a:moveTo>
                  <a:lnTo>
                    <a:pt x="1229144" y="0"/>
                  </a:lnTo>
                  <a:lnTo>
                    <a:pt x="1229144" y="10248"/>
                  </a:lnTo>
                  <a:lnTo>
                    <a:pt x="1239393" y="10248"/>
                  </a:lnTo>
                  <a:lnTo>
                    <a:pt x="1239393" y="0"/>
                  </a:lnTo>
                  <a:close/>
                </a:path>
                <a:path w="6893559" h="346075">
                  <a:moveTo>
                    <a:pt x="1300848" y="0"/>
                  </a:moveTo>
                  <a:lnTo>
                    <a:pt x="1290599" y="0"/>
                  </a:lnTo>
                  <a:lnTo>
                    <a:pt x="1290599" y="10248"/>
                  </a:lnTo>
                  <a:lnTo>
                    <a:pt x="1300848" y="10248"/>
                  </a:lnTo>
                  <a:lnTo>
                    <a:pt x="1300848" y="0"/>
                  </a:lnTo>
                  <a:close/>
                </a:path>
                <a:path w="6893559" h="346075">
                  <a:moveTo>
                    <a:pt x="1362303" y="0"/>
                  </a:moveTo>
                  <a:lnTo>
                    <a:pt x="1352054" y="0"/>
                  </a:lnTo>
                  <a:lnTo>
                    <a:pt x="1352054" y="10248"/>
                  </a:lnTo>
                  <a:lnTo>
                    <a:pt x="1362303" y="10248"/>
                  </a:lnTo>
                  <a:lnTo>
                    <a:pt x="1362303" y="0"/>
                  </a:lnTo>
                  <a:close/>
                </a:path>
                <a:path w="6893559" h="346075">
                  <a:moveTo>
                    <a:pt x="1423758" y="0"/>
                  </a:moveTo>
                  <a:lnTo>
                    <a:pt x="1413522" y="0"/>
                  </a:lnTo>
                  <a:lnTo>
                    <a:pt x="1413522" y="10248"/>
                  </a:lnTo>
                  <a:lnTo>
                    <a:pt x="1423758" y="10248"/>
                  </a:lnTo>
                  <a:lnTo>
                    <a:pt x="1423758" y="0"/>
                  </a:lnTo>
                  <a:close/>
                </a:path>
                <a:path w="6893559" h="346075">
                  <a:moveTo>
                    <a:pt x="1485214" y="0"/>
                  </a:moveTo>
                  <a:lnTo>
                    <a:pt x="1474978" y="0"/>
                  </a:lnTo>
                  <a:lnTo>
                    <a:pt x="1474978" y="10248"/>
                  </a:lnTo>
                  <a:lnTo>
                    <a:pt x="1485214" y="10248"/>
                  </a:lnTo>
                  <a:lnTo>
                    <a:pt x="1485214" y="0"/>
                  </a:lnTo>
                  <a:close/>
                </a:path>
                <a:path w="6893559" h="346075">
                  <a:moveTo>
                    <a:pt x="1546669" y="0"/>
                  </a:moveTo>
                  <a:lnTo>
                    <a:pt x="1536433" y="0"/>
                  </a:lnTo>
                  <a:lnTo>
                    <a:pt x="1536433" y="10248"/>
                  </a:lnTo>
                  <a:lnTo>
                    <a:pt x="1546669" y="10248"/>
                  </a:lnTo>
                  <a:lnTo>
                    <a:pt x="1546669" y="0"/>
                  </a:lnTo>
                  <a:close/>
                </a:path>
                <a:path w="6893559" h="346075">
                  <a:moveTo>
                    <a:pt x="1608137" y="0"/>
                  </a:moveTo>
                  <a:lnTo>
                    <a:pt x="1597888" y="0"/>
                  </a:lnTo>
                  <a:lnTo>
                    <a:pt x="1597888" y="10248"/>
                  </a:lnTo>
                  <a:lnTo>
                    <a:pt x="1608137" y="10248"/>
                  </a:lnTo>
                  <a:lnTo>
                    <a:pt x="1608137" y="0"/>
                  </a:lnTo>
                  <a:close/>
                </a:path>
                <a:path w="6893559" h="346075">
                  <a:moveTo>
                    <a:pt x="1669592" y="0"/>
                  </a:moveTo>
                  <a:lnTo>
                    <a:pt x="1659343" y="0"/>
                  </a:lnTo>
                  <a:lnTo>
                    <a:pt x="1659343" y="10248"/>
                  </a:lnTo>
                  <a:lnTo>
                    <a:pt x="1669592" y="10248"/>
                  </a:lnTo>
                  <a:lnTo>
                    <a:pt x="1669592" y="0"/>
                  </a:lnTo>
                  <a:close/>
                </a:path>
                <a:path w="6893559" h="346075">
                  <a:moveTo>
                    <a:pt x="1731048" y="0"/>
                  </a:moveTo>
                  <a:lnTo>
                    <a:pt x="1720799" y="0"/>
                  </a:lnTo>
                  <a:lnTo>
                    <a:pt x="1720799" y="10248"/>
                  </a:lnTo>
                  <a:lnTo>
                    <a:pt x="1731048" y="10248"/>
                  </a:lnTo>
                  <a:lnTo>
                    <a:pt x="1731048" y="0"/>
                  </a:lnTo>
                  <a:close/>
                </a:path>
                <a:path w="6893559" h="346075">
                  <a:moveTo>
                    <a:pt x="1792503" y="0"/>
                  </a:moveTo>
                  <a:lnTo>
                    <a:pt x="1782267" y="0"/>
                  </a:lnTo>
                  <a:lnTo>
                    <a:pt x="1782267" y="10248"/>
                  </a:lnTo>
                  <a:lnTo>
                    <a:pt x="1792503" y="10248"/>
                  </a:lnTo>
                  <a:lnTo>
                    <a:pt x="1792503" y="0"/>
                  </a:lnTo>
                  <a:close/>
                </a:path>
                <a:path w="6893559" h="346075">
                  <a:moveTo>
                    <a:pt x="1853958" y="0"/>
                  </a:moveTo>
                  <a:lnTo>
                    <a:pt x="1843722" y="0"/>
                  </a:lnTo>
                  <a:lnTo>
                    <a:pt x="1843722" y="10248"/>
                  </a:lnTo>
                  <a:lnTo>
                    <a:pt x="1853958" y="10248"/>
                  </a:lnTo>
                  <a:lnTo>
                    <a:pt x="1853958" y="0"/>
                  </a:lnTo>
                  <a:close/>
                </a:path>
                <a:path w="6893559" h="346075">
                  <a:moveTo>
                    <a:pt x="1915414" y="0"/>
                  </a:moveTo>
                  <a:lnTo>
                    <a:pt x="1905177" y="0"/>
                  </a:lnTo>
                  <a:lnTo>
                    <a:pt x="1905177" y="10248"/>
                  </a:lnTo>
                  <a:lnTo>
                    <a:pt x="1915414" y="10248"/>
                  </a:lnTo>
                  <a:lnTo>
                    <a:pt x="1915414" y="0"/>
                  </a:lnTo>
                  <a:close/>
                </a:path>
                <a:path w="6893559" h="346075">
                  <a:moveTo>
                    <a:pt x="1976882" y="0"/>
                  </a:moveTo>
                  <a:lnTo>
                    <a:pt x="1966633" y="0"/>
                  </a:lnTo>
                  <a:lnTo>
                    <a:pt x="1966633" y="10248"/>
                  </a:lnTo>
                  <a:lnTo>
                    <a:pt x="1976882" y="10248"/>
                  </a:lnTo>
                  <a:lnTo>
                    <a:pt x="1976882" y="0"/>
                  </a:lnTo>
                  <a:close/>
                </a:path>
                <a:path w="6893559" h="346075">
                  <a:moveTo>
                    <a:pt x="2038337" y="0"/>
                  </a:moveTo>
                  <a:lnTo>
                    <a:pt x="2028088" y="0"/>
                  </a:lnTo>
                  <a:lnTo>
                    <a:pt x="2028088" y="10248"/>
                  </a:lnTo>
                  <a:lnTo>
                    <a:pt x="2038337" y="10248"/>
                  </a:lnTo>
                  <a:lnTo>
                    <a:pt x="2038337" y="0"/>
                  </a:lnTo>
                  <a:close/>
                </a:path>
                <a:path w="6893559" h="346075">
                  <a:moveTo>
                    <a:pt x="2099792" y="0"/>
                  </a:moveTo>
                  <a:lnTo>
                    <a:pt x="2089543" y="0"/>
                  </a:lnTo>
                  <a:lnTo>
                    <a:pt x="2089543" y="10248"/>
                  </a:lnTo>
                  <a:lnTo>
                    <a:pt x="2099792" y="10248"/>
                  </a:lnTo>
                  <a:lnTo>
                    <a:pt x="2099792" y="0"/>
                  </a:lnTo>
                  <a:close/>
                </a:path>
                <a:path w="6893559" h="346075">
                  <a:moveTo>
                    <a:pt x="2161248" y="0"/>
                  </a:moveTo>
                  <a:lnTo>
                    <a:pt x="2151011" y="0"/>
                  </a:lnTo>
                  <a:lnTo>
                    <a:pt x="2151011" y="10248"/>
                  </a:lnTo>
                  <a:lnTo>
                    <a:pt x="2161248" y="10248"/>
                  </a:lnTo>
                  <a:lnTo>
                    <a:pt x="2161248" y="0"/>
                  </a:lnTo>
                  <a:close/>
                </a:path>
                <a:path w="6893559" h="346075">
                  <a:moveTo>
                    <a:pt x="2222703" y="0"/>
                  </a:moveTo>
                  <a:lnTo>
                    <a:pt x="2212467" y="0"/>
                  </a:lnTo>
                  <a:lnTo>
                    <a:pt x="2212467" y="10248"/>
                  </a:lnTo>
                  <a:lnTo>
                    <a:pt x="2222703" y="10248"/>
                  </a:lnTo>
                  <a:lnTo>
                    <a:pt x="2222703" y="0"/>
                  </a:lnTo>
                  <a:close/>
                </a:path>
                <a:path w="6893559" h="346075">
                  <a:moveTo>
                    <a:pt x="2284158" y="0"/>
                  </a:moveTo>
                  <a:lnTo>
                    <a:pt x="2273922" y="0"/>
                  </a:lnTo>
                  <a:lnTo>
                    <a:pt x="2273922" y="10248"/>
                  </a:lnTo>
                  <a:lnTo>
                    <a:pt x="2284158" y="10248"/>
                  </a:lnTo>
                  <a:lnTo>
                    <a:pt x="2284158" y="0"/>
                  </a:lnTo>
                  <a:close/>
                </a:path>
                <a:path w="6893559" h="346075">
                  <a:moveTo>
                    <a:pt x="2345626" y="0"/>
                  </a:moveTo>
                  <a:lnTo>
                    <a:pt x="2335377" y="0"/>
                  </a:lnTo>
                  <a:lnTo>
                    <a:pt x="2335377" y="10248"/>
                  </a:lnTo>
                  <a:lnTo>
                    <a:pt x="2345626" y="10248"/>
                  </a:lnTo>
                  <a:lnTo>
                    <a:pt x="2345626" y="0"/>
                  </a:lnTo>
                  <a:close/>
                </a:path>
                <a:path w="6893559" h="346075">
                  <a:moveTo>
                    <a:pt x="2407081" y="0"/>
                  </a:moveTo>
                  <a:lnTo>
                    <a:pt x="2396833" y="0"/>
                  </a:lnTo>
                  <a:lnTo>
                    <a:pt x="2396833" y="10248"/>
                  </a:lnTo>
                  <a:lnTo>
                    <a:pt x="2407081" y="10248"/>
                  </a:lnTo>
                  <a:lnTo>
                    <a:pt x="2407081" y="0"/>
                  </a:lnTo>
                  <a:close/>
                </a:path>
                <a:path w="6893559" h="346075">
                  <a:moveTo>
                    <a:pt x="2468537" y="0"/>
                  </a:moveTo>
                  <a:lnTo>
                    <a:pt x="2458288" y="0"/>
                  </a:lnTo>
                  <a:lnTo>
                    <a:pt x="2458288" y="10248"/>
                  </a:lnTo>
                  <a:lnTo>
                    <a:pt x="2468537" y="10248"/>
                  </a:lnTo>
                  <a:lnTo>
                    <a:pt x="2468537" y="0"/>
                  </a:lnTo>
                  <a:close/>
                </a:path>
                <a:path w="6893559" h="346075">
                  <a:moveTo>
                    <a:pt x="2529992" y="0"/>
                  </a:moveTo>
                  <a:lnTo>
                    <a:pt x="2519743" y="0"/>
                  </a:lnTo>
                  <a:lnTo>
                    <a:pt x="2519743" y="10248"/>
                  </a:lnTo>
                  <a:lnTo>
                    <a:pt x="2529992" y="10248"/>
                  </a:lnTo>
                  <a:lnTo>
                    <a:pt x="2529992" y="0"/>
                  </a:lnTo>
                  <a:close/>
                </a:path>
                <a:path w="6893559" h="346075">
                  <a:moveTo>
                    <a:pt x="2591447" y="0"/>
                  </a:moveTo>
                  <a:lnTo>
                    <a:pt x="2581211" y="0"/>
                  </a:lnTo>
                  <a:lnTo>
                    <a:pt x="2581211" y="10248"/>
                  </a:lnTo>
                  <a:lnTo>
                    <a:pt x="2591447" y="10248"/>
                  </a:lnTo>
                  <a:lnTo>
                    <a:pt x="2591447" y="0"/>
                  </a:lnTo>
                  <a:close/>
                </a:path>
                <a:path w="6893559" h="346075">
                  <a:moveTo>
                    <a:pt x="2652903" y="0"/>
                  </a:moveTo>
                  <a:lnTo>
                    <a:pt x="2642666" y="0"/>
                  </a:lnTo>
                  <a:lnTo>
                    <a:pt x="2642666" y="10248"/>
                  </a:lnTo>
                  <a:lnTo>
                    <a:pt x="2652903" y="10248"/>
                  </a:lnTo>
                  <a:lnTo>
                    <a:pt x="2652903" y="0"/>
                  </a:lnTo>
                  <a:close/>
                </a:path>
                <a:path w="6893559" h="346075">
                  <a:moveTo>
                    <a:pt x="2714371" y="0"/>
                  </a:moveTo>
                  <a:lnTo>
                    <a:pt x="2704122" y="0"/>
                  </a:lnTo>
                  <a:lnTo>
                    <a:pt x="2704122" y="10248"/>
                  </a:lnTo>
                  <a:lnTo>
                    <a:pt x="2714371" y="10248"/>
                  </a:lnTo>
                  <a:lnTo>
                    <a:pt x="2714371" y="0"/>
                  </a:lnTo>
                  <a:close/>
                </a:path>
                <a:path w="6893559" h="346075">
                  <a:moveTo>
                    <a:pt x="2775826" y="0"/>
                  </a:moveTo>
                  <a:lnTo>
                    <a:pt x="2765577" y="0"/>
                  </a:lnTo>
                  <a:lnTo>
                    <a:pt x="2765577" y="10248"/>
                  </a:lnTo>
                  <a:lnTo>
                    <a:pt x="2775826" y="10248"/>
                  </a:lnTo>
                  <a:lnTo>
                    <a:pt x="2775826" y="0"/>
                  </a:lnTo>
                  <a:close/>
                </a:path>
                <a:path w="6893559" h="346075">
                  <a:moveTo>
                    <a:pt x="2837281" y="0"/>
                  </a:moveTo>
                  <a:lnTo>
                    <a:pt x="2827032" y="0"/>
                  </a:lnTo>
                  <a:lnTo>
                    <a:pt x="2827032" y="10248"/>
                  </a:lnTo>
                  <a:lnTo>
                    <a:pt x="2837281" y="10248"/>
                  </a:lnTo>
                  <a:lnTo>
                    <a:pt x="2837281" y="0"/>
                  </a:lnTo>
                  <a:close/>
                </a:path>
                <a:path w="6893559" h="346075">
                  <a:moveTo>
                    <a:pt x="2898737" y="0"/>
                  </a:moveTo>
                  <a:lnTo>
                    <a:pt x="2888488" y="0"/>
                  </a:lnTo>
                  <a:lnTo>
                    <a:pt x="2888488" y="10248"/>
                  </a:lnTo>
                  <a:lnTo>
                    <a:pt x="2898737" y="10248"/>
                  </a:lnTo>
                  <a:lnTo>
                    <a:pt x="2898737" y="0"/>
                  </a:lnTo>
                  <a:close/>
                </a:path>
                <a:path w="6893559" h="346075">
                  <a:moveTo>
                    <a:pt x="2960192" y="0"/>
                  </a:moveTo>
                  <a:lnTo>
                    <a:pt x="2949956" y="0"/>
                  </a:lnTo>
                  <a:lnTo>
                    <a:pt x="2949956" y="10248"/>
                  </a:lnTo>
                  <a:lnTo>
                    <a:pt x="2960192" y="10248"/>
                  </a:lnTo>
                  <a:lnTo>
                    <a:pt x="2960192" y="0"/>
                  </a:lnTo>
                  <a:close/>
                </a:path>
                <a:path w="6893559" h="346075">
                  <a:moveTo>
                    <a:pt x="3021647" y="0"/>
                  </a:moveTo>
                  <a:lnTo>
                    <a:pt x="3011411" y="0"/>
                  </a:lnTo>
                  <a:lnTo>
                    <a:pt x="3011411" y="10248"/>
                  </a:lnTo>
                  <a:lnTo>
                    <a:pt x="3021647" y="10248"/>
                  </a:lnTo>
                  <a:lnTo>
                    <a:pt x="3021647" y="0"/>
                  </a:lnTo>
                  <a:close/>
                </a:path>
                <a:path w="6893559" h="346075">
                  <a:moveTo>
                    <a:pt x="3083102" y="0"/>
                  </a:moveTo>
                  <a:lnTo>
                    <a:pt x="3072866" y="0"/>
                  </a:lnTo>
                  <a:lnTo>
                    <a:pt x="3072866" y="10248"/>
                  </a:lnTo>
                  <a:lnTo>
                    <a:pt x="3083102" y="10248"/>
                  </a:lnTo>
                  <a:lnTo>
                    <a:pt x="3083102" y="0"/>
                  </a:lnTo>
                  <a:close/>
                </a:path>
                <a:path w="6893559" h="346075">
                  <a:moveTo>
                    <a:pt x="3144570" y="0"/>
                  </a:moveTo>
                  <a:lnTo>
                    <a:pt x="3134322" y="0"/>
                  </a:lnTo>
                  <a:lnTo>
                    <a:pt x="3134322" y="10248"/>
                  </a:lnTo>
                  <a:lnTo>
                    <a:pt x="3144570" y="10248"/>
                  </a:lnTo>
                  <a:lnTo>
                    <a:pt x="3144570" y="0"/>
                  </a:lnTo>
                  <a:close/>
                </a:path>
                <a:path w="6893559" h="346075">
                  <a:moveTo>
                    <a:pt x="3206026" y="0"/>
                  </a:moveTo>
                  <a:lnTo>
                    <a:pt x="3195777" y="0"/>
                  </a:lnTo>
                  <a:lnTo>
                    <a:pt x="3195777" y="10248"/>
                  </a:lnTo>
                  <a:lnTo>
                    <a:pt x="3206026" y="10248"/>
                  </a:lnTo>
                  <a:lnTo>
                    <a:pt x="3206026" y="0"/>
                  </a:lnTo>
                  <a:close/>
                </a:path>
                <a:path w="6893559" h="346075">
                  <a:moveTo>
                    <a:pt x="3267481" y="0"/>
                  </a:moveTo>
                  <a:lnTo>
                    <a:pt x="3257232" y="0"/>
                  </a:lnTo>
                  <a:lnTo>
                    <a:pt x="3257232" y="10248"/>
                  </a:lnTo>
                  <a:lnTo>
                    <a:pt x="3267481" y="10248"/>
                  </a:lnTo>
                  <a:lnTo>
                    <a:pt x="3267481" y="0"/>
                  </a:lnTo>
                  <a:close/>
                </a:path>
                <a:path w="6893559" h="346075">
                  <a:moveTo>
                    <a:pt x="3328936" y="0"/>
                  </a:moveTo>
                  <a:lnTo>
                    <a:pt x="3318700" y="0"/>
                  </a:lnTo>
                  <a:lnTo>
                    <a:pt x="3318700" y="10248"/>
                  </a:lnTo>
                  <a:lnTo>
                    <a:pt x="3328936" y="10248"/>
                  </a:lnTo>
                  <a:lnTo>
                    <a:pt x="3328936" y="0"/>
                  </a:lnTo>
                  <a:close/>
                </a:path>
                <a:path w="6893559" h="346075">
                  <a:moveTo>
                    <a:pt x="5971603" y="335711"/>
                  </a:moveTo>
                  <a:lnTo>
                    <a:pt x="5961367" y="335711"/>
                  </a:lnTo>
                  <a:lnTo>
                    <a:pt x="5961367" y="345960"/>
                  </a:lnTo>
                  <a:lnTo>
                    <a:pt x="5971603" y="345960"/>
                  </a:lnTo>
                  <a:lnTo>
                    <a:pt x="5971603" y="335711"/>
                  </a:lnTo>
                  <a:close/>
                </a:path>
                <a:path w="6893559" h="346075">
                  <a:moveTo>
                    <a:pt x="6033059" y="335711"/>
                  </a:moveTo>
                  <a:lnTo>
                    <a:pt x="6022822" y="335711"/>
                  </a:lnTo>
                  <a:lnTo>
                    <a:pt x="6022822" y="345960"/>
                  </a:lnTo>
                  <a:lnTo>
                    <a:pt x="6033059" y="345960"/>
                  </a:lnTo>
                  <a:lnTo>
                    <a:pt x="6033059" y="335711"/>
                  </a:lnTo>
                  <a:close/>
                </a:path>
                <a:path w="6893559" h="346075">
                  <a:moveTo>
                    <a:pt x="6094514" y="335711"/>
                  </a:moveTo>
                  <a:lnTo>
                    <a:pt x="6084278" y="335711"/>
                  </a:lnTo>
                  <a:lnTo>
                    <a:pt x="6084278" y="345960"/>
                  </a:lnTo>
                  <a:lnTo>
                    <a:pt x="6094514" y="345960"/>
                  </a:lnTo>
                  <a:lnTo>
                    <a:pt x="6094514" y="335711"/>
                  </a:lnTo>
                  <a:close/>
                </a:path>
                <a:path w="6893559" h="346075">
                  <a:moveTo>
                    <a:pt x="6155982" y="335711"/>
                  </a:moveTo>
                  <a:lnTo>
                    <a:pt x="6145733" y="335711"/>
                  </a:lnTo>
                  <a:lnTo>
                    <a:pt x="6145733" y="345960"/>
                  </a:lnTo>
                  <a:lnTo>
                    <a:pt x="6155982" y="345960"/>
                  </a:lnTo>
                  <a:lnTo>
                    <a:pt x="6155982" y="335711"/>
                  </a:lnTo>
                  <a:close/>
                </a:path>
                <a:path w="6893559" h="346075">
                  <a:moveTo>
                    <a:pt x="6217437" y="335711"/>
                  </a:moveTo>
                  <a:lnTo>
                    <a:pt x="6207188" y="335711"/>
                  </a:lnTo>
                  <a:lnTo>
                    <a:pt x="6207188" y="345960"/>
                  </a:lnTo>
                  <a:lnTo>
                    <a:pt x="6217437" y="345960"/>
                  </a:lnTo>
                  <a:lnTo>
                    <a:pt x="6217437" y="335711"/>
                  </a:lnTo>
                  <a:close/>
                </a:path>
                <a:path w="6893559" h="346075">
                  <a:moveTo>
                    <a:pt x="6278892" y="335711"/>
                  </a:moveTo>
                  <a:lnTo>
                    <a:pt x="6268644" y="335711"/>
                  </a:lnTo>
                  <a:lnTo>
                    <a:pt x="6268644" y="345960"/>
                  </a:lnTo>
                  <a:lnTo>
                    <a:pt x="6278892" y="345960"/>
                  </a:lnTo>
                  <a:lnTo>
                    <a:pt x="6278892" y="335711"/>
                  </a:lnTo>
                  <a:close/>
                </a:path>
                <a:path w="6893559" h="346075">
                  <a:moveTo>
                    <a:pt x="6340348" y="335711"/>
                  </a:moveTo>
                  <a:lnTo>
                    <a:pt x="6330112" y="335711"/>
                  </a:lnTo>
                  <a:lnTo>
                    <a:pt x="6330112" y="345960"/>
                  </a:lnTo>
                  <a:lnTo>
                    <a:pt x="6340348" y="345960"/>
                  </a:lnTo>
                  <a:lnTo>
                    <a:pt x="6340348" y="335711"/>
                  </a:lnTo>
                  <a:close/>
                </a:path>
                <a:path w="6893559" h="346075">
                  <a:moveTo>
                    <a:pt x="6401803" y="335711"/>
                  </a:moveTo>
                  <a:lnTo>
                    <a:pt x="6391567" y="335711"/>
                  </a:lnTo>
                  <a:lnTo>
                    <a:pt x="6391567" y="345960"/>
                  </a:lnTo>
                  <a:lnTo>
                    <a:pt x="6401803" y="345960"/>
                  </a:lnTo>
                  <a:lnTo>
                    <a:pt x="6401803" y="335711"/>
                  </a:lnTo>
                  <a:close/>
                </a:path>
                <a:path w="6893559" h="346075">
                  <a:moveTo>
                    <a:pt x="6463258" y="335711"/>
                  </a:moveTo>
                  <a:lnTo>
                    <a:pt x="6453022" y="335711"/>
                  </a:lnTo>
                  <a:lnTo>
                    <a:pt x="6453022" y="345960"/>
                  </a:lnTo>
                  <a:lnTo>
                    <a:pt x="6463258" y="345960"/>
                  </a:lnTo>
                  <a:lnTo>
                    <a:pt x="6463258" y="335711"/>
                  </a:lnTo>
                  <a:close/>
                </a:path>
                <a:path w="6893559" h="346075">
                  <a:moveTo>
                    <a:pt x="6524726" y="335711"/>
                  </a:moveTo>
                  <a:lnTo>
                    <a:pt x="6514478" y="335711"/>
                  </a:lnTo>
                  <a:lnTo>
                    <a:pt x="6514478" y="345960"/>
                  </a:lnTo>
                  <a:lnTo>
                    <a:pt x="6524726" y="345960"/>
                  </a:lnTo>
                  <a:lnTo>
                    <a:pt x="6524726" y="335711"/>
                  </a:lnTo>
                  <a:close/>
                </a:path>
                <a:path w="6893559" h="346075">
                  <a:moveTo>
                    <a:pt x="6586182" y="335711"/>
                  </a:moveTo>
                  <a:lnTo>
                    <a:pt x="6575933" y="335711"/>
                  </a:lnTo>
                  <a:lnTo>
                    <a:pt x="6575933" y="345960"/>
                  </a:lnTo>
                  <a:lnTo>
                    <a:pt x="6586182" y="345960"/>
                  </a:lnTo>
                  <a:lnTo>
                    <a:pt x="6586182" y="335711"/>
                  </a:lnTo>
                  <a:close/>
                </a:path>
                <a:path w="6893559" h="346075">
                  <a:moveTo>
                    <a:pt x="6647637" y="335711"/>
                  </a:moveTo>
                  <a:lnTo>
                    <a:pt x="6637388" y="335711"/>
                  </a:lnTo>
                  <a:lnTo>
                    <a:pt x="6637388" y="345960"/>
                  </a:lnTo>
                  <a:lnTo>
                    <a:pt x="6647637" y="345960"/>
                  </a:lnTo>
                  <a:lnTo>
                    <a:pt x="6647637" y="335711"/>
                  </a:lnTo>
                  <a:close/>
                </a:path>
                <a:path w="6893559" h="346075">
                  <a:moveTo>
                    <a:pt x="6709092" y="335711"/>
                  </a:moveTo>
                  <a:lnTo>
                    <a:pt x="6698856" y="335711"/>
                  </a:lnTo>
                  <a:lnTo>
                    <a:pt x="6698856" y="345960"/>
                  </a:lnTo>
                  <a:lnTo>
                    <a:pt x="6709092" y="345960"/>
                  </a:lnTo>
                  <a:lnTo>
                    <a:pt x="6709092" y="335711"/>
                  </a:lnTo>
                  <a:close/>
                </a:path>
                <a:path w="6893559" h="346075">
                  <a:moveTo>
                    <a:pt x="6770548" y="335711"/>
                  </a:moveTo>
                  <a:lnTo>
                    <a:pt x="6760311" y="335711"/>
                  </a:lnTo>
                  <a:lnTo>
                    <a:pt x="6760311" y="345960"/>
                  </a:lnTo>
                  <a:lnTo>
                    <a:pt x="6770548" y="345960"/>
                  </a:lnTo>
                  <a:lnTo>
                    <a:pt x="6770548" y="335711"/>
                  </a:lnTo>
                  <a:close/>
                </a:path>
                <a:path w="6893559" h="346075">
                  <a:moveTo>
                    <a:pt x="6832003" y="335711"/>
                  </a:moveTo>
                  <a:lnTo>
                    <a:pt x="6821767" y="335711"/>
                  </a:lnTo>
                  <a:lnTo>
                    <a:pt x="6821767" y="345960"/>
                  </a:lnTo>
                  <a:lnTo>
                    <a:pt x="6832003" y="345960"/>
                  </a:lnTo>
                  <a:lnTo>
                    <a:pt x="6832003" y="335711"/>
                  </a:lnTo>
                  <a:close/>
                </a:path>
                <a:path w="6893559" h="346075">
                  <a:moveTo>
                    <a:pt x="6893471" y="335711"/>
                  </a:moveTo>
                  <a:lnTo>
                    <a:pt x="6883222" y="335711"/>
                  </a:lnTo>
                  <a:lnTo>
                    <a:pt x="6883222" y="345960"/>
                  </a:lnTo>
                  <a:lnTo>
                    <a:pt x="6893471" y="345960"/>
                  </a:lnTo>
                  <a:lnTo>
                    <a:pt x="6893471" y="33571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338396" y="5000612"/>
              <a:ext cx="6893559" cy="346075"/>
            </a:xfrm>
            <a:custGeom>
              <a:avLst/>
              <a:gdLst/>
              <a:ahLst/>
              <a:cxnLst/>
              <a:rect l="l" t="t" r="r" b="b"/>
              <a:pathLst>
                <a:path w="6893559" h="346075">
                  <a:moveTo>
                    <a:pt x="10236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0236" y="10248"/>
                  </a:lnTo>
                  <a:lnTo>
                    <a:pt x="10236" y="0"/>
                  </a:lnTo>
                  <a:close/>
                </a:path>
                <a:path w="6893559" h="346075">
                  <a:moveTo>
                    <a:pt x="71691" y="0"/>
                  </a:moveTo>
                  <a:lnTo>
                    <a:pt x="61455" y="0"/>
                  </a:lnTo>
                  <a:lnTo>
                    <a:pt x="61455" y="10248"/>
                  </a:lnTo>
                  <a:lnTo>
                    <a:pt x="71691" y="10248"/>
                  </a:lnTo>
                  <a:lnTo>
                    <a:pt x="71691" y="0"/>
                  </a:lnTo>
                  <a:close/>
                </a:path>
                <a:path w="6893559" h="346075">
                  <a:moveTo>
                    <a:pt x="133159" y="0"/>
                  </a:moveTo>
                  <a:lnTo>
                    <a:pt x="122910" y="0"/>
                  </a:lnTo>
                  <a:lnTo>
                    <a:pt x="122910" y="10248"/>
                  </a:lnTo>
                  <a:lnTo>
                    <a:pt x="133159" y="10248"/>
                  </a:lnTo>
                  <a:lnTo>
                    <a:pt x="133159" y="0"/>
                  </a:lnTo>
                  <a:close/>
                </a:path>
                <a:path w="6893559" h="346075">
                  <a:moveTo>
                    <a:pt x="194614" y="0"/>
                  </a:moveTo>
                  <a:lnTo>
                    <a:pt x="184365" y="0"/>
                  </a:lnTo>
                  <a:lnTo>
                    <a:pt x="184365" y="10248"/>
                  </a:lnTo>
                  <a:lnTo>
                    <a:pt x="194614" y="10248"/>
                  </a:lnTo>
                  <a:lnTo>
                    <a:pt x="194614" y="0"/>
                  </a:lnTo>
                  <a:close/>
                </a:path>
                <a:path w="6893559" h="346075">
                  <a:moveTo>
                    <a:pt x="256070" y="0"/>
                  </a:moveTo>
                  <a:lnTo>
                    <a:pt x="245821" y="0"/>
                  </a:lnTo>
                  <a:lnTo>
                    <a:pt x="245821" y="10248"/>
                  </a:lnTo>
                  <a:lnTo>
                    <a:pt x="256070" y="10248"/>
                  </a:lnTo>
                  <a:lnTo>
                    <a:pt x="256070" y="0"/>
                  </a:lnTo>
                  <a:close/>
                </a:path>
                <a:path w="6893559" h="346075">
                  <a:moveTo>
                    <a:pt x="317525" y="0"/>
                  </a:moveTo>
                  <a:lnTo>
                    <a:pt x="307289" y="0"/>
                  </a:lnTo>
                  <a:lnTo>
                    <a:pt x="307289" y="10248"/>
                  </a:lnTo>
                  <a:lnTo>
                    <a:pt x="317525" y="10248"/>
                  </a:lnTo>
                  <a:lnTo>
                    <a:pt x="317525" y="0"/>
                  </a:lnTo>
                  <a:close/>
                </a:path>
                <a:path w="6893559" h="346075">
                  <a:moveTo>
                    <a:pt x="378980" y="0"/>
                  </a:moveTo>
                  <a:lnTo>
                    <a:pt x="368744" y="0"/>
                  </a:lnTo>
                  <a:lnTo>
                    <a:pt x="368744" y="10248"/>
                  </a:lnTo>
                  <a:lnTo>
                    <a:pt x="378980" y="10248"/>
                  </a:lnTo>
                  <a:lnTo>
                    <a:pt x="378980" y="0"/>
                  </a:lnTo>
                  <a:close/>
                </a:path>
                <a:path w="6893559" h="346075">
                  <a:moveTo>
                    <a:pt x="440436" y="0"/>
                  </a:moveTo>
                  <a:lnTo>
                    <a:pt x="430199" y="0"/>
                  </a:lnTo>
                  <a:lnTo>
                    <a:pt x="430199" y="10248"/>
                  </a:lnTo>
                  <a:lnTo>
                    <a:pt x="440436" y="10248"/>
                  </a:lnTo>
                  <a:lnTo>
                    <a:pt x="440436" y="0"/>
                  </a:lnTo>
                  <a:close/>
                </a:path>
                <a:path w="6893559" h="346075">
                  <a:moveTo>
                    <a:pt x="501904" y="0"/>
                  </a:moveTo>
                  <a:lnTo>
                    <a:pt x="491655" y="0"/>
                  </a:lnTo>
                  <a:lnTo>
                    <a:pt x="491655" y="10248"/>
                  </a:lnTo>
                  <a:lnTo>
                    <a:pt x="501904" y="10248"/>
                  </a:lnTo>
                  <a:lnTo>
                    <a:pt x="501904" y="0"/>
                  </a:lnTo>
                  <a:close/>
                </a:path>
                <a:path w="6893559" h="346075">
                  <a:moveTo>
                    <a:pt x="563359" y="0"/>
                  </a:moveTo>
                  <a:lnTo>
                    <a:pt x="553110" y="0"/>
                  </a:lnTo>
                  <a:lnTo>
                    <a:pt x="553110" y="10248"/>
                  </a:lnTo>
                  <a:lnTo>
                    <a:pt x="563359" y="10248"/>
                  </a:lnTo>
                  <a:lnTo>
                    <a:pt x="563359" y="0"/>
                  </a:lnTo>
                  <a:close/>
                </a:path>
                <a:path w="6893559" h="346075">
                  <a:moveTo>
                    <a:pt x="624814" y="0"/>
                  </a:moveTo>
                  <a:lnTo>
                    <a:pt x="614565" y="0"/>
                  </a:lnTo>
                  <a:lnTo>
                    <a:pt x="614565" y="10248"/>
                  </a:lnTo>
                  <a:lnTo>
                    <a:pt x="624814" y="10248"/>
                  </a:lnTo>
                  <a:lnTo>
                    <a:pt x="624814" y="0"/>
                  </a:lnTo>
                  <a:close/>
                </a:path>
                <a:path w="6893559" h="346075">
                  <a:moveTo>
                    <a:pt x="686269" y="0"/>
                  </a:moveTo>
                  <a:lnTo>
                    <a:pt x="676033" y="0"/>
                  </a:lnTo>
                  <a:lnTo>
                    <a:pt x="676033" y="10248"/>
                  </a:lnTo>
                  <a:lnTo>
                    <a:pt x="686269" y="10248"/>
                  </a:lnTo>
                  <a:lnTo>
                    <a:pt x="686269" y="0"/>
                  </a:lnTo>
                  <a:close/>
                </a:path>
                <a:path w="6893559" h="346075">
                  <a:moveTo>
                    <a:pt x="3328936" y="335673"/>
                  </a:moveTo>
                  <a:lnTo>
                    <a:pt x="3318700" y="335673"/>
                  </a:lnTo>
                  <a:lnTo>
                    <a:pt x="3318700" y="345922"/>
                  </a:lnTo>
                  <a:lnTo>
                    <a:pt x="3328936" y="345922"/>
                  </a:lnTo>
                  <a:lnTo>
                    <a:pt x="3328936" y="335673"/>
                  </a:lnTo>
                  <a:close/>
                </a:path>
                <a:path w="6893559" h="346075">
                  <a:moveTo>
                    <a:pt x="3390392" y="335673"/>
                  </a:moveTo>
                  <a:lnTo>
                    <a:pt x="3380155" y="335673"/>
                  </a:lnTo>
                  <a:lnTo>
                    <a:pt x="3380155" y="345922"/>
                  </a:lnTo>
                  <a:lnTo>
                    <a:pt x="3390392" y="345922"/>
                  </a:lnTo>
                  <a:lnTo>
                    <a:pt x="3390392" y="335673"/>
                  </a:lnTo>
                  <a:close/>
                </a:path>
                <a:path w="6893559" h="346075">
                  <a:moveTo>
                    <a:pt x="3451847" y="335673"/>
                  </a:moveTo>
                  <a:lnTo>
                    <a:pt x="3441611" y="335673"/>
                  </a:lnTo>
                  <a:lnTo>
                    <a:pt x="3441611" y="345922"/>
                  </a:lnTo>
                  <a:lnTo>
                    <a:pt x="3451847" y="345922"/>
                  </a:lnTo>
                  <a:lnTo>
                    <a:pt x="3451847" y="335673"/>
                  </a:lnTo>
                  <a:close/>
                </a:path>
                <a:path w="6893559" h="346075">
                  <a:moveTo>
                    <a:pt x="3513315" y="335673"/>
                  </a:moveTo>
                  <a:lnTo>
                    <a:pt x="3503066" y="335673"/>
                  </a:lnTo>
                  <a:lnTo>
                    <a:pt x="3503066" y="345922"/>
                  </a:lnTo>
                  <a:lnTo>
                    <a:pt x="3513315" y="345922"/>
                  </a:lnTo>
                  <a:lnTo>
                    <a:pt x="3513315" y="335673"/>
                  </a:lnTo>
                  <a:close/>
                </a:path>
                <a:path w="6893559" h="346075">
                  <a:moveTo>
                    <a:pt x="3574770" y="335673"/>
                  </a:moveTo>
                  <a:lnTo>
                    <a:pt x="3564521" y="335673"/>
                  </a:lnTo>
                  <a:lnTo>
                    <a:pt x="3564521" y="345922"/>
                  </a:lnTo>
                  <a:lnTo>
                    <a:pt x="3574770" y="345922"/>
                  </a:lnTo>
                  <a:lnTo>
                    <a:pt x="3574770" y="335673"/>
                  </a:lnTo>
                  <a:close/>
                </a:path>
                <a:path w="6893559" h="346075">
                  <a:moveTo>
                    <a:pt x="3636226" y="335673"/>
                  </a:moveTo>
                  <a:lnTo>
                    <a:pt x="3625977" y="335673"/>
                  </a:lnTo>
                  <a:lnTo>
                    <a:pt x="3625977" y="345922"/>
                  </a:lnTo>
                  <a:lnTo>
                    <a:pt x="3636226" y="345922"/>
                  </a:lnTo>
                  <a:lnTo>
                    <a:pt x="3636226" y="335673"/>
                  </a:lnTo>
                  <a:close/>
                </a:path>
                <a:path w="6893559" h="346075">
                  <a:moveTo>
                    <a:pt x="3697681" y="335673"/>
                  </a:moveTo>
                  <a:lnTo>
                    <a:pt x="3687445" y="335673"/>
                  </a:lnTo>
                  <a:lnTo>
                    <a:pt x="3687445" y="345922"/>
                  </a:lnTo>
                  <a:lnTo>
                    <a:pt x="3697681" y="345922"/>
                  </a:lnTo>
                  <a:lnTo>
                    <a:pt x="3697681" y="335673"/>
                  </a:lnTo>
                  <a:close/>
                </a:path>
                <a:path w="6893559" h="346075">
                  <a:moveTo>
                    <a:pt x="3759136" y="335673"/>
                  </a:moveTo>
                  <a:lnTo>
                    <a:pt x="3748900" y="335673"/>
                  </a:lnTo>
                  <a:lnTo>
                    <a:pt x="3748900" y="345922"/>
                  </a:lnTo>
                  <a:lnTo>
                    <a:pt x="3759136" y="345922"/>
                  </a:lnTo>
                  <a:lnTo>
                    <a:pt x="3759136" y="335673"/>
                  </a:lnTo>
                  <a:close/>
                </a:path>
                <a:path w="6893559" h="346075">
                  <a:moveTo>
                    <a:pt x="3820591" y="335673"/>
                  </a:moveTo>
                  <a:lnTo>
                    <a:pt x="3810355" y="335673"/>
                  </a:lnTo>
                  <a:lnTo>
                    <a:pt x="3810355" y="345922"/>
                  </a:lnTo>
                  <a:lnTo>
                    <a:pt x="3820591" y="345922"/>
                  </a:lnTo>
                  <a:lnTo>
                    <a:pt x="3820591" y="335673"/>
                  </a:lnTo>
                  <a:close/>
                </a:path>
                <a:path w="6893559" h="346075">
                  <a:moveTo>
                    <a:pt x="3882059" y="335673"/>
                  </a:moveTo>
                  <a:lnTo>
                    <a:pt x="3871811" y="335673"/>
                  </a:lnTo>
                  <a:lnTo>
                    <a:pt x="3871811" y="345922"/>
                  </a:lnTo>
                  <a:lnTo>
                    <a:pt x="3882059" y="345922"/>
                  </a:lnTo>
                  <a:lnTo>
                    <a:pt x="3882059" y="335673"/>
                  </a:lnTo>
                  <a:close/>
                </a:path>
                <a:path w="6893559" h="346075">
                  <a:moveTo>
                    <a:pt x="3943515" y="335673"/>
                  </a:moveTo>
                  <a:lnTo>
                    <a:pt x="3933266" y="335673"/>
                  </a:lnTo>
                  <a:lnTo>
                    <a:pt x="3933266" y="345922"/>
                  </a:lnTo>
                  <a:lnTo>
                    <a:pt x="3943515" y="345922"/>
                  </a:lnTo>
                  <a:lnTo>
                    <a:pt x="3943515" y="335673"/>
                  </a:lnTo>
                  <a:close/>
                </a:path>
                <a:path w="6893559" h="346075">
                  <a:moveTo>
                    <a:pt x="4004970" y="335673"/>
                  </a:moveTo>
                  <a:lnTo>
                    <a:pt x="3994721" y="335673"/>
                  </a:lnTo>
                  <a:lnTo>
                    <a:pt x="3994721" y="345922"/>
                  </a:lnTo>
                  <a:lnTo>
                    <a:pt x="4004970" y="345922"/>
                  </a:lnTo>
                  <a:lnTo>
                    <a:pt x="4004970" y="335673"/>
                  </a:lnTo>
                  <a:close/>
                </a:path>
                <a:path w="6893559" h="346075">
                  <a:moveTo>
                    <a:pt x="4066425" y="335673"/>
                  </a:moveTo>
                  <a:lnTo>
                    <a:pt x="4056189" y="335673"/>
                  </a:lnTo>
                  <a:lnTo>
                    <a:pt x="4056189" y="345922"/>
                  </a:lnTo>
                  <a:lnTo>
                    <a:pt x="4066425" y="345922"/>
                  </a:lnTo>
                  <a:lnTo>
                    <a:pt x="4066425" y="335673"/>
                  </a:lnTo>
                  <a:close/>
                </a:path>
                <a:path w="6893559" h="346075">
                  <a:moveTo>
                    <a:pt x="4127881" y="335673"/>
                  </a:moveTo>
                  <a:lnTo>
                    <a:pt x="4117644" y="335673"/>
                  </a:lnTo>
                  <a:lnTo>
                    <a:pt x="4117644" y="345922"/>
                  </a:lnTo>
                  <a:lnTo>
                    <a:pt x="4127881" y="345922"/>
                  </a:lnTo>
                  <a:lnTo>
                    <a:pt x="4127881" y="335673"/>
                  </a:lnTo>
                  <a:close/>
                </a:path>
                <a:path w="6893559" h="346075">
                  <a:moveTo>
                    <a:pt x="4189336" y="335673"/>
                  </a:moveTo>
                  <a:lnTo>
                    <a:pt x="4179100" y="335673"/>
                  </a:lnTo>
                  <a:lnTo>
                    <a:pt x="4179100" y="345922"/>
                  </a:lnTo>
                  <a:lnTo>
                    <a:pt x="4189336" y="345922"/>
                  </a:lnTo>
                  <a:lnTo>
                    <a:pt x="4189336" y="335673"/>
                  </a:lnTo>
                  <a:close/>
                </a:path>
                <a:path w="6893559" h="346075">
                  <a:moveTo>
                    <a:pt x="4250804" y="335673"/>
                  </a:moveTo>
                  <a:lnTo>
                    <a:pt x="4240555" y="335673"/>
                  </a:lnTo>
                  <a:lnTo>
                    <a:pt x="4240555" y="345922"/>
                  </a:lnTo>
                  <a:lnTo>
                    <a:pt x="4250804" y="345922"/>
                  </a:lnTo>
                  <a:lnTo>
                    <a:pt x="4250804" y="335673"/>
                  </a:lnTo>
                  <a:close/>
                </a:path>
                <a:path w="6893559" h="346075">
                  <a:moveTo>
                    <a:pt x="4312259" y="335673"/>
                  </a:moveTo>
                  <a:lnTo>
                    <a:pt x="4302010" y="335673"/>
                  </a:lnTo>
                  <a:lnTo>
                    <a:pt x="4302010" y="345922"/>
                  </a:lnTo>
                  <a:lnTo>
                    <a:pt x="4312259" y="345922"/>
                  </a:lnTo>
                  <a:lnTo>
                    <a:pt x="4312259" y="335673"/>
                  </a:lnTo>
                  <a:close/>
                </a:path>
                <a:path w="6893559" h="346075">
                  <a:moveTo>
                    <a:pt x="4373715" y="335673"/>
                  </a:moveTo>
                  <a:lnTo>
                    <a:pt x="4363466" y="335673"/>
                  </a:lnTo>
                  <a:lnTo>
                    <a:pt x="4363466" y="345922"/>
                  </a:lnTo>
                  <a:lnTo>
                    <a:pt x="4373715" y="345922"/>
                  </a:lnTo>
                  <a:lnTo>
                    <a:pt x="4373715" y="335673"/>
                  </a:lnTo>
                  <a:close/>
                </a:path>
                <a:path w="6893559" h="346075">
                  <a:moveTo>
                    <a:pt x="4435170" y="335673"/>
                  </a:moveTo>
                  <a:lnTo>
                    <a:pt x="4424934" y="335673"/>
                  </a:lnTo>
                  <a:lnTo>
                    <a:pt x="4424934" y="345922"/>
                  </a:lnTo>
                  <a:lnTo>
                    <a:pt x="4435170" y="345922"/>
                  </a:lnTo>
                  <a:lnTo>
                    <a:pt x="4435170" y="335673"/>
                  </a:lnTo>
                  <a:close/>
                </a:path>
                <a:path w="6893559" h="346075">
                  <a:moveTo>
                    <a:pt x="4496625" y="335673"/>
                  </a:moveTo>
                  <a:lnTo>
                    <a:pt x="4486389" y="335673"/>
                  </a:lnTo>
                  <a:lnTo>
                    <a:pt x="4486389" y="345922"/>
                  </a:lnTo>
                  <a:lnTo>
                    <a:pt x="4496625" y="345922"/>
                  </a:lnTo>
                  <a:lnTo>
                    <a:pt x="4496625" y="335673"/>
                  </a:lnTo>
                  <a:close/>
                </a:path>
                <a:path w="6893559" h="346075">
                  <a:moveTo>
                    <a:pt x="4558081" y="335673"/>
                  </a:moveTo>
                  <a:lnTo>
                    <a:pt x="4547844" y="335673"/>
                  </a:lnTo>
                  <a:lnTo>
                    <a:pt x="4547844" y="345922"/>
                  </a:lnTo>
                  <a:lnTo>
                    <a:pt x="4558081" y="345922"/>
                  </a:lnTo>
                  <a:lnTo>
                    <a:pt x="4558081" y="335673"/>
                  </a:lnTo>
                  <a:close/>
                </a:path>
                <a:path w="6893559" h="346075">
                  <a:moveTo>
                    <a:pt x="4619549" y="335673"/>
                  </a:moveTo>
                  <a:lnTo>
                    <a:pt x="4609300" y="335673"/>
                  </a:lnTo>
                  <a:lnTo>
                    <a:pt x="4609300" y="345922"/>
                  </a:lnTo>
                  <a:lnTo>
                    <a:pt x="4619549" y="345922"/>
                  </a:lnTo>
                  <a:lnTo>
                    <a:pt x="4619549" y="335673"/>
                  </a:lnTo>
                  <a:close/>
                </a:path>
                <a:path w="6893559" h="346075">
                  <a:moveTo>
                    <a:pt x="4681004" y="335673"/>
                  </a:moveTo>
                  <a:lnTo>
                    <a:pt x="4670755" y="335673"/>
                  </a:lnTo>
                  <a:lnTo>
                    <a:pt x="4670755" y="345922"/>
                  </a:lnTo>
                  <a:lnTo>
                    <a:pt x="4681004" y="345922"/>
                  </a:lnTo>
                  <a:lnTo>
                    <a:pt x="4681004" y="335673"/>
                  </a:lnTo>
                  <a:close/>
                </a:path>
                <a:path w="6893559" h="346075">
                  <a:moveTo>
                    <a:pt x="4742459" y="335673"/>
                  </a:moveTo>
                  <a:lnTo>
                    <a:pt x="4732210" y="335673"/>
                  </a:lnTo>
                  <a:lnTo>
                    <a:pt x="4732210" y="345922"/>
                  </a:lnTo>
                  <a:lnTo>
                    <a:pt x="4742459" y="345922"/>
                  </a:lnTo>
                  <a:lnTo>
                    <a:pt x="4742459" y="335673"/>
                  </a:lnTo>
                  <a:close/>
                </a:path>
                <a:path w="6893559" h="346075">
                  <a:moveTo>
                    <a:pt x="4803914" y="335673"/>
                  </a:moveTo>
                  <a:lnTo>
                    <a:pt x="4793678" y="335673"/>
                  </a:lnTo>
                  <a:lnTo>
                    <a:pt x="4793678" y="345922"/>
                  </a:lnTo>
                  <a:lnTo>
                    <a:pt x="4803914" y="345922"/>
                  </a:lnTo>
                  <a:lnTo>
                    <a:pt x="4803914" y="335673"/>
                  </a:lnTo>
                  <a:close/>
                </a:path>
                <a:path w="6893559" h="346075">
                  <a:moveTo>
                    <a:pt x="4865370" y="335673"/>
                  </a:moveTo>
                  <a:lnTo>
                    <a:pt x="4855134" y="335673"/>
                  </a:lnTo>
                  <a:lnTo>
                    <a:pt x="4855134" y="345922"/>
                  </a:lnTo>
                  <a:lnTo>
                    <a:pt x="4865370" y="345922"/>
                  </a:lnTo>
                  <a:lnTo>
                    <a:pt x="4865370" y="335673"/>
                  </a:lnTo>
                  <a:close/>
                </a:path>
                <a:path w="6893559" h="346075">
                  <a:moveTo>
                    <a:pt x="4926825" y="335673"/>
                  </a:moveTo>
                  <a:lnTo>
                    <a:pt x="4916589" y="335673"/>
                  </a:lnTo>
                  <a:lnTo>
                    <a:pt x="4916589" y="345922"/>
                  </a:lnTo>
                  <a:lnTo>
                    <a:pt x="4926825" y="345922"/>
                  </a:lnTo>
                  <a:lnTo>
                    <a:pt x="4926825" y="335673"/>
                  </a:lnTo>
                  <a:close/>
                </a:path>
                <a:path w="6893559" h="346075">
                  <a:moveTo>
                    <a:pt x="4988293" y="335673"/>
                  </a:moveTo>
                  <a:lnTo>
                    <a:pt x="4978044" y="335673"/>
                  </a:lnTo>
                  <a:lnTo>
                    <a:pt x="4978044" y="345922"/>
                  </a:lnTo>
                  <a:lnTo>
                    <a:pt x="4988293" y="345922"/>
                  </a:lnTo>
                  <a:lnTo>
                    <a:pt x="4988293" y="335673"/>
                  </a:lnTo>
                  <a:close/>
                </a:path>
                <a:path w="6893559" h="346075">
                  <a:moveTo>
                    <a:pt x="5049748" y="335673"/>
                  </a:moveTo>
                  <a:lnTo>
                    <a:pt x="5039499" y="335673"/>
                  </a:lnTo>
                  <a:lnTo>
                    <a:pt x="5039499" y="345922"/>
                  </a:lnTo>
                  <a:lnTo>
                    <a:pt x="5049748" y="345922"/>
                  </a:lnTo>
                  <a:lnTo>
                    <a:pt x="5049748" y="335673"/>
                  </a:lnTo>
                  <a:close/>
                </a:path>
                <a:path w="6893559" h="346075">
                  <a:moveTo>
                    <a:pt x="5111204" y="335673"/>
                  </a:moveTo>
                  <a:lnTo>
                    <a:pt x="5100955" y="335673"/>
                  </a:lnTo>
                  <a:lnTo>
                    <a:pt x="5100955" y="345922"/>
                  </a:lnTo>
                  <a:lnTo>
                    <a:pt x="5111204" y="345922"/>
                  </a:lnTo>
                  <a:lnTo>
                    <a:pt x="5111204" y="335673"/>
                  </a:lnTo>
                  <a:close/>
                </a:path>
                <a:path w="6893559" h="346075">
                  <a:moveTo>
                    <a:pt x="5172659" y="335673"/>
                  </a:moveTo>
                  <a:lnTo>
                    <a:pt x="5162423" y="335673"/>
                  </a:lnTo>
                  <a:lnTo>
                    <a:pt x="5162423" y="345922"/>
                  </a:lnTo>
                  <a:lnTo>
                    <a:pt x="5172659" y="345922"/>
                  </a:lnTo>
                  <a:lnTo>
                    <a:pt x="5172659" y="335673"/>
                  </a:lnTo>
                  <a:close/>
                </a:path>
                <a:path w="6893559" h="346075">
                  <a:moveTo>
                    <a:pt x="5234114" y="335673"/>
                  </a:moveTo>
                  <a:lnTo>
                    <a:pt x="5223878" y="335673"/>
                  </a:lnTo>
                  <a:lnTo>
                    <a:pt x="5223878" y="345922"/>
                  </a:lnTo>
                  <a:lnTo>
                    <a:pt x="5234114" y="345922"/>
                  </a:lnTo>
                  <a:lnTo>
                    <a:pt x="5234114" y="335673"/>
                  </a:lnTo>
                  <a:close/>
                </a:path>
                <a:path w="6893559" h="346075">
                  <a:moveTo>
                    <a:pt x="5295570" y="335673"/>
                  </a:moveTo>
                  <a:lnTo>
                    <a:pt x="5285333" y="335673"/>
                  </a:lnTo>
                  <a:lnTo>
                    <a:pt x="5285333" y="345922"/>
                  </a:lnTo>
                  <a:lnTo>
                    <a:pt x="5295570" y="345922"/>
                  </a:lnTo>
                  <a:lnTo>
                    <a:pt x="5295570" y="335673"/>
                  </a:lnTo>
                  <a:close/>
                </a:path>
                <a:path w="6893559" h="346075">
                  <a:moveTo>
                    <a:pt x="5357038" y="335673"/>
                  </a:moveTo>
                  <a:lnTo>
                    <a:pt x="5346789" y="335673"/>
                  </a:lnTo>
                  <a:lnTo>
                    <a:pt x="5346789" y="345922"/>
                  </a:lnTo>
                  <a:lnTo>
                    <a:pt x="5357038" y="345922"/>
                  </a:lnTo>
                  <a:lnTo>
                    <a:pt x="5357038" y="335673"/>
                  </a:lnTo>
                  <a:close/>
                </a:path>
                <a:path w="6893559" h="346075">
                  <a:moveTo>
                    <a:pt x="5418493" y="335673"/>
                  </a:moveTo>
                  <a:lnTo>
                    <a:pt x="5408244" y="335673"/>
                  </a:lnTo>
                  <a:lnTo>
                    <a:pt x="5408244" y="345922"/>
                  </a:lnTo>
                  <a:lnTo>
                    <a:pt x="5418493" y="345922"/>
                  </a:lnTo>
                  <a:lnTo>
                    <a:pt x="5418493" y="335673"/>
                  </a:lnTo>
                  <a:close/>
                </a:path>
                <a:path w="6893559" h="346075">
                  <a:moveTo>
                    <a:pt x="5479948" y="335673"/>
                  </a:moveTo>
                  <a:lnTo>
                    <a:pt x="5469699" y="335673"/>
                  </a:lnTo>
                  <a:lnTo>
                    <a:pt x="5469699" y="345922"/>
                  </a:lnTo>
                  <a:lnTo>
                    <a:pt x="5479948" y="345922"/>
                  </a:lnTo>
                  <a:lnTo>
                    <a:pt x="5479948" y="335673"/>
                  </a:lnTo>
                  <a:close/>
                </a:path>
                <a:path w="6893559" h="346075">
                  <a:moveTo>
                    <a:pt x="5541403" y="335673"/>
                  </a:moveTo>
                  <a:lnTo>
                    <a:pt x="5531155" y="335673"/>
                  </a:lnTo>
                  <a:lnTo>
                    <a:pt x="5531155" y="345922"/>
                  </a:lnTo>
                  <a:lnTo>
                    <a:pt x="5541403" y="345922"/>
                  </a:lnTo>
                  <a:lnTo>
                    <a:pt x="5541403" y="335673"/>
                  </a:lnTo>
                  <a:close/>
                </a:path>
                <a:path w="6893559" h="346075">
                  <a:moveTo>
                    <a:pt x="5602859" y="335673"/>
                  </a:moveTo>
                  <a:lnTo>
                    <a:pt x="5592623" y="335673"/>
                  </a:lnTo>
                  <a:lnTo>
                    <a:pt x="5592623" y="345922"/>
                  </a:lnTo>
                  <a:lnTo>
                    <a:pt x="5602859" y="345922"/>
                  </a:lnTo>
                  <a:lnTo>
                    <a:pt x="5602859" y="335673"/>
                  </a:lnTo>
                  <a:close/>
                </a:path>
                <a:path w="6893559" h="346075">
                  <a:moveTo>
                    <a:pt x="5664314" y="335673"/>
                  </a:moveTo>
                  <a:lnTo>
                    <a:pt x="5654078" y="335673"/>
                  </a:lnTo>
                  <a:lnTo>
                    <a:pt x="5654078" y="345922"/>
                  </a:lnTo>
                  <a:lnTo>
                    <a:pt x="5664314" y="345922"/>
                  </a:lnTo>
                  <a:lnTo>
                    <a:pt x="5664314" y="335673"/>
                  </a:lnTo>
                  <a:close/>
                </a:path>
                <a:path w="6893559" h="346075">
                  <a:moveTo>
                    <a:pt x="5725782" y="335673"/>
                  </a:moveTo>
                  <a:lnTo>
                    <a:pt x="5715533" y="335673"/>
                  </a:lnTo>
                  <a:lnTo>
                    <a:pt x="5715533" y="345922"/>
                  </a:lnTo>
                  <a:lnTo>
                    <a:pt x="5725782" y="345922"/>
                  </a:lnTo>
                  <a:lnTo>
                    <a:pt x="5725782" y="335673"/>
                  </a:lnTo>
                  <a:close/>
                </a:path>
                <a:path w="6893559" h="346075">
                  <a:moveTo>
                    <a:pt x="5787237" y="335673"/>
                  </a:moveTo>
                  <a:lnTo>
                    <a:pt x="5776988" y="335673"/>
                  </a:lnTo>
                  <a:lnTo>
                    <a:pt x="5776988" y="345922"/>
                  </a:lnTo>
                  <a:lnTo>
                    <a:pt x="5787237" y="345922"/>
                  </a:lnTo>
                  <a:lnTo>
                    <a:pt x="5787237" y="335673"/>
                  </a:lnTo>
                  <a:close/>
                </a:path>
                <a:path w="6893559" h="346075">
                  <a:moveTo>
                    <a:pt x="5848693" y="335673"/>
                  </a:moveTo>
                  <a:lnTo>
                    <a:pt x="5838444" y="335673"/>
                  </a:lnTo>
                  <a:lnTo>
                    <a:pt x="5838444" y="345922"/>
                  </a:lnTo>
                  <a:lnTo>
                    <a:pt x="5848693" y="345922"/>
                  </a:lnTo>
                  <a:lnTo>
                    <a:pt x="5848693" y="335673"/>
                  </a:lnTo>
                  <a:close/>
                </a:path>
                <a:path w="6893559" h="346075">
                  <a:moveTo>
                    <a:pt x="5910148" y="335673"/>
                  </a:moveTo>
                  <a:lnTo>
                    <a:pt x="5899899" y="335673"/>
                  </a:lnTo>
                  <a:lnTo>
                    <a:pt x="5899899" y="345922"/>
                  </a:lnTo>
                  <a:lnTo>
                    <a:pt x="5910148" y="345922"/>
                  </a:lnTo>
                  <a:lnTo>
                    <a:pt x="5910148" y="335673"/>
                  </a:lnTo>
                  <a:close/>
                </a:path>
                <a:path w="6893559" h="346075">
                  <a:moveTo>
                    <a:pt x="5971603" y="335673"/>
                  </a:moveTo>
                  <a:lnTo>
                    <a:pt x="5961367" y="335673"/>
                  </a:lnTo>
                  <a:lnTo>
                    <a:pt x="5961367" y="345922"/>
                  </a:lnTo>
                  <a:lnTo>
                    <a:pt x="5971603" y="345922"/>
                  </a:lnTo>
                  <a:lnTo>
                    <a:pt x="5971603" y="335673"/>
                  </a:lnTo>
                  <a:close/>
                </a:path>
                <a:path w="6893559" h="346075">
                  <a:moveTo>
                    <a:pt x="6033059" y="335673"/>
                  </a:moveTo>
                  <a:lnTo>
                    <a:pt x="6022822" y="335673"/>
                  </a:lnTo>
                  <a:lnTo>
                    <a:pt x="6022822" y="345922"/>
                  </a:lnTo>
                  <a:lnTo>
                    <a:pt x="6033059" y="345922"/>
                  </a:lnTo>
                  <a:lnTo>
                    <a:pt x="6033059" y="335673"/>
                  </a:lnTo>
                  <a:close/>
                </a:path>
                <a:path w="6893559" h="346075">
                  <a:moveTo>
                    <a:pt x="6094514" y="335673"/>
                  </a:moveTo>
                  <a:lnTo>
                    <a:pt x="6084278" y="335673"/>
                  </a:lnTo>
                  <a:lnTo>
                    <a:pt x="6084278" y="345922"/>
                  </a:lnTo>
                  <a:lnTo>
                    <a:pt x="6094514" y="345922"/>
                  </a:lnTo>
                  <a:lnTo>
                    <a:pt x="6094514" y="335673"/>
                  </a:lnTo>
                  <a:close/>
                </a:path>
                <a:path w="6893559" h="346075">
                  <a:moveTo>
                    <a:pt x="6155982" y="335673"/>
                  </a:moveTo>
                  <a:lnTo>
                    <a:pt x="6145733" y="335673"/>
                  </a:lnTo>
                  <a:lnTo>
                    <a:pt x="6145733" y="345922"/>
                  </a:lnTo>
                  <a:lnTo>
                    <a:pt x="6155982" y="345922"/>
                  </a:lnTo>
                  <a:lnTo>
                    <a:pt x="6155982" y="335673"/>
                  </a:lnTo>
                  <a:close/>
                </a:path>
                <a:path w="6893559" h="346075">
                  <a:moveTo>
                    <a:pt x="6217437" y="335673"/>
                  </a:moveTo>
                  <a:lnTo>
                    <a:pt x="6207188" y="335673"/>
                  </a:lnTo>
                  <a:lnTo>
                    <a:pt x="6207188" y="345922"/>
                  </a:lnTo>
                  <a:lnTo>
                    <a:pt x="6217437" y="345922"/>
                  </a:lnTo>
                  <a:lnTo>
                    <a:pt x="6217437" y="335673"/>
                  </a:lnTo>
                  <a:close/>
                </a:path>
                <a:path w="6893559" h="346075">
                  <a:moveTo>
                    <a:pt x="6278892" y="335673"/>
                  </a:moveTo>
                  <a:lnTo>
                    <a:pt x="6268644" y="335673"/>
                  </a:lnTo>
                  <a:lnTo>
                    <a:pt x="6268644" y="345922"/>
                  </a:lnTo>
                  <a:lnTo>
                    <a:pt x="6278892" y="345922"/>
                  </a:lnTo>
                  <a:lnTo>
                    <a:pt x="6278892" y="335673"/>
                  </a:lnTo>
                  <a:close/>
                </a:path>
                <a:path w="6893559" h="346075">
                  <a:moveTo>
                    <a:pt x="6340348" y="335673"/>
                  </a:moveTo>
                  <a:lnTo>
                    <a:pt x="6330112" y="335673"/>
                  </a:lnTo>
                  <a:lnTo>
                    <a:pt x="6330112" y="345922"/>
                  </a:lnTo>
                  <a:lnTo>
                    <a:pt x="6340348" y="345922"/>
                  </a:lnTo>
                  <a:lnTo>
                    <a:pt x="6340348" y="335673"/>
                  </a:lnTo>
                  <a:close/>
                </a:path>
                <a:path w="6893559" h="346075">
                  <a:moveTo>
                    <a:pt x="6401803" y="335673"/>
                  </a:moveTo>
                  <a:lnTo>
                    <a:pt x="6391567" y="335673"/>
                  </a:lnTo>
                  <a:lnTo>
                    <a:pt x="6391567" y="345922"/>
                  </a:lnTo>
                  <a:lnTo>
                    <a:pt x="6401803" y="345922"/>
                  </a:lnTo>
                  <a:lnTo>
                    <a:pt x="6401803" y="335673"/>
                  </a:lnTo>
                  <a:close/>
                </a:path>
                <a:path w="6893559" h="346075">
                  <a:moveTo>
                    <a:pt x="6463258" y="335673"/>
                  </a:moveTo>
                  <a:lnTo>
                    <a:pt x="6453022" y="335673"/>
                  </a:lnTo>
                  <a:lnTo>
                    <a:pt x="6453022" y="345922"/>
                  </a:lnTo>
                  <a:lnTo>
                    <a:pt x="6463258" y="345922"/>
                  </a:lnTo>
                  <a:lnTo>
                    <a:pt x="6463258" y="335673"/>
                  </a:lnTo>
                  <a:close/>
                </a:path>
                <a:path w="6893559" h="346075">
                  <a:moveTo>
                    <a:pt x="6524726" y="335673"/>
                  </a:moveTo>
                  <a:lnTo>
                    <a:pt x="6514478" y="335673"/>
                  </a:lnTo>
                  <a:lnTo>
                    <a:pt x="6514478" y="345922"/>
                  </a:lnTo>
                  <a:lnTo>
                    <a:pt x="6524726" y="345922"/>
                  </a:lnTo>
                  <a:lnTo>
                    <a:pt x="6524726" y="335673"/>
                  </a:lnTo>
                  <a:close/>
                </a:path>
                <a:path w="6893559" h="346075">
                  <a:moveTo>
                    <a:pt x="6586182" y="335673"/>
                  </a:moveTo>
                  <a:lnTo>
                    <a:pt x="6575933" y="335673"/>
                  </a:lnTo>
                  <a:lnTo>
                    <a:pt x="6575933" y="345922"/>
                  </a:lnTo>
                  <a:lnTo>
                    <a:pt x="6586182" y="345922"/>
                  </a:lnTo>
                  <a:lnTo>
                    <a:pt x="6586182" y="335673"/>
                  </a:lnTo>
                  <a:close/>
                </a:path>
                <a:path w="6893559" h="346075">
                  <a:moveTo>
                    <a:pt x="6647637" y="335673"/>
                  </a:moveTo>
                  <a:lnTo>
                    <a:pt x="6637388" y="335673"/>
                  </a:lnTo>
                  <a:lnTo>
                    <a:pt x="6637388" y="345922"/>
                  </a:lnTo>
                  <a:lnTo>
                    <a:pt x="6647637" y="345922"/>
                  </a:lnTo>
                  <a:lnTo>
                    <a:pt x="6647637" y="335673"/>
                  </a:lnTo>
                  <a:close/>
                </a:path>
                <a:path w="6893559" h="346075">
                  <a:moveTo>
                    <a:pt x="6709092" y="335673"/>
                  </a:moveTo>
                  <a:lnTo>
                    <a:pt x="6698856" y="335673"/>
                  </a:lnTo>
                  <a:lnTo>
                    <a:pt x="6698856" y="345922"/>
                  </a:lnTo>
                  <a:lnTo>
                    <a:pt x="6709092" y="345922"/>
                  </a:lnTo>
                  <a:lnTo>
                    <a:pt x="6709092" y="335673"/>
                  </a:lnTo>
                  <a:close/>
                </a:path>
                <a:path w="6893559" h="346075">
                  <a:moveTo>
                    <a:pt x="6770548" y="335673"/>
                  </a:moveTo>
                  <a:lnTo>
                    <a:pt x="6760311" y="335673"/>
                  </a:lnTo>
                  <a:lnTo>
                    <a:pt x="6760311" y="345922"/>
                  </a:lnTo>
                  <a:lnTo>
                    <a:pt x="6770548" y="345922"/>
                  </a:lnTo>
                  <a:lnTo>
                    <a:pt x="6770548" y="335673"/>
                  </a:lnTo>
                  <a:close/>
                </a:path>
                <a:path w="6893559" h="346075">
                  <a:moveTo>
                    <a:pt x="6832003" y="335673"/>
                  </a:moveTo>
                  <a:lnTo>
                    <a:pt x="6821767" y="335673"/>
                  </a:lnTo>
                  <a:lnTo>
                    <a:pt x="6821767" y="345922"/>
                  </a:lnTo>
                  <a:lnTo>
                    <a:pt x="6832003" y="345922"/>
                  </a:lnTo>
                  <a:lnTo>
                    <a:pt x="6832003" y="335673"/>
                  </a:lnTo>
                  <a:close/>
                </a:path>
                <a:path w="6893559" h="346075">
                  <a:moveTo>
                    <a:pt x="6893471" y="335673"/>
                  </a:moveTo>
                  <a:lnTo>
                    <a:pt x="6883222" y="335673"/>
                  </a:lnTo>
                  <a:lnTo>
                    <a:pt x="6883222" y="345922"/>
                  </a:lnTo>
                  <a:lnTo>
                    <a:pt x="6893471" y="345922"/>
                  </a:lnTo>
                  <a:lnTo>
                    <a:pt x="6893471" y="33567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014430" y="5000612"/>
              <a:ext cx="4312285" cy="10795"/>
            </a:xfrm>
            <a:custGeom>
              <a:avLst/>
              <a:gdLst/>
              <a:ahLst/>
              <a:cxnLst/>
              <a:rect l="l" t="t" r="r" b="b"/>
              <a:pathLst>
                <a:path w="4312284" h="10795">
                  <a:moveTo>
                    <a:pt x="10236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0236" y="10248"/>
                  </a:lnTo>
                  <a:lnTo>
                    <a:pt x="10236" y="0"/>
                  </a:lnTo>
                  <a:close/>
                </a:path>
                <a:path w="4312284" h="10795">
                  <a:moveTo>
                    <a:pt x="71691" y="0"/>
                  </a:moveTo>
                  <a:lnTo>
                    <a:pt x="61455" y="0"/>
                  </a:lnTo>
                  <a:lnTo>
                    <a:pt x="61455" y="10248"/>
                  </a:lnTo>
                  <a:lnTo>
                    <a:pt x="71691" y="10248"/>
                  </a:lnTo>
                  <a:lnTo>
                    <a:pt x="71691" y="0"/>
                  </a:lnTo>
                  <a:close/>
                </a:path>
                <a:path w="4312284" h="10795">
                  <a:moveTo>
                    <a:pt x="133146" y="0"/>
                  </a:moveTo>
                  <a:lnTo>
                    <a:pt x="122910" y="0"/>
                  </a:lnTo>
                  <a:lnTo>
                    <a:pt x="122910" y="10248"/>
                  </a:lnTo>
                  <a:lnTo>
                    <a:pt x="133146" y="10248"/>
                  </a:lnTo>
                  <a:lnTo>
                    <a:pt x="133146" y="0"/>
                  </a:lnTo>
                  <a:close/>
                </a:path>
                <a:path w="4312284" h="10795">
                  <a:moveTo>
                    <a:pt x="194614" y="0"/>
                  </a:moveTo>
                  <a:lnTo>
                    <a:pt x="184365" y="0"/>
                  </a:lnTo>
                  <a:lnTo>
                    <a:pt x="184365" y="10248"/>
                  </a:lnTo>
                  <a:lnTo>
                    <a:pt x="194614" y="10248"/>
                  </a:lnTo>
                  <a:lnTo>
                    <a:pt x="194614" y="0"/>
                  </a:lnTo>
                  <a:close/>
                </a:path>
                <a:path w="4312284" h="10795">
                  <a:moveTo>
                    <a:pt x="256070" y="0"/>
                  </a:moveTo>
                  <a:lnTo>
                    <a:pt x="245821" y="0"/>
                  </a:lnTo>
                  <a:lnTo>
                    <a:pt x="245821" y="10248"/>
                  </a:lnTo>
                  <a:lnTo>
                    <a:pt x="256070" y="10248"/>
                  </a:lnTo>
                  <a:lnTo>
                    <a:pt x="256070" y="0"/>
                  </a:lnTo>
                  <a:close/>
                </a:path>
                <a:path w="4312284" h="10795">
                  <a:moveTo>
                    <a:pt x="317525" y="0"/>
                  </a:moveTo>
                  <a:lnTo>
                    <a:pt x="307276" y="0"/>
                  </a:lnTo>
                  <a:lnTo>
                    <a:pt x="307276" y="10248"/>
                  </a:lnTo>
                  <a:lnTo>
                    <a:pt x="317525" y="10248"/>
                  </a:lnTo>
                  <a:lnTo>
                    <a:pt x="317525" y="0"/>
                  </a:lnTo>
                  <a:close/>
                </a:path>
                <a:path w="4312284" h="10795">
                  <a:moveTo>
                    <a:pt x="378980" y="0"/>
                  </a:moveTo>
                  <a:lnTo>
                    <a:pt x="368744" y="0"/>
                  </a:lnTo>
                  <a:lnTo>
                    <a:pt x="368744" y="10248"/>
                  </a:lnTo>
                  <a:lnTo>
                    <a:pt x="378980" y="10248"/>
                  </a:lnTo>
                  <a:lnTo>
                    <a:pt x="378980" y="0"/>
                  </a:lnTo>
                  <a:close/>
                </a:path>
                <a:path w="4312284" h="10795">
                  <a:moveTo>
                    <a:pt x="440436" y="0"/>
                  </a:moveTo>
                  <a:lnTo>
                    <a:pt x="430199" y="0"/>
                  </a:lnTo>
                  <a:lnTo>
                    <a:pt x="430199" y="10248"/>
                  </a:lnTo>
                  <a:lnTo>
                    <a:pt x="440436" y="10248"/>
                  </a:lnTo>
                  <a:lnTo>
                    <a:pt x="440436" y="0"/>
                  </a:lnTo>
                  <a:close/>
                </a:path>
                <a:path w="4312284" h="10795">
                  <a:moveTo>
                    <a:pt x="501891" y="0"/>
                  </a:moveTo>
                  <a:lnTo>
                    <a:pt x="491655" y="0"/>
                  </a:lnTo>
                  <a:lnTo>
                    <a:pt x="491655" y="10248"/>
                  </a:lnTo>
                  <a:lnTo>
                    <a:pt x="501891" y="10248"/>
                  </a:lnTo>
                  <a:lnTo>
                    <a:pt x="501891" y="0"/>
                  </a:lnTo>
                  <a:close/>
                </a:path>
                <a:path w="4312284" h="10795">
                  <a:moveTo>
                    <a:pt x="563359" y="0"/>
                  </a:moveTo>
                  <a:lnTo>
                    <a:pt x="553110" y="0"/>
                  </a:lnTo>
                  <a:lnTo>
                    <a:pt x="553110" y="10248"/>
                  </a:lnTo>
                  <a:lnTo>
                    <a:pt x="563359" y="10248"/>
                  </a:lnTo>
                  <a:lnTo>
                    <a:pt x="563359" y="0"/>
                  </a:lnTo>
                  <a:close/>
                </a:path>
                <a:path w="4312284" h="10795">
                  <a:moveTo>
                    <a:pt x="624814" y="0"/>
                  </a:moveTo>
                  <a:lnTo>
                    <a:pt x="614565" y="0"/>
                  </a:lnTo>
                  <a:lnTo>
                    <a:pt x="614565" y="10248"/>
                  </a:lnTo>
                  <a:lnTo>
                    <a:pt x="624814" y="10248"/>
                  </a:lnTo>
                  <a:lnTo>
                    <a:pt x="624814" y="0"/>
                  </a:lnTo>
                  <a:close/>
                </a:path>
                <a:path w="4312284" h="10795">
                  <a:moveTo>
                    <a:pt x="686269" y="0"/>
                  </a:moveTo>
                  <a:lnTo>
                    <a:pt x="676021" y="0"/>
                  </a:lnTo>
                  <a:lnTo>
                    <a:pt x="676021" y="10248"/>
                  </a:lnTo>
                  <a:lnTo>
                    <a:pt x="686269" y="10248"/>
                  </a:lnTo>
                  <a:lnTo>
                    <a:pt x="686269" y="0"/>
                  </a:lnTo>
                  <a:close/>
                </a:path>
                <a:path w="4312284" h="10795">
                  <a:moveTo>
                    <a:pt x="747725" y="0"/>
                  </a:moveTo>
                  <a:lnTo>
                    <a:pt x="737489" y="0"/>
                  </a:lnTo>
                  <a:lnTo>
                    <a:pt x="737489" y="10248"/>
                  </a:lnTo>
                  <a:lnTo>
                    <a:pt x="747725" y="10248"/>
                  </a:lnTo>
                  <a:lnTo>
                    <a:pt x="747725" y="0"/>
                  </a:lnTo>
                  <a:close/>
                </a:path>
                <a:path w="4312284" h="10795">
                  <a:moveTo>
                    <a:pt x="809180" y="0"/>
                  </a:moveTo>
                  <a:lnTo>
                    <a:pt x="798944" y="0"/>
                  </a:lnTo>
                  <a:lnTo>
                    <a:pt x="798944" y="10248"/>
                  </a:lnTo>
                  <a:lnTo>
                    <a:pt x="809180" y="10248"/>
                  </a:lnTo>
                  <a:lnTo>
                    <a:pt x="809180" y="0"/>
                  </a:lnTo>
                  <a:close/>
                </a:path>
                <a:path w="4312284" h="10795">
                  <a:moveTo>
                    <a:pt x="870635" y="0"/>
                  </a:moveTo>
                  <a:lnTo>
                    <a:pt x="860399" y="0"/>
                  </a:lnTo>
                  <a:lnTo>
                    <a:pt x="860399" y="10248"/>
                  </a:lnTo>
                  <a:lnTo>
                    <a:pt x="870635" y="10248"/>
                  </a:lnTo>
                  <a:lnTo>
                    <a:pt x="870635" y="0"/>
                  </a:lnTo>
                  <a:close/>
                </a:path>
                <a:path w="4312284" h="10795">
                  <a:moveTo>
                    <a:pt x="932103" y="0"/>
                  </a:moveTo>
                  <a:lnTo>
                    <a:pt x="921854" y="0"/>
                  </a:lnTo>
                  <a:lnTo>
                    <a:pt x="921854" y="10248"/>
                  </a:lnTo>
                  <a:lnTo>
                    <a:pt x="932103" y="10248"/>
                  </a:lnTo>
                  <a:lnTo>
                    <a:pt x="932103" y="0"/>
                  </a:lnTo>
                  <a:close/>
                </a:path>
                <a:path w="4312284" h="10795">
                  <a:moveTo>
                    <a:pt x="993559" y="0"/>
                  </a:moveTo>
                  <a:lnTo>
                    <a:pt x="983310" y="0"/>
                  </a:lnTo>
                  <a:lnTo>
                    <a:pt x="983310" y="10248"/>
                  </a:lnTo>
                  <a:lnTo>
                    <a:pt x="993559" y="10248"/>
                  </a:lnTo>
                  <a:lnTo>
                    <a:pt x="993559" y="0"/>
                  </a:lnTo>
                  <a:close/>
                </a:path>
                <a:path w="4312284" h="10795">
                  <a:moveTo>
                    <a:pt x="1055014" y="0"/>
                  </a:moveTo>
                  <a:lnTo>
                    <a:pt x="1044765" y="0"/>
                  </a:lnTo>
                  <a:lnTo>
                    <a:pt x="1044765" y="10248"/>
                  </a:lnTo>
                  <a:lnTo>
                    <a:pt x="1055014" y="10248"/>
                  </a:lnTo>
                  <a:lnTo>
                    <a:pt x="1055014" y="0"/>
                  </a:lnTo>
                  <a:close/>
                </a:path>
                <a:path w="4312284" h="10795">
                  <a:moveTo>
                    <a:pt x="1116469" y="0"/>
                  </a:moveTo>
                  <a:lnTo>
                    <a:pt x="1106233" y="0"/>
                  </a:lnTo>
                  <a:lnTo>
                    <a:pt x="1106233" y="10248"/>
                  </a:lnTo>
                  <a:lnTo>
                    <a:pt x="1116469" y="10248"/>
                  </a:lnTo>
                  <a:lnTo>
                    <a:pt x="1116469" y="0"/>
                  </a:lnTo>
                  <a:close/>
                </a:path>
                <a:path w="4312284" h="10795">
                  <a:moveTo>
                    <a:pt x="1177925" y="0"/>
                  </a:moveTo>
                  <a:lnTo>
                    <a:pt x="1167688" y="0"/>
                  </a:lnTo>
                  <a:lnTo>
                    <a:pt x="1167688" y="10248"/>
                  </a:lnTo>
                  <a:lnTo>
                    <a:pt x="1177925" y="10248"/>
                  </a:lnTo>
                  <a:lnTo>
                    <a:pt x="1177925" y="0"/>
                  </a:lnTo>
                  <a:close/>
                </a:path>
                <a:path w="4312284" h="10795">
                  <a:moveTo>
                    <a:pt x="1239380" y="0"/>
                  </a:moveTo>
                  <a:lnTo>
                    <a:pt x="1229144" y="0"/>
                  </a:lnTo>
                  <a:lnTo>
                    <a:pt x="1229144" y="10248"/>
                  </a:lnTo>
                  <a:lnTo>
                    <a:pt x="1239380" y="10248"/>
                  </a:lnTo>
                  <a:lnTo>
                    <a:pt x="1239380" y="0"/>
                  </a:lnTo>
                  <a:close/>
                </a:path>
                <a:path w="4312284" h="10795">
                  <a:moveTo>
                    <a:pt x="1300848" y="0"/>
                  </a:moveTo>
                  <a:lnTo>
                    <a:pt x="1290599" y="0"/>
                  </a:lnTo>
                  <a:lnTo>
                    <a:pt x="1290599" y="10248"/>
                  </a:lnTo>
                  <a:lnTo>
                    <a:pt x="1300848" y="10248"/>
                  </a:lnTo>
                  <a:lnTo>
                    <a:pt x="1300848" y="0"/>
                  </a:lnTo>
                  <a:close/>
                </a:path>
                <a:path w="4312284" h="10795">
                  <a:moveTo>
                    <a:pt x="1362303" y="0"/>
                  </a:moveTo>
                  <a:lnTo>
                    <a:pt x="1352054" y="0"/>
                  </a:lnTo>
                  <a:lnTo>
                    <a:pt x="1352054" y="10248"/>
                  </a:lnTo>
                  <a:lnTo>
                    <a:pt x="1362303" y="10248"/>
                  </a:lnTo>
                  <a:lnTo>
                    <a:pt x="1362303" y="0"/>
                  </a:lnTo>
                  <a:close/>
                </a:path>
                <a:path w="4312284" h="10795">
                  <a:moveTo>
                    <a:pt x="1423758" y="0"/>
                  </a:moveTo>
                  <a:lnTo>
                    <a:pt x="1413510" y="0"/>
                  </a:lnTo>
                  <a:lnTo>
                    <a:pt x="1413510" y="10248"/>
                  </a:lnTo>
                  <a:lnTo>
                    <a:pt x="1423758" y="10248"/>
                  </a:lnTo>
                  <a:lnTo>
                    <a:pt x="1423758" y="0"/>
                  </a:lnTo>
                  <a:close/>
                </a:path>
                <a:path w="4312284" h="10795">
                  <a:moveTo>
                    <a:pt x="1485214" y="0"/>
                  </a:moveTo>
                  <a:lnTo>
                    <a:pt x="1474978" y="0"/>
                  </a:lnTo>
                  <a:lnTo>
                    <a:pt x="1474978" y="10248"/>
                  </a:lnTo>
                  <a:lnTo>
                    <a:pt x="1485214" y="10248"/>
                  </a:lnTo>
                  <a:lnTo>
                    <a:pt x="1485214" y="0"/>
                  </a:lnTo>
                  <a:close/>
                </a:path>
                <a:path w="4312284" h="10795">
                  <a:moveTo>
                    <a:pt x="1546669" y="0"/>
                  </a:moveTo>
                  <a:lnTo>
                    <a:pt x="1536433" y="0"/>
                  </a:lnTo>
                  <a:lnTo>
                    <a:pt x="1536433" y="10248"/>
                  </a:lnTo>
                  <a:lnTo>
                    <a:pt x="1546669" y="10248"/>
                  </a:lnTo>
                  <a:lnTo>
                    <a:pt x="1546669" y="0"/>
                  </a:lnTo>
                  <a:close/>
                </a:path>
                <a:path w="4312284" h="10795">
                  <a:moveTo>
                    <a:pt x="1608124" y="0"/>
                  </a:moveTo>
                  <a:lnTo>
                    <a:pt x="1597888" y="0"/>
                  </a:lnTo>
                  <a:lnTo>
                    <a:pt x="1597888" y="10248"/>
                  </a:lnTo>
                  <a:lnTo>
                    <a:pt x="1608124" y="10248"/>
                  </a:lnTo>
                  <a:lnTo>
                    <a:pt x="1608124" y="0"/>
                  </a:lnTo>
                  <a:close/>
                </a:path>
                <a:path w="4312284" h="10795">
                  <a:moveTo>
                    <a:pt x="1669592" y="0"/>
                  </a:moveTo>
                  <a:lnTo>
                    <a:pt x="1659343" y="0"/>
                  </a:lnTo>
                  <a:lnTo>
                    <a:pt x="1659343" y="10248"/>
                  </a:lnTo>
                  <a:lnTo>
                    <a:pt x="1669592" y="10248"/>
                  </a:lnTo>
                  <a:lnTo>
                    <a:pt x="1669592" y="0"/>
                  </a:lnTo>
                  <a:close/>
                </a:path>
                <a:path w="4312284" h="10795">
                  <a:moveTo>
                    <a:pt x="1731048" y="0"/>
                  </a:moveTo>
                  <a:lnTo>
                    <a:pt x="1720799" y="0"/>
                  </a:lnTo>
                  <a:lnTo>
                    <a:pt x="1720799" y="10248"/>
                  </a:lnTo>
                  <a:lnTo>
                    <a:pt x="1731048" y="10248"/>
                  </a:lnTo>
                  <a:lnTo>
                    <a:pt x="1731048" y="0"/>
                  </a:lnTo>
                  <a:close/>
                </a:path>
                <a:path w="4312284" h="10795">
                  <a:moveTo>
                    <a:pt x="1792503" y="0"/>
                  </a:moveTo>
                  <a:lnTo>
                    <a:pt x="1782254" y="0"/>
                  </a:lnTo>
                  <a:lnTo>
                    <a:pt x="1782254" y="10248"/>
                  </a:lnTo>
                  <a:lnTo>
                    <a:pt x="1792503" y="10248"/>
                  </a:lnTo>
                  <a:lnTo>
                    <a:pt x="1792503" y="0"/>
                  </a:lnTo>
                  <a:close/>
                </a:path>
                <a:path w="4312284" h="10795">
                  <a:moveTo>
                    <a:pt x="1853958" y="0"/>
                  </a:moveTo>
                  <a:lnTo>
                    <a:pt x="1843709" y="0"/>
                  </a:lnTo>
                  <a:lnTo>
                    <a:pt x="1843709" y="10248"/>
                  </a:lnTo>
                  <a:lnTo>
                    <a:pt x="1853958" y="10248"/>
                  </a:lnTo>
                  <a:lnTo>
                    <a:pt x="1853958" y="0"/>
                  </a:lnTo>
                  <a:close/>
                </a:path>
                <a:path w="4312284" h="10795">
                  <a:moveTo>
                    <a:pt x="1915414" y="0"/>
                  </a:moveTo>
                  <a:lnTo>
                    <a:pt x="1905177" y="0"/>
                  </a:lnTo>
                  <a:lnTo>
                    <a:pt x="1905177" y="10248"/>
                  </a:lnTo>
                  <a:lnTo>
                    <a:pt x="1915414" y="10248"/>
                  </a:lnTo>
                  <a:lnTo>
                    <a:pt x="1915414" y="0"/>
                  </a:lnTo>
                  <a:close/>
                </a:path>
                <a:path w="4312284" h="10795">
                  <a:moveTo>
                    <a:pt x="1976869" y="0"/>
                  </a:moveTo>
                  <a:lnTo>
                    <a:pt x="1966633" y="0"/>
                  </a:lnTo>
                  <a:lnTo>
                    <a:pt x="1966633" y="10248"/>
                  </a:lnTo>
                  <a:lnTo>
                    <a:pt x="1976869" y="10248"/>
                  </a:lnTo>
                  <a:lnTo>
                    <a:pt x="1976869" y="0"/>
                  </a:lnTo>
                  <a:close/>
                </a:path>
                <a:path w="4312284" h="10795">
                  <a:moveTo>
                    <a:pt x="2038337" y="0"/>
                  </a:moveTo>
                  <a:lnTo>
                    <a:pt x="2028088" y="0"/>
                  </a:lnTo>
                  <a:lnTo>
                    <a:pt x="2028088" y="10248"/>
                  </a:lnTo>
                  <a:lnTo>
                    <a:pt x="2038337" y="10248"/>
                  </a:lnTo>
                  <a:lnTo>
                    <a:pt x="2038337" y="0"/>
                  </a:lnTo>
                  <a:close/>
                </a:path>
                <a:path w="4312284" h="10795">
                  <a:moveTo>
                    <a:pt x="2099792" y="0"/>
                  </a:moveTo>
                  <a:lnTo>
                    <a:pt x="2089543" y="0"/>
                  </a:lnTo>
                  <a:lnTo>
                    <a:pt x="2089543" y="10248"/>
                  </a:lnTo>
                  <a:lnTo>
                    <a:pt x="2099792" y="10248"/>
                  </a:lnTo>
                  <a:lnTo>
                    <a:pt x="2099792" y="0"/>
                  </a:lnTo>
                  <a:close/>
                </a:path>
                <a:path w="4312284" h="10795">
                  <a:moveTo>
                    <a:pt x="2161248" y="0"/>
                  </a:moveTo>
                  <a:lnTo>
                    <a:pt x="2150999" y="0"/>
                  </a:lnTo>
                  <a:lnTo>
                    <a:pt x="2150999" y="10248"/>
                  </a:lnTo>
                  <a:lnTo>
                    <a:pt x="2161248" y="10248"/>
                  </a:lnTo>
                  <a:lnTo>
                    <a:pt x="2161248" y="0"/>
                  </a:lnTo>
                  <a:close/>
                </a:path>
                <a:path w="4312284" h="10795">
                  <a:moveTo>
                    <a:pt x="2222703" y="0"/>
                  </a:moveTo>
                  <a:lnTo>
                    <a:pt x="2212454" y="0"/>
                  </a:lnTo>
                  <a:lnTo>
                    <a:pt x="2212454" y="10248"/>
                  </a:lnTo>
                  <a:lnTo>
                    <a:pt x="2222703" y="10248"/>
                  </a:lnTo>
                  <a:lnTo>
                    <a:pt x="2222703" y="0"/>
                  </a:lnTo>
                  <a:close/>
                </a:path>
                <a:path w="4312284" h="10795">
                  <a:moveTo>
                    <a:pt x="2284158" y="0"/>
                  </a:moveTo>
                  <a:lnTo>
                    <a:pt x="2273922" y="0"/>
                  </a:lnTo>
                  <a:lnTo>
                    <a:pt x="2273922" y="10248"/>
                  </a:lnTo>
                  <a:lnTo>
                    <a:pt x="2284158" y="10248"/>
                  </a:lnTo>
                  <a:lnTo>
                    <a:pt x="2284158" y="0"/>
                  </a:lnTo>
                  <a:close/>
                </a:path>
                <a:path w="4312284" h="10795">
                  <a:moveTo>
                    <a:pt x="2345613" y="0"/>
                  </a:moveTo>
                  <a:lnTo>
                    <a:pt x="2335377" y="0"/>
                  </a:lnTo>
                  <a:lnTo>
                    <a:pt x="2335377" y="10248"/>
                  </a:lnTo>
                  <a:lnTo>
                    <a:pt x="2345613" y="10248"/>
                  </a:lnTo>
                  <a:lnTo>
                    <a:pt x="2345613" y="0"/>
                  </a:lnTo>
                  <a:close/>
                </a:path>
                <a:path w="4312284" h="10795">
                  <a:moveTo>
                    <a:pt x="2407069" y="0"/>
                  </a:moveTo>
                  <a:lnTo>
                    <a:pt x="2396833" y="0"/>
                  </a:lnTo>
                  <a:lnTo>
                    <a:pt x="2396833" y="10248"/>
                  </a:lnTo>
                  <a:lnTo>
                    <a:pt x="2407069" y="10248"/>
                  </a:lnTo>
                  <a:lnTo>
                    <a:pt x="2407069" y="0"/>
                  </a:lnTo>
                  <a:close/>
                </a:path>
                <a:path w="4312284" h="10795">
                  <a:moveTo>
                    <a:pt x="2468537" y="0"/>
                  </a:moveTo>
                  <a:lnTo>
                    <a:pt x="2458288" y="0"/>
                  </a:lnTo>
                  <a:lnTo>
                    <a:pt x="2458288" y="10248"/>
                  </a:lnTo>
                  <a:lnTo>
                    <a:pt x="2468537" y="10248"/>
                  </a:lnTo>
                  <a:lnTo>
                    <a:pt x="2468537" y="0"/>
                  </a:lnTo>
                  <a:close/>
                </a:path>
                <a:path w="4312284" h="10795">
                  <a:moveTo>
                    <a:pt x="2529992" y="0"/>
                  </a:moveTo>
                  <a:lnTo>
                    <a:pt x="2519743" y="0"/>
                  </a:lnTo>
                  <a:lnTo>
                    <a:pt x="2519743" y="10248"/>
                  </a:lnTo>
                  <a:lnTo>
                    <a:pt x="2529992" y="10248"/>
                  </a:lnTo>
                  <a:lnTo>
                    <a:pt x="2529992" y="0"/>
                  </a:lnTo>
                  <a:close/>
                </a:path>
                <a:path w="4312284" h="10795">
                  <a:moveTo>
                    <a:pt x="2591447" y="0"/>
                  </a:moveTo>
                  <a:lnTo>
                    <a:pt x="2581198" y="0"/>
                  </a:lnTo>
                  <a:lnTo>
                    <a:pt x="2581198" y="10248"/>
                  </a:lnTo>
                  <a:lnTo>
                    <a:pt x="2591447" y="10248"/>
                  </a:lnTo>
                  <a:lnTo>
                    <a:pt x="2591447" y="0"/>
                  </a:lnTo>
                  <a:close/>
                </a:path>
                <a:path w="4312284" h="10795">
                  <a:moveTo>
                    <a:pt x="2652903" y="0"/>
                  </a:moveTo>
                  <a:lnTo>
                    <a:pt x="2642666" y="0"/>
                  </a:lnTo>
                  <a:lnTo>
                    <a:pt x="2642666" y="10248"/>
                  </a:lnTo>
                  <a:lnTo>
                    <a:pt x="2652903" y="10248"/>
                  </a:lnTo>
                  <a:lnTo>
                    <a:pt x="2652903" y="0"/>
                  </a:lnTo>
                  <a:close/>
                </a:path>
                <a:path w="4312284" h="10795">
                  <a:moveTo>
                    <a:pt x="2714358" y="0"/>
                  </a:moveTo>
                  <a:lnTo>
                    <a:pt x="2704122" y="0"/>
                  </a:lnTo>
                  <a:lnTo>
                    <a:pt x="2704122" y="10248"/>
                  </a:lnTo>
                  <a:lnTo>
                    <a:pt x="2714358" y="10248"/>
                  </a:lnTo>
                  <a:lnTo>
                    <a:pt x="2714358" y="0"/>
                  </a:lnTo>
                  <a:close/>
                </a:path>
                <a:path w="4312284" h="10795">
                  <a:moveTo>
                    <a:pt x="2775813" y="0"/>
                  </a:moveTo>
                  <a:lnTo>
                    <a:pt x="2765577" y="0"/>
                  </a:lnTo>
                  <a:lnTo>
                    <a:pt x="2765577" y="10248"/>
                  </a:lnTo>
                  <a:lnTo>
                    <a:pt x="2775813" y="10248"/>
                  </a:lnTo>
                  <a:lnTo>
                    <a:pt x="2775813" y="0"/>
                  </a:lnTo>
                  <a:close/>
                </a:path>
                <a:path w="4312284" h="10795">
                  <a:moveTo>
                    <a:pt x="2837281" y="0"/>
                  </a:moveTo>
                  <a:lnTo>
                    <a:pt x="2827032" y="0"/>
                  </a:lnTo>
                  <a:lnTo>
                    <a:pt x="2827032" y="10248"/>
                  </a:lnTo>
                  <a:lnTo>
                    <a:pt x="2837281" y="10248"/>
                  </a:lnTo>
                  <a:lnTo>
                    <a:pt x="2837281" y="0"/>
                  </a:lnTo>
                  <a:close/>
                </a:path>
                <a:path w="4312284" h="10795">
                  <a:moveTo>
                    <a:pt x="2898737" y="0"/>
                  </a:moveTo>
                  <a:lnTo>
                    <a:pt x="2888488" y="0"/>
                  </a:lnTo>
                  <a:lnTo>
                    <a:pt x="2888488" y="10248"/>
                  </a:lnTo>
                  <a:lnTo>
                    <a:pt x="2898737" y="10248"/>
                  </a:lnTo>
                  <a:lnTo>
                    <a:pt x="2898737" y="0"/>
                  </a:lnTo>
                  <a:close/>
                </a:path>
                <a:path w="4312284" h="10795">
                  <a:moveTo>
                    <a:pt x="2960192" y="0"/>
                  </a:moveTo>
                  <a:lnTo>
                    <a:pt x="2949943" y="0"/>
                  </a:lnTo>
                  <a:lnTo>
                    <a:pt x="2949943" y="10248"/>
                  </a:lnTo>
                  <a:lnTo>
                    <a:pt x="2960192" y="10248"/>
                  </a:lnTo>
                  <a:lnTo>
                    <a:pt x="2960192" y="0"/>
                  </a:lnTo>
                  <a:close/>
                </a:path>
                <a:path w="4312284" h="10795">
                  <a:moveTo>
                    <a:pt x="3021647" y="0"/>
                  </a:moveTo>
                  <a:lnTo>
                    <a:pt x="3011411" y="0"/>
                  </a:lnTo>
                  <a:lnTo>
                    <a:pt x="3011411" y="10248"/>
                  </a:lnTo>
                  <a:lnTo>
                    <a:pt x="3021647" y="10248"/>
                  </a:lnTo>
                  <a:lnTo>
                    <a:pt x="3021647" y="0"/>
                  </a:lnTo>
                  <a:close/>
                </a:path>
                <a:path w="4312284" h="10795">
                  <a:moveTo>
                    <a:pt x="3083102" y="0"/>
                  </a:moveTo>
                  <a:lnTo>
                    <a:pt x="3072866" y="0"/>
                  </a:lnTo>
                  <a:lnTo>
                    <a:pt x="3072866" y="10248"/>
                  </a:lnTo>
                  <a:lnTo>
                    <a:pt x="3083102" y="10248"/>
                  </a:lnTo>
                  <a:lnTo>
                    <a:pt x="3083102" y="0"/>
                  </a:lnTo>
                  <a:close/>
                </a:path>
                <a:path w="4312284" h="10795">
                  <a:moveTo>
                    <a:pt x="3144558" y="0"/>
                  </a:moveTo>
                  <a:lnTo>
                    <a:pt x="3134322" y="0"/>
                  </a:lnTo>
                  <a:lnTo>
                    <a:pt x="3134322" y="10248"/>
                  </a:lnTo>
                  <a:lnTo>
                    <a:pt x="3144558" y="10248"/>
                  </a:lnTo>
                  <a:lnTo>
                    <a:pt x="3144558" y="0"/>
                  </a:lnTo>
                  <a:close/>
                </a:path>
                <a:path w="4312284" h="10795">
                  <a:moveTo>
                    <a:pt x="3206026" y="0"/>
                  </a:moveTo>
                  <a:lnTo>
                    <a:pt x="3195777" y="0"/>
                  </a:lnTo>
                  <a:lnTo>
                    <a:pt x="3195777" y="10248"/>
                  </a:lnTo>
                  <a:lnTo>
                    <a:pt x="3206026" y="10248"/>
                  </a:lnTo>
                  <a:lnTo>
                    <a:pt x="3206026" y="0"/>
                  </a:lnTo>
                  <a:close/>
                </a:path>
                <a:path w="4312284" h="10795">
                  <a:moveTo>
                    <a:pt x="3267481" y="0"/>
                  </a:moveTo>
                  <a:lnTo>
                    <a:pt x="3257232" y="0"/>
                  </a:lnTo>
                  <a:lnTo>
                    <a:pt x="3257232" y="10248"/>
                  </a:lnTo>
                  <a:lnTo>
                    <a:pt x="3267481" y="10248"/>
                  </a:lnTo>
                  <a:lnTo>
                    <a:pt x="3267481" y="0"/>
                  </a:lnTo>
                  <a:close/>
                </a:path>
                <a:path w="4312284" h="10795">
                  <a:moveTo>
                    <a:pt x="3328936" y="0"/>
                  </a:moveTo>
                  <a:lnTo>
                    <a:pt x="3318687" y="0"/>
                  </a:lnTo>
                  <a:lnTo>
                    <a:pt x="3318687" y="10248"/>
                  </a:lnTo>
                  <a:lnTo>
                    <a:pt x="3328936" y="10248"/>
                  </a:lnTo>
                  <a:lnTo>
                    <a:pt x="3328936" y="0"/>
                  </a:lnTo>
                  <a:close/>
                </a:path>
                <a:path w="4312284" h="10795">
                  <a:moveTo>
                    <a:pt x="3390392" y="0"/>
                  </a:moveTo>
                  <a:lnTo>
                    <a:pt x="3380155" y="0"/>
                  </a:lnTo>
                  <a:lnTo>
                    <a:pt x="3380155" y="10248"/>
                  </a:lnTo>
                  <a:lnTo>
                    <a:pt x="3390392" y="10248"/>
                  </a:lnTo>
                  <a:lnTo>
                    <a:pt x="3390392" y="0"/>
                  </a:lnTo>
                  <a:close/>
                </a:path>
                <a:path w="4312284" h="10795">
                  <a:moveTo>
                    <a:pt x="3451847" y="0"/>
                  </a:moveTo>
                  <a:lnTo>
                    <a:pt x="3441611" y="0"/>
                  </a:lnTo>
                  <a:lnTo>
                    <a:pt x="3441611" y="10248"/>
                  </a:lnTo>
                  <a:lnTo>
                    <a:pt x="3451847" y="10248"/>
                  </a:lnTo>
                  <a:lnTo>
                    <a:pt x="3451847" y="0"/>
                  </a:lnTo>
                  <a:close/>
                </a:path>
                <a:path w="4312284" h="10795">
                  <a:moveTo>
                    <a:pt x="3513302" y="0"/>
                  </a:moveTo>
                  <a:lnTo>
                    <a:pt x="3503066" y="0"/>
                  </a:lnTo>
                  <a:lnTo>
                    <a:pt x="3503066" y="10248"/>
                  </a:lnTo>
                  <a:lnTo>
                    <a:pt x="3513302" y="10248"/>
                  </a:lnTo>
                  <a:lnTo>
                    <a:pt x="3513302" y="0"/>
                  </a:lnTo>
                  <a:close/>
                </a:path>
                <a:path w="4312284" h="10795">
                  <a:moveTo>
                    <a:pt x="3574770" y="0"/>
                  </a:moveTo>
                  <a:lnTo>
                    <a:pt x="3564521" y="0"/>
                  </a:lnTo>
                  <a:lnTo>
                    <a:pt x="3564521" y="10248"/>
                  </a:lnTo>
                  <a:lnTo>
                    <a:pt x="3574770" y="10248"/>
                  </a:lnTo>
                  <a:lnTo>
                    <a:pt x="3574770" y="0"/>
                  </a:lnTo>
                  <a:close/>
                </a:path>
                <a:path w="4312284" h="10795">
                  <a:moveTo>
                    <a:pt x="3636226" y="0"/>
                  </a:moveTo>
                  <a:lnTo>
                    <a:pt x="3625977" y="0"/>
                  </a:lnTo>
                  <a:lnTo>
                    <a:pt x="3625977" y="10248"/>
                  </a:lnTo>
                  <a:lnTo>
                    <a:pt x="3636226" y="10248"/>
                  </a:lnTo>
                  <a:lnTo>
                    <a:pt x="3636226" y="0"/>
                  </a:lnTo>
                  <a:close/>
                </a:path>
                <a:path w="4312284" h="10795">
                  <a:moveTo>
                    <a:pt x="3697681" y="0"/>
                  </a:moveTo>
                  <a:lnTo>
                    <a:pt x="3687432" y="0"/>
                  </a:lnTo>
                  <a:lnTo>
                    <a:pt x="3687432" y="10248"/>
                  </a:lnTo>
                  <a:lnTo>
                    <a:pt x="3697681" y="10248"/>
                  </a:lnTo>
                  <a:lnTo>
                    <a:pt x="3697681" y="0"/>
                  </a:lnTo>
                  <a:close/>
                </a:path>
                <a:path w="4312284" h="10795">
                  <a:moveTo>
                    <a:pt x="3759136" y="0"/>
                  </a:moveTo>
                  <a:lnTo>
                    <a:pt x="3748900" y="0"/>
                  </a:lnTo>
                  <a:lnTo>
                    <a:pt x="3748900" y="10248"/>
                  </a:lnTo>
                  <a:lnTo>
                    <a:pt x="3759136" y="10248"/>
                  </a:lnTo>
                  <a:lnTo>
                    <a:pt x="3759136" y="0"/>
                  </a:lnTo>
                  <a:close/>
                </a:path>
                <a:path w="4312284" h="10795">
                  <a:moveTo>
                    <a:pt x="3820591" y="0"/>
                  </a:moveTo>
                  <a:lnTo>
                    <a:pt x="3810355" y="0"/>
                  </a:lnTo>
                  <a:lnTo>
                    <a:pt x="3810355" y="10248"/>
                  </a:lnTo>
                  <a:lnTo>
                    <a:pt x="3820591" y="10248"/>
                  </a:lnTo>
                  <a:lnTo>
                    <a:pt x="3820591" y="0"/>
                  </a:lnTo>
                  <a:close/>
                </a:path>
                <a:path w="4312284" h="10795">
                  <a:moveTo>
                    <a:pt x="3882047" y="0"/>
                  </a:moveTo>
                  <a:lnTo>
                    <a:pt x="3871811" y="0"/>
                  </a:lnTo>
                  <a:lnTo>
                    <a:pt x="3871811" y="10248"/>
                  </a:lnTo>
                  <a:lnTo>
                    <a:pt x="3882047" y="10248"/>
                  </a:lnTo>
                  <a:lnTo>
                    <a:pt x="3882047" y="0"/>
                  </a:lnTo>
                  <a:close/>
                </a:path>
                <a:path w="4312284" h="10795">
                  <a:moveTo>
                    <a:pt x="3943515" y="0"/>
                  </a:moveTo>
                  <a:lnTo>
                    <a:pt x="3933266" y="0"/>
                  </a:lnTo>
                  <a:lnTo>
                    <a:pt x="3933266" y="10248"/>
                  </a:lnTo>
                  <a:lnTo>
                    <a:pt x="3943515" y="10248"/>
                  </a:lnTo>
                  <a:lnTo>
                    <a:pt x="3943515" y="0"/>
                  </a:lnTo>
                  <a:close/>
                </a:path>
                <a:path w="4312284" h="10795">
                  <a:moveTo>
                    <a:pt x="4004970" y="0"/>
                  </a:moveTo>
                  <a:lnTo>
                    <a:pt x="3994721" y="0"/>
                  </a:lnTo>
                  <a:lnTo>
                    <a:pt x="3994721" y="10248"/>
                  </a:lnTo>
                  <a:lnTo>
                    <a:pt x="4004970" y="10248"/>
                  </a:lnTo>
                  <a:lnTo>
                    <a:pt x="4004970" y="0"/>
                  </a:lnTo>
                  <a:close/>
                </a:path>
                <a:path w="4312284" h="10795">
                  <a:moveTo>
                    <a:pt x="4066425" y="0"/>
                  </a:moveTo>
                  <a:lnTo>
                    <a:pt x="4056176" y="0"/>
                  </a:lnTo>
                  <a:lnTo>
                    <a:pt x="4056176" y="10248"/>
                  </a:lnTo>
                  <a:lnTo>
                    <a:pt x="4066425" y="10248"/>
                  </a:lnTo>
                  <a:lnTo>
                    <a:pt x="4066425" y="0"/>
                  </a:lnTo>
                  <a:close/>
                </a:path>
                <a:path w="4312284" h="10795">
                  <a:moveTo>
                    <a:pt x="4127881" y="0"/>
                  </a:moveTo>
                  <a:lnTo>
                    <a:pt x="4117644" y="0"/>
                  </a:lnTo>
                  <a:lnTo>
                    <a:pt x="4117644" y="10248"/>
                  </a:lnTo>
                  <a:lnTo>
                    <a:pt x="4127881" y="10248"/>
                  </a:lnTo>
                  <a:lnTo>
                    <a:pt x="4127881" y="0"/>
                  </a:lnTo>
                  <a:close/>
                </a:path>
                <a:path w="4312284" h="10795">
                  <a:moveTo>
                    <a:pt x="4189336" y="0"/>
                  </a:moveTo>
                  <a:lnTo>
                    <a:pt x="4179100" y="0"/>
                  </a:lnTo>
                  <a:lnTo>
                    <a:pt x="4179100" y="10248"/>
                  </a:lnTo>
                  <a:lnTo>
                    <a:pt x="4189336" y="10248"/>
                  </a:lnTo>
                  <a:lnTo>
                    <a:pt x="4189336" y="0"/>
                  </a:lnTo>
                  <a:close/>
                </a:path>
                <a:path w="4312284" h="10795">
                  <a:moveTo>
                    <a:pt x="4250791" y="0"/>
                  </a:moveTo>
                  <a:lnTo>
                    <a:pt x="4240555" y="0"/>
                  </a:lnTo>
                  <a:lnTo>
                    <a:pt x="4240555" y="10248"/>
                  </a:lnTo>
                  <a:lnTo>
                    <a:pt x="4250791" y="10248"/>
                  </a:lnTo>
                  <a:lnTo>
                    <a:pt x="4250791" y="0"/>
                  </a:lnTo>
                  <a:close/>
                </a:path>
                <a:path w="4312284" h="10795">
                  <a:moveTo>
                    <a:pt x="4312259" y="0"/>
                  </a:moveTo>
                  <a:lnTo>
                    <a:pt x="4302010" y="0"/>
                  </a:lnTo>
                  <a:lnTo>
                    <a:pt x="4302010" y="10248"/>
                  </a:lnTo>
                  <a:lnTo>
                    <a:pt x="4312259" y="10248"/>
                  </a:lnTo>
                  <a:lnTo>
                    <a:pt x="431225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338396" y="4664900"/>
              <a:ext cx="6893559" cy="346075"/>
            </a:xfrm>
            <a:custGeom>
              <a:avLst/>
              <a:gdLst/>
              <a:ahLst/>
              <a:cxnLst/>
              <a:rect l="l" t="t" r="r" b="b"/>
              <a:pathLst>
                <a:path w="6893559" h="346075">
                  <a:moveTo>
                    <a:pt x="10236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0236" y="10248"/>
                  </a:lnTo>
                  <a:lnTo>
                    <a:pt x="10236" y="0"/>
                  </a:lnTo>
                  <a:close/>
                </a:path>
                <a:path w="6893559" h="346075">
                  <a:moveTo>
                    <a:pt x="71691" y="0"/>
                  </a:moveTo>
                  <a:lnTo>
                    <a:pt x="61455" y="0"/>
                  </a:lnTo>
                  <a:lnTo>
                    <a:pt x="61455" y="10248"/>
                  </a:lnTo>
                  <a:lnTo>
                    <a:pt x="71691" y="10248"/>
                  </a:lnTo>
                  <a:lnTo>
                    <a:pt x="71691" y="0"/>
                  </a:lnTo>
                  <a:close/>
                </a:path>
                <a:path w="6893559" h="346075">
                  <a:moveTo>
                    <a:pt x="133159" y="0"/>
                  </a:moveTo>
                  <a:lnTo>
                    <a:pt x="122910" y="0"/>
                  </a:lnTo>
                  <a:lnTo>
                    <a:pt x="122910" y="10248"/>
                  </a:lnTo>
                  <a:lnTo>
                    <a:pt x="133159" y="10248"/>
                  </a:lnTo>
                  <a:lnTo>
                    <a:pt x="133159" y="0"/>
                  </a:lnTo>
                  <a:close/>
                </a:path>
                <a:path w="6893559" h="346075">
                  <a:moveTo>
                    <a:pt x="194614" y="0"/>
                  </a:moveTo>
                  <a:lnTo>
                    <a:pt x="184365" y="0"/>
                  </a:lnTo>
                  <a:lnTo>
                    <a:pt x="184365" y="10248"/>
                  </a:lnTo>
                  <a:lnTo>
                    <a:pt x="194614" y="10248"/>
                  </a:lnTo>
                  <a:lnTo>
                    <a:pt x="194614" y="0"/>
                  </a:lnTo>
                  <a:close/>
                </a:path>
                <a:path w="6893559" h="346075">
                  <a:moveTo>
                    <a:pt x="256070" y="0"/>
                  </a:moveTo>
                  <a:lnTo>
                    <a:pt x="245821" y="0"/>
                  </a:lnTo>
                  <a:lnTo>
                    <a:pt x="245821" y="10248"/>
                  </a:lnTo>
                  <a:lnTo>
                    <a:pt x="256070" y="10248"/>
                  </a:lnTo>
                  <a:lnTo>
                    <a:pt x="256070" y="0"/>
                  </a:lnTo>
                  <a:close/>
                </a:path>
                <a:path w="6893559" h="346075">
                  <a:moveTo>
                    <a:pt x="317525" y="0"/>
                  </a:moveTo>
                  <a:lnTo>
                    <a:pt x="307289" y="0"/>
                  </a:lnTo>
                  <a:lnTo>
                    <a:pt x="307289" y="10248"/>
                  </a:lnTo>
                  <a:lnTo>
                    <a:pt x="317525" y="10248"/>
                  </a:lnTo>
                  <a:lnTo>
                    <a:pt x="317525" y="0"/>
                  </a:lnTo>
                  <a:close/>
                </a:path>
                <a:path w="6893559" h="346075">
                  <a:moveTo>
                    <a:pt x="378980" y="0"/>
                  </a:moveTo>
                  <a:lnTo>
                    <a:pt x="368744" y="0"/>
                  </a:lnTo>
                  <a:lnTo>
                    <a:pt x="368744" y="10248"/>
                  </a:lnTo>
                  <a:lnTo>
                    <a:pt x="378980" y="10248"/>
                  </a:lnTo>
                  <a:lnTo>
                    <a:pt x="378980" y="0"/>
                  </a:lnTo>
                  <a:close/>
                </a:path>
                <a:path w="6893559" h="346075">
                  <a:moveTo>
                    <a:pt x="440436" y="0"/>
                  </a:moveTo>
                  <a:lnTo>
                    <a:pt x="430199" y="0"/>
                  </a:lnTo>
                  <a:lnTo>
                    <a:pt x="430199" y="10248"/>
                  </a:lnTo>
                  <a:lnTo>
                    <a:pt x="440436" y="10248"/>
                  </a:lnTo>
                  <a:lnTo>
                    <a:pt x="440436" y="0"/>
                  </a:lnTo>
                  <a:close/>
                </a:path>
                <a:path w="6893559" h="346075">
                  <a:moveTo>
                    <a:pt x="501904" y="0"/>
                  </a:moveTo>
                  <a:lnTo>
                    <a:pt x="491655" y="0"/>
                  </a:lnTo>
                  <a:lnTo>
                    <a:pt x="491655" y="10248"/>
                  </a:lnTo>
                  <a:lnTo>
                    <a:pt x="501904" y="10248"/>
                  </a:lnTo>
                  <a:lnTo>
                    <a:pt x="501904" y="0"/>
                  </a:lnTo>
                  <a:close/>
                </a:path>
                <a:path w="6893559" h="346075">
                  <a:moveTo>
                    <a:pt x="563359" y="0"/>
                  </a:moveTo>
                  <a:lnTo>
                    <a:pt x="553110" y="0"/>
                  </a:lnTo>
                  <a:lnTo>
                    <a:pt x="553110" y="10248"/>
                  </a:lnTo>
                  <a:lnTo>
                    <a:pt x="563359" y="10248"/>
                  </a:lnTo>
                  <a:lnTo>
                    <a:pt x="563359" y="0"/>
                  </a:lnTo>
                  <a:close/>
                </a:path>
                <a:path w="6893559" h="346075">
                  <a:moveTo>
                    <a:pt x="624814" y="0"/>
                  </a:moveTo>
                  <a:lnTo>
                    <a:pt x="614565" y="0"/>
                  </a:lnTo>
                  <a:lnTo>
                    <a:pt x="614565" y="10248"/>
                  </a:lnTo>
                  <a:lnTo>
                    <a:pt x="624814" y="10248"/>
                  </a:lnTo>
                  <a:lnTo>
                    <a:pt x="624814" y="0"/>
                  </a:lnTo>
                  <a:close/>
                </a:path>
                <a:path w="6893559" h="346075">
                  <a:moveTo>
                    <a:pt x="686269" y="0"/>
                  </a:moveTo>
                  <a:lnTo>
                    <a:pt x="676033" y="0"/>
                  </a:lnTo>
                  <a:lnTo>
                    <a:pt x="676033" y="10248"/>
                  </a:lnTo>
                  <a:lnTo>
                    <a:pt x="686269" y="10248"/>
                  </a:lnTo>
                  <a:lnTo>
                    <a:pt x="686269" y="0"/>
                  </a:lnTo>
                  <a:close/>
                </a:path>
                <a:path w="6893559" h="346075">
                  <a:moveTo>
                    <a:pt x="747725" y="0"/>
                  </a:moveTo>
                  <a:lnTo>
                    <a:pt x="737489" y="0"/>
                  </a:lnTo>
                  <a:lnTo>
                    <a:pt x="737489" y="10248"/>
                  </a:lnTo>
                  <a:lnTo>
                    <a:pt x="747725" y="10248"/>
                  </a:lnTo>
                  <a:lnTo>
                    <a:pt x="747725" y="0"/>
                  </a:lnTo>
                  <a:close/>
                </a:path>
                <a:path w="6893559" h="346075">
                  <a:moveTo>
                    <a:pt x="809180" y="0"/>
                  </a:moveTo>
                  <a:lnTo>
                    <a:pt x="798944" y="0"/>
                  </a:lnTo>
                  <a:lnTo>
                    <a:pt x="798944" y="10248"/>
                  </a:lnTo>
                  <a:lnTo>
                    <a:pt x="809180" y="10248"/>
                  </a:lnTo>
                  <a:lnTo>
                    <a:pt x="809180" y="0"/>
                  </a:lnTo>
                  <a:close/>
                </a:path>
                <a:path w="6893559" h="346075">
                  <a:moveTo>
                    <a:pt x="870648" y="0"/>
                  </a:moveTo>
                  <a:lnTo>
                    <a:pt x="860399" y="0"/>
                  </a:lnTo>
                  <a:lnTo>
                    <a:pt x="860399" y="10248"/>
                  </a:lnTo>
                  <a:lnTo>
                    <a:pt x="870648" y="10248"/>
                  </a:lnTo>
                  <a:lnTo>
                    <a:pt x="870648" y="0"/>
                  </a:lnTo>
                  <a:close/>
                </a:path>
                <a:path w="6893559" h="346075">
                  <a:moveTo>
                    <a:pt x="932103" y="0"/>
                  </a:moveTo>
                  <a:lnTo>
                    <a:pt x="921854" y="0"/>
                  </a:lnTo>
                  <a:lnTo>
                    <a:pt x="921854" y="10248"/>
                  </a:lnTo>
                  <a:lnTo>
                    <a:pt x="932103" y="10248"/>
                  </a:lnTo>
                  <a:lnTo>
                    <a:pt x="932103" y="0"/>
                  </a:lnTo>
                  <a:close/>
                </a:path>
                <a:path w="6893559" h="346075">
                  <a:moveTo>
                    <a:pt x="993559" y="0"/>
                  </a:moveTo>
                  <a:lnTo>
                    <a:pt x="983310" y="0"/>
                  </a:lnTo>
                  <a:lnTo>
                    <a:pt x="983310" y="10248"/>
                  </a:lnTo>
                  <a:lnTo>
                    <a:pt x="993559" y="10248"/>
                  </a:lnTo>
                  <a:lnTo>
                    <a:pt x="993559" y="0"/>
                  </a:lnTo>
                  <a:close/>
                </a:path>
                <a:path w="6893559" h="346075">
                  <a:moveTo>
                    <a:pt x="1055014" y="0"/>
                  </a:moveTo>
                  <a:lnTo>
                    <a:pt x="1044778" y="0"/>
                  </a:lnTo>
                  <a:lnTo>
                    <a:pt x="1044778" y="10248"/>
                  </a:lnTo>
                  <a:lnTo>
                    <a:pt x="1055014" y="10248"/>
                  </a:lnTo>
                  <a:lnTo>
                    <a:pt x="1055014" y="0"/>
                  </a:lnTo>
                  <a:close/>
                </a:path>
                <a:path w="6893559" h="346075">
                  <a:moveTo>
                    <a:pt x="1116469" y="0"/>
                  </a:moveTo>
                  <a:lnTo>
                    <a:pt x="1106233" y="0"/>
                  </a:lnTo>
                  <a:lnTo>
                    <a:pt x="1106233" y="10248"/>
                  </a:lnTo>
                  <a:lnTo>
                    <a:pt x="1116469" y="10248"/>
                  </a:lnTo>
                  <a:lnTo>
                    <a:pt x="1116469" y="0"/>
                  </a:lnTo>
                  <a:close/>
                </a:path>
                <a:path w="6893559" h="346075">
                  <a:moveTo>
                    <a:pt x="1177925" y="0"/>
                  </a:moveTo>
                  <a:lnTo>
                    <a:pt x="1167688" y="0"/>
                  </a:lnTo>
                  <a:lnTo>
                    <a:pt x="1167688" y="10248"/>
                  </a:lnTo>
                  <a:lnTo>
                    <a:pt x="1177925" y="10248"/>
                  </a:lnTo>
                  <a:lnTo>
                    <a:pt x="1177925" y="0"/>
                  </a:lnTo>
                  <a:close/>
                </a:path>
                <a:path w="6893559" h="346075">
                  <a:moveTo>
                    <a:pt x="1239393" y="0"/>
                  </a:moveTo>
                  <a:lnTo>
                    <a:pt x="1229144" y="0"/>
                  </a:lnTo>
                  <a:lnTo>
                    <a:pt x="1229144" y="10248"/>
                  </a:lnTo>
                  <a:lnTo>
                    <a:pt x="1239393" y="10248"/>
                  </a:lnTo>
                  <a:lnTo>
                    <a:pt x="1239393" y="0"/>
                  </a:lnTo>
                  <a:close/>
                </a:path>
                <a:path w="6893559" h="346075">
                  <a:moveTo>
                    <a:pt x="1300848" y="0"/>
                  </a:moveTo>
                  <a:lnTo>
                    <a:pt x="1290599" y="0"/>
                  </a:lnTo>
                  <a:lnTo>
                    <a:pt x="1290599" y="10248"/>
                  </a:lnTo>
                  <a:lnTo>
                    <a:pt x="1300848" y="10248"/>
                  </a:lnTo>
                  <a:lnTo>
                    <a:pt x="1300848" y="0"/>
                  </a:lnTo>
                  <a:close/>
                </a:path>
                <a:path w="6893559" h="346075">
                  <a:moveTo>
                    <a:pt x="1362303" y="0"/>
                  </a:moveTo>
                  <a:lnTo>
                    <a:pt x="1352054" y="0"/>
                  </a:lnTo>
                  <a:lnTo>
                    <a:pt x="1352054" y="10248"/>
                  </a:lnTo>
                  <a:lnTo>
                    <a:pt x="1362303" y="10248"/>
                  </a:lnTo>
                  <a:lnTo>
                    <a:pt x="1362303" y="0"/>
                  </a:lnTo>
                  <a:close/>
                </a:path>
                <a:path w="6893559" h="346075">
                  <a:moveTo>
                    <a:pt x="1423758" y="0"/>
                  </a:moveTo>
                  <a:lnTo>
                    <a:pt x="1413522" y="0"/>
                  </a:lnTo>
                  <a:lnTo>
                    <a:pt x="1413522" y="10248"/>
                  </a:lnTo>
                  <a:lnTo>
                    <a:pt x="1423758" y="10248"/>
                  </a:lnTo>
                  <a:lnTo>
                    <a:pt x="1423758" y="0"/>
                  </a:lnTo>
                  <a:close/>
                </a:path>
                <a:path w="6893559" h="346075">
                  <a:moveTo>
                    <a:pt x="1485214" y="0"/>
                  </a:moveTo>
                  <a:lnTo>
                    <a:pt x="1474978" y="0"/>
                  </a:lnTo>
                  <a:lnTo>
                    <a:pt x="1474978" y="10248"/>
                  </a:lnTo>
                  <a:lnTo>
                    <a:pt x="1485214" y="10248"/>
                  </a:lnTo>
                  <a:lnTo>
                    <a:pt x="1485214" y="0"/>
                  </a:lnTo>
                  <a:close/>
                </a:path>
                <a:path w="6893559" h="346075">
                  <a:moveTo>
                    <a:pt x="1546669" y="0"/>
                  </a:moveTo>
                  <a:lnTo>
                    <a:pt x="1536433" y="0"/>
                  </a:lnTo>
                  <a:lnTo>
                    <a:pt x="1536433" y="10248"/>
                  </a:lnTo>
                  <a:lnTo>
                    <a:pt x="1546669" y="10248"/>
                  </a:lnTo>
                  <a:lnTo>
                    <a:pt x="1546669" y="0"/>
                  </a:lnTo>
                  <a:close/>
                </a:path>
                <a:path w="6893559" h="346075">
                  <a:moveTo>
                    <a:pt x="1608137" y="0"/>
                  </a:moveTo>
                  <a:lnTo>
                    <a:pt x="1597888" y="0"/>
                  </a:lnTo>
                  <a:lnTo>
                    <a:pt x="1597888" y="10248"/>
                  </a:lnTo>
                  <a:lnTo>
                    <a:pt x="1608137" y="10248"/>
                  </a:lnTo>
                  <a:lnTo>
                    <a:pt x="1608137" y="0"/>
                  </a:lnTo>
                  <a:close/>
                </a:path>
                <a:path w="6893559" h="346075">
                  <a:moveTo>
                    <a:pt x="1669592" y="0"/>
                  </a:moveTo>
                  <a:lnTo>
                    <a:pt x="1659343" y="0"/>
                  </a:lnTo>
                  <a:lnTo>
                    <a:pt x="1659343" y="10248"/>
                  </a:lnTo>
                  <a:lnTo>
                    <a:pt x="1669592" y="10248"/>
                  </a:lnTo>
                  <a:lnTo>
                    <a:pt x="1669592" y="0"/>
                  </a:lnTo>
                  <a:close/>
                </a:path>
                <a:path w="6893559" h="346075">
                  <a:moveTo>
                    <a:pt x="1731048" y="0"/>
                  </a:moveTo>
                  <a:lnTo>
                    <a:pt x="1720799" y="0"/>
                  </a:lnTo>
                  <a:lnTo>
                    <a:pt x="1720799" y="10248"/>
                  </a:lnTo>
                  <a:lnTo>
                    <a:pt x="1731048" y="10248"/>
                  </a:lnTo>
                  <a:lnTo>
                    <a:pt x="1731048" y="0"/>
                  </a:lnTo>
                  <a:close/>
                </a:path>
                <a:path w="6893559" h="346075">
                  <a:moveTo>
                    <a:pt x="1792503" y="0"/>
                  </a:moveTo>
                  <a:lnTo>
                    <a:pt x="1782267" y="0"/>
                  </a:lnTo>
                  <a:lnTo>
                    <a:pt x="1782267" y="10248"/>
                  </a:lnTo>
                  <a:lnTo>
                    <a:pt x="1792503" y="10248"/>
                  </a:lnTo>
                  <a:lnTo>
                    <a:pt x="1792503" y="0"/>
                  </a:lnTo>
                  <a:close/>
                </a:path>
                <a:path w="6893559" h="346075">
                  <a:moveTo>
                    <a:pt x="1853958" y="0"/>
                  </a:moveTo>
                  <a:lnTo>
                    <a:pt x="1843722" y="0"/>
                  </a:lnTo>
                  <a:lnTo>
                    <a:pt x="1843722" y="10248"/>
                  </a:lnTo>
                  <a:lnTo>
                    <a:pt x="1853958" y="10248"/>
                  </a:lnTo>
                  <a:lnTo>
                    <a:pt x="1853958" y="0"/>
                  </a:lnTo>
                  <a:close/>
                </a:path>
                <a:path w="6893559" h="346075">
                  <a:moveTo>
                    <a:pt x="1915414" y="0"/>
                  </a:moveTo>
                  <a:lnTo>
                    <a:pt x="1905177" y="0"/>
                  </a:lnTo>
                  <a:lnTo>
                    <a:pt x="1905177" y="10248"/>
                  </a:lnTo>
                  <a:lnTo>
                    <a:pt x="1915414" y="10248"/>
                  </a:lnTo>
                  <a:lnTo>
                    <a:pt x="1915414" y="0"/>
                  </a:lnTo>
                  <a:close/>
                </a:path>
                <a:path w="6893559" h="346075">
                  <a:moveTo>
                    <a:pt x="1976882" y="0"/>
                  </a:moveTo>
                  <a:lnTo>
                    <a:pt x="1966633" y="0"/>
                  </a:lnTo>
                  <a:lnTo>
                    <a:pt x="1966633" y="10248"/>
                  </a:lnTo>
                  <a:lnTo>
                    <a:pt x="1976882" y="10248"/>
                  </a:lnTo>
                  <a:lnTo>
                    <a:pt x="1976882" y="0"/>
                  </a:lnTo>
                  <a:close/>
                </a:path>
                <a:path w="6893559" h="346075">
                  <a:moveTo>
                    <a:pt x="2038337" y="0"/>
                  </a:moveTo>
                  <a:lnTo>
                    <a:pt x="2028088" y="0"/>
                  </a:lnTo>
                  <a:lnTo>
                    <a:pt x="2028088" y="10248"/>
                  </a:lnTo>
                  <a:lnTo>
                    <a:pt x="2038337" y="10248"/>
                  </a:lnTo>
                  <a:lnTo>
                    <a:pt x="2038337" y="0"/>
                  </a:lnTo>
                  <a:close/>
                </a:path>
                <a:path w="6893559" h="346075">
                  <a:moveTo>
                    <a:pt x="2099792" y="0"/>
                  </a:moveTo>
                  <a:lnTo>
                    <a:pt x="2089543" y="0"/>
                  </a:lnTo>
                  <a:lnTo>
                    <a:pt x="2089543" y="10248"/>
                  </a:lnTo>
                  <a:lnTo>
                    <a:pt x="2099792" y="10248"/>
                  </a:lnTo>
                  <a:lnTo>
                    <a:pt x="2099792" y="0"/>
                  </a:lnTo>
                  <a:close/>
                </a:path>
                <a:path w="6893559" h="346075">
                  <a:moveTo>
                    <a:pt x="2161248" y="0"/>
                  </a:moveTo>
                  <a:lnTo>
                    <a:pt x="2151011" y="0"/>
                  </a:lnTo>
                  <a:lnTo>
                    <a:pt x="2151011" y="10248"/>
                  </a:lnTo>
                  <a:lnTo>
                    <a:pt x="2161248" y="10248"/>
                  </a:lnTo>
                  <a:lnTo>
                    <a:pt x="2161248" y="0"/>
                  </a:lnTo>
                  <a:close/>
                </a:path>
                <a:path w="6893559" h="346075">
                  <a:moveTo>
                    <a:pt x="2222703" y="0"/>
                  </a:moveTo>
                  <a:lnTo>
                    <a:pt x="2212467" y="0"/>
                  </a:lnTo>
                  <a:lnTo>
                    <a:pt x="2212467" y="10248"/>
                  </a:lnTo>
                  <a:lnTo>
                    <a:pt x="2222703" y="10248"/>
                  </a:lnTo>
                  <a:lnTo>
                    <a:pt x="2222703" y="0"/>
                  </a:lnTo>
                  <a:close/>
                </a:path>
                <a:path w="6893559" h="346075">
                  <a:moveTo>
                    <a:pt x="2284158" y="0"/>
                  </a:moveTo>
                  <a:lnTo>
                    <a:pt x="2273922" y="0"/>
                  </a:lnTo>
                  <a:lnTo>
                    <a:pt x="2273922" y="10248"/>
                  </a:lnTo>
                  <a:lnTo>
                    <a:pt x="2284158" y="10248"/>
                  </a:lnTo>
                  <a:lnTo>
                    <a:pt x="2284158" y="0"/>
                  </a:lnTo>
                  <a:close/>
                </a:path>
                <a:path w="6893559" h="346075">
                  <a:moveTo>
                    <a:pt x="2345626" y="0"/>
                  </a:moveTo>
                  <a:lnTo>
                    <a:pt x="2335377" y="0"/>
                  </a:lnTo>
                  <a:lnTo>
                    <a:pt x="2335377" y="10248"/>
                  </a:lnTo>
                  <a:lnTo>
                    <a:pt x="2345626" y="10248"/>
                  </a:lnTo>
                  <a:lnTo>
                    <a:pt x="2345626" y="0"/>
                  </a:lnTo>
                  <a:close/>
                </a:path>
                <a:path w="6893559" h="346075">
                  <a:moveTo>
                    <a:pt x="4988293" y="335711"/>
                  </a:moveTo>
                  <a:lnTo>
                    <a:pt x="4978044" y="335711"/>
                  </a:lnTo>
                  <a:lnTo>
                    <a:pt x="4978044" y="345960"/>
                  </a:lnTo>
                  <a:lnTo>
                    <a:pt x="4988293" y="345960"/>
                  </a:lnTo>
                  <a:lnTo>
                    <a:pt x="4988293" y="335711"/>
                  </a:lnTo>
                  <a:close/>
                </a:path>
                <a:path w="6893559" h="346075">
                  <a:moveTo>
                    <a:pt x="5049748" y="335711"/>
                  </a:moveTo>
                  <a:lnTo>
                    <a:pt x="5039499" y="335711"/>
                  </a:lnTo>
                  <a:lnTo>
                    <a:pt x="5039499" y="345960"/>
                  </a:lnTo>
                  <a:lnTo>
                    <a:pt x="5049748" y="345960"/>
                  </a:lnTo>
                  <a:lnTo>
                    <a:pt x="5049748" y="335711"/>
                  </a:lnTo>
                  <a:close/>
                </a:path>
                <a:path w="6893559" h="346075">
                  <a:moveTo>
                    <a:pt x="5111204" y="335711"/>
                  </a:moveTo>
                  <a:lnTo>
                    <a:pt x="5100955" y="335711"/>
                  </a:lnTo>
                  <a:lnTo>
                    <a:pt x="5100955" y="345960"/>
                  </a:lnTo>
                  <a:lnTo>
                    <a:pt x="5111204" y="345960"/>
                  </a:lnTo>
                  <a:lnTo>
                    <a:pt x="5111204" y="335711"/>
                  </a:lnTo>
                  <a:close/>
                </a:path>
                <a:path w="6893559" h="346075">
                  <a:moveTo>
                    <a:pt x="5172659" y="335711"/>
                  </a:moveTo>
                  <a:lnTo>
                    <a:pt x="5162423" y="335711"/>
                  </a:lnTo>
                  <a:lnTo>
                    <a:pt x="5162423" y="345960"/>
                  </a:lnTo>
                  <a:lnTo>
                    <a:pt x="5172659" y="345960"/>
                  </a:lnTo>
                  <a:lnTo>
                    <a:pt x="5172659" y="335711"/>
                  </a:lnTo>
                  <a:close/>
                </a:path>
                <a:path w="6893559" h="346075">
                  <a:moveTo>
                    <a:pt x="5234114" y="335711"/>
                  </a:moveTo>
                  <a:lnTo>
                    <a:pt x="5223878" y="335711"/>
                  </a:lnTo>
                  <a:lnTo>
                    <a:pt x="5223878" y="345960"/>
                  </a:lnTo>
                  <a:lnTo>
                    <a:pt x="5234114" y="345960"/>
                  </a:lnTo>
                  <a:lnTo>
                    <a:pt x="5234114" y="335711"/>
                  </a:lnTo>
                  <a:close/>
                </a:path>
                <a:path w="6893559" h="346075">
                  <a:moveTo>
                    <a:pt x="5295570" y="335711"/>
                  </a:moveTo>
                  <a:lnTo>
                    <a:pt x="5285333" y="335711"/>
                  </a:lnTo>
                  <a:lnTo>
                    <a:pt x="5285333" y="345960"/>
                  </a:lnTo>
                  <a:lnTo>
                    <a:pt x="5295570" y="345960"/>
                  </a:lnTo>
                  <a:lnTo>
                    <a:pt x="5295570" y="335711"/>
                  </a:lnTo>
                  <a:close/>
                </a:path>
                <a:path w="6893559" h="346075">
                  <a:moveTo>
                    <a:pt x="5357038" y="335711"/>
                  </a:moveTo>
                  <a:lnTo>
                    <a:pt x="5346789" y="335711"/>
                  </a:lnTo>
                  <a:lnTo>
                    <a:pt x="5346789" y="345960"/>
                  </a:lnTo>
                  <a:lnTo>
                    <a:pt x="5357038" y="345960"/>
                  </a:lnTo>
                  <a:lnTo>
                    <a:pt x="5357038" y="335711"/>
                  </a:lnTo>
                  <a:close/>
                </a:path>
                <a:path w="6893559" h="346075">
                  <a:moveTo>
                    <a:pt x="5418493" y="335711"/>
                  </a:moveTo>
                  <a:lnTo>
                    <a:pt x="5408244" y="335711"/>
                  </a:lnTo>
                  <a:lnTo>
                    <a:pt x="5408244" y="345960"/>
                  </a:lnTo>
                  <a:lnTo>
                    <a:pt x="5418493" y="345960"/>
                  </a:lnTo>
                  <a:lnTo>
                    <a:pt x="5418493" y="335711"/>
                  </a:lnTo>
                  <a:close/>
                </a:path>
                <a:path w="6893559" h="346075">
                  <a:moveTo>
                    <a:pt x="5479948" y="335711"/>
                  </a:moveTo>
                  <a:lnTo>
                    <a:pt x="5469699" y="335711"/>
                  </a:lnTo>
                  <a:lnTo>
                    <a:pt x="5469699" y="345960"/>
                  </a:lnTo>
                  <a:lnTo>
                    <a:pt x="5479948" y="345960"/>
                  </a:lnTo>
                  <a:lnTo>
                    <a:pt x="5479948" y="335711"/>
                  </a:lnTo>
                  <a:close/>
                </a:path>
                <a:path w="6893559" h="346075">
                  <a:moveTo>
                    <a:pt x="5541403" y="335711"/>
                  </a:moveTo>
                  <a:lnTo>
                    <a:pt x="5531155" y="335711"/>
                  </a:lnTo>
                  <a:lnTo>
                    <a:pt x="5531155" y="345960"/>
                  </a:lnTo>
                  <a:lnTo>
                    <a:pt x="5541403" y="345960"/>
                  </a:lnTo>
                  <a:lnTo>
                    <a:pt x="5541403" y="335711"/>
                  </a:lnTo>
                  <a:close/>
                </a:path>
                <a:path w="6893559" h="346075">
                  <a:moveTo>
                    <a:pt x="5602859" y="335711"/>
                  </a:moveTo>
                  <a:lnTo>
                    <a:pt x="5592623" y="335711"/>
                  </a:lnTo>
                  <a:lnTo>
                    <a:pt x="5592623" y="345960"/>
                  </a:lnTo>
                  <a:lnTo>
                    <a:pt x="5602859" y="345960"/>
                  </a:lnTo>
                  <a:lnTo>
                    <a:pt x="5602859" y="335711"/>
                  </a:lnTo>
                  <a:close/>
                </a:path>
                <a:path w="6893559" h="346075">
                  <a:moveTo>
                    <a:pt x="5664314" y="335711"/>
                  </a:moveTo>
                  <a:lnTo>
                    <a:pt x="5654078" y="335711"/>
                  </a:lnTo>
                  <a:lnTo>
                    <a:pt x="5654078" y="345960"/>
                  </a:lnTo>
                  <a:lnTo>
                    <a:pt x="5664314" y="345960"/>
                  </a:lnTo>
                  <a:lnTo>
                    <a:pt x="5664314" y="335711"/>
                  </a:lnTo>
                  <a:close/>
                </a:path>
                <a:path w="6893559" h="346075">
                  <a:moveTo>
                    <a:pt x="5725782" y="335711"/>
                  </a:moveTo>
                  <a:lnTo>
                    <a:pt x="5715533" y="335711"/>
                  </a:lnTo>
                  <a:lnTo>
                    <a:pt x="5715533" y="345960"/>
                  </a:lnTo>
                  <a:lnTo>
                    <a:pt x="5725782" y="345960"/>
                  </a:lnTo>
                  <a:lnTo>
                    <a:pt x="5725782" y="335711"/>
                  </a:lnTo>
                  <a:close/>
                </a:path>
                <a:path w="6893559" h="346075">
                  <a:moveTo>
                    <a:pt x="5787237" y="335711"/>
                  </a:moveTo>
                  <a:lnTo>
                    <a:pt x="5776988" y="335711"/>
                  </a:lnTo>
                  <a:lnTo>
                    <a:pt x="5776988" y="345960"/>
                  </a:lnTo>
                  <a:lnTo>
                    <a:pt x="5787237" y="345960"/>
                  </a:lnTo>
                  <a:lnTo>
                    <a:pt x="5787237" y="335711"/>
                  </a:lnTo>
                  <a:close/>
                </a:path>
                <a:path w="6893559" h="346075">
                  <a:moveTo>
                    <a:pt x="5848693" y="335711"/>
                  </a:moveTo>
                  <a:lnTo>
                    <a:pt x="5838444" y="335711"/>
                  </a:lnTo>
                  <a:lnTo>
                    <a:pt x="5838444" y="345960"/>
                  </a:lnTo>
                  <a:lnTo>
                    <a:pt x="5848693" y="345960"/>
                  </a:lnTo>
                  <a:lnTo>
                    <a:pt x="5848693" y="335711"/>
                  </a:lnTo>
                  <a:close/>
                </a:path>
                <a:path w="6893559" h="346075">
                  <a:moveTo>
                    <a:pt x="5910148" y="335711"/>
                  </a:moveTo>
                  <a:lnTo>
                    <a:pt x="5899899" y="335711"/>
                  </a:lnTo>
                  <a:lnTo>
                    <a:pt x="5899899" y="345960"/>
                  </a:lnTo>
                  <a:lnTo>
                    <a:pt x="5910148" y="345960"/>
                  </a:lnTo>
                  <a:lnTo>
                    <a:pt x="5910148" y="335711"/>
                  </a:lnTo>
                  <a:close/>
                </a:path>
                <a:path w="6893559" h="346075">
                  <a:moveTo>
                    <a:pt x="5971603" y="335711"/>
                  </a:moveTo>
                  <a:lnTo>
                    <a:pt x="5961367" y="335711"/>
                  </a:lnTo>
                  <a:lnTo>
                    <a:pt x="5961367" y="345960"/>
                  </a:lnTo>
                  <a:lnTo>
                    <a:pt x="5971603" y="345960"/>
                  </a:lnTo>
                  <a:lnTo>
                    <a:pt x="5971603" y="335711"/>
                  </a:lnTo>
                  <a:close/>
                </a:path>
                <a:path w="6893559" h="346075">
                  <a:moveTo>
                    <a:pt x="6033059" y="335711"/>
                  </a:moveTo>
                  <a:lnTo>
                    <a:pt x="6022822" y="335711"/>
                  </a:lnTo>
                  <a:lnTo>
                    <a:pt x="6022822" y="345960"/>
                  </a:lnTo>
                  <a:lnTo>
                    <a:pt x="6033059" y="345960"/>
                  </a:lnTo>
                  <a:lnTo>
                    <a:pt x="6033059" y="335711"/>
                  </a:lnTo>
                  <a:close/>
                </a:path>
                <a:path w="6893559" h="346075">
                  <a:moveTo>
                    <a:pt x="6094514" y="335711"/>
                  </a:moveTo>
                  <a:lnTo>
                    <a:pt x="6084278" y="335711"/>
                  </a:lnTo>
                  <a:lnTo>
                    <a:pt x="6084278" y="345960"/>
                  </a:lnTo>
                  <a:lnTo>
                    <a:pt x="6094514" y="345960"/>
                  </a:lnTo>
                  <a:lnTo>
                    <a:pt x="6094514" y="335711"/>
                  </a:lnTo>
                  <a:close/>
                </a:path>
                <a:path w="6893559" h="346075">
                  <a:moveTo>
                    <a:pt x="6155982" y="335711"/>
                  </a:moveTo>
                  <a:lnTo>
                    <a:pt x="6145733" y="335711"/>
                  </a:lnTo>
                  <a:lnTo>
                    <a:pt x="6145733" y="345960"/>
                  </a:lnTo>
                  <a:lnTo>
                    <a:pt x="6155982" y="345960"/>
                  </a:lnTo>
                  <a:lnTo>
                    <a:pt x="6155982" y="335711"/>
                  </a:lnTo>
                  <a:close/>
                </a:path>
                <a:path w="6893559" h="346075">
                  <a:moveTo>
                    <a:pt x="6217437" y="335711"/>
                  </a:moveTo>
                  <a:lnTo>
                    <a:pt x="6207188" y="335711"/>
                  </a:lnTo>
                  <a:lnTo>
                    <a:pt x="6207188" y="345960"/>
                  </a:lnTo>
                  <a:lnTo>
                    <a:pt x="6217437" y="345960"/>
                  </a:lnTo>
                  <a:lnTo>
                    <a:pt x="6217437" y="335711"/>
                  </a:lnTo>
                  <a:close/>
                </a:path>
                <a:path w="6893559" h="346075">
                  <a:moveTo>
                    <a:pt x="6278892" y="335711"/>
                  </a:moveTo>
                  <a:lnTo>
                    <a:pt x="6268644" y="335711"/>
                  </a:lnTo>
                  <a:lnTo>
                    <a:pt x="6268644" y="345960"/>
                  </a:lnTo>
                  <a:lnTo>
                    <a:pt x="6278892" y="345960"/>
                  </a:lnTo>
                  <a:lnTo>
                    <a:pt x="6278892" y="335711"/>
                  </a:lnTo>
                  <a:close/>
                </a:path>
                <a:path w="6893559" h="346075">
                  <a:moveTo>
                    <a:pt x="6340348" y="335711"/>
                  </a:moveTo>
                  <a:lnTo>
                    <a:pt x="6330112" y="335711"/>
                  </a:lnTo>
                  <a:lnTo>
                    <a:pt x="6330112" y="345960"/>
                  </a:lnTo>
                  <a:lnTo>
                    <a:pt x="6340348" y="345960"/>
                  </a:lnTo>
                  <a:lnTo>
                    <a:pt x="6340348" y="335711"/>
                  </a:lnTo>
                  <a:close/>
                </a:path>
                <a:path w="6893559" h="346075">
                  <a:moveTo>
                    <a:pt x="6401803" y="335711"/>
                  </a:moveTo>
                  <a:lnTo>
                    <a:pt x="6391567" y="335711"/>
                  </a:lnTo>
                  <a:lnTo>
                    <a:pt x="6391567" y="345960"/>
                  </a:lnTo>
                  <a:lnTo>
                    <a:pt x="6401803" y="345960"/>
                  </a:lnTo>
                  <a:lnTo>
                    <a:pt x="6401803" y="335711"/>
                  </a:lnTo>
                  <a:close/>
                </a:path>
                <a:path w="6893559" h="346075">
                  <a:moveTo>
                    <a:pt x="6463258" y="335711"/>
                  </a:moveTo>
                  <a:lnTo>
                    <a:pt x="6453022" y="335711"/>
                  </a:lnTo>
                  <a:lnTo>
                    <a:pt x="6453022" y="345960"/>
                  </a:lnTo>
                  <a:lnTo>
                    <a:pt x="6463258" y="345960"/>
                  </a:lnTo>
                  <a:lnTo>
                    <a:pt x="6463258" y="335711"/>
                  </a:lnTo>
                  <a:close/>
                </a:path>
                <a:path w="6893559" h="346075">
                  <a:moveTo>
                    <a:pt x="6524726" y="335711"/>
                  </a:moveTo>
                  <a:lnTo>
                    <a:pt x="6514478" y="335711"/>
                  </a:lnTo>
                  <a:lnTo>
                    <a:pt x="6514478" y="345960"/>
                  </a:lnTo>
                  <a:lnTo>
                    <a:pt x="6524726" y="345960"/>
                  </a:lnTo>
                  <a:lnTo>
                    <a:pt x="6524726" y="335711"/>
                  </a:lnTo>
                  <a:close/>
                </a:path>
                <a:path w="6893559" h="346075">
                  <a:moveTo>
                    <a:pt x="6586182" y="335711"/>
                  </a:moveTo>
                  <a:lnTo>
                    <a:pt x="6575933" y="335711"/>
                  </a:lnTo>
                  <a:lnTo>
                    <a:pt x="6575933" y="345960"/>
                  </a:lnTo>
                  <a:lnTo>
                    <a:pt x="6586182" y="345960"/>
                  </a:lnTo>
                  <a:lnTo>
                    <a:pt x="6586182" y="335711"/>
                  </a:lnTo>
                  <a:close/>
                </a:path>
                <a:path w="6893559" h="346075">
                  <a:moveTo>
                    <a:pt x="6647637" y="335711"/>
                  </a:moveTo>
                  <a:lnTo>
                    <a:pt x="6637388" y="335711"/>
                  </a:lnTo>
                  <a:lnTo>
                    <a:pt x="6637388" y="345960"/>
                  </a:lnTo>
                  <a:lnTo>
                    <a:pt x="6647637" y="345960"/>
                  </a:lnTo>
                  <a:lnTo>
                    <a:pt x="6647637" y="335711"/>
                  </a:lnTo>
                  <a:close/>
                </a:path>
                <a:path w="6893559" h="346075">
                  <a:moveTo>
                    <a:pt x="6709092" y="335711"/>
                  </a:moveTo>
                  <a:lnTo>
                    <a:pt x="6698856" y="335711"/>
                  </a:lnTo>
                  <a:lnTo>
                    <a:pt x="6698856" y="345960"/>
                  </a:lnTo>
                  <a:lnTo>
                    <a:pt x="6709092" y="345960"/>
                  </a:lnTo>
                  <a:lnTo>
                    <a:pt x="6709092" y="335711"/>
                  </a:lnTo>
                  <a:close/>
                </a:path>
                <a:path w="6893559" h="346075">
                  <a:moveTo>
                    <a:pt x="6770548" y="335711"/>
                  </a:moveTo>
                  <a:lnTo>
                    <a:pt x="6760311" y="335711"/>
                  </a:lnTo>
                  <a:lnTo>
                    <a:pt x="6760311" y="345960"/>
                  </a:lnTo>
                  <a:lnTo>
                    <a:pt x="6770548" y="345960"/>
                  </a:lnTo>
                  <a:lnTo>
                    <a:pt x="6770548" y="335711"/>
                  </a:lnTo>
                  <a:close/>
                </a:path>
                <a:path w="6893559" h="346075">
                  <a:moveTo>
                    <a:pt x="6832003" y="335711"/>
                  </a:moveTo>
                  <a:lnTo>
                    <a:pt x="6821767" y="335711"/>
                  </a:lnTo>
                  <a:lnTo>
                    <a:pt x="6821767" y="345960"/>
                  </a:lnTo>
                  <a:lnTo>
                    <a:pt x="6832003" y="345960"/>
                  </a:lnTo>
                  <a:lnTo>
                    <a:pt x="6832003" y="335711"/>
                  </a:lnTo>
                  <a:close/>
                </a:path>
                <a:path w="6893559" h="346075">
                  <a:moveTo>
                    <a:pt x="6893471" y="335711"/>
                  </a:moveTo>
                  <a:lnTo>
                    <a:pt x="6883222" y="335711"/>
                  </a:lnTo>
                  <a:lnTo>
                    <a:pt x="6883222" y="345960"/>
                  </a:lnTo>
                  <a:lnTo>
                    <a:pt x="6893471" y="345960"/>
                  </a:lnTo>
                  <a:lnTo>
                    <a:pt x="6893471" y="33571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673774" y="4664900"/>
              <a:ext cx="4312285" cy="10795"/>
            </a:xfrm>
            <a:custGeom>
              <a:avLst/>
              <a:gdLst/>
              <a:ahLst/>
              <a:cxnLst/>
              <a:rect l="l" t="t" r="r" b="b"/>
              <a:pathLst>
                <a:path w="4312284" h="10795">
                  <a:moveTo>
                    <a:pt x="10248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0248" y="10248"/>
                  </a:lnTo>
                  <a:lnTo>
                    <a:pt x="10248" y="0"/>
                  </a:lnTo>
                  <a:close/>
                </a:path>
                <a:path w="4312284" h="10795">
                  <a:moveTo>
                    <a:pt x="71704" y="0"/>
                  </a:moveTo>
                  <a:lnTo>
                    <a:pt x="61455" y="0"/>
                  </a:lnTo>
                  <a:lnTo>
                    <a:pt x="61455" y="10248"/>
                  </a:lnTo>
                  <a:lnTo>
                    <a:pt x="71704" y="10248"/>
                  </a:lnTo>
                  <a:lnTo>
                    <a:pt x="71704" y="0"/>
                  </a:lnTo>
                  <a:close/>
                </a:path>
                <a:path w="4312284" h="10795">
                  <a:moveTo>
                    <a:pt x="133159" y="0"/>
                  </a:moveTo>
                  <a:lnTo>
                    <a:pt x="122910" y="0"/>
                  </a:lnTo>
                  <a:lnTo>
                    <a:pt x="122910" y="10248"/>
                  </a:lnTo>
                  <a:lnTo>
                    <a:pt x="133159" y="10248"/>
                  </a:lnTo>
                  <a:lnTo>
                    <a:pt x="133159" y="0"/>
                  </a:lnTo>
                  <a:close/>
                </a:path>
                <a:path w="4312284" h="10795">
                  <a:moveTo>
                    <a:pt x="194614" y="0"/>
                  </a:moveTo>
                  <a:lnTo>
                    <a:pt x="184365" y="0"/>
                  </a:lnTo>
                  <a:lnTo>
                    <a:pt x="184365" y="10248"/>
                  </a:lnTo>
                  <a:lnTo>
                    <a:pt x="194614" y="10248"/>
                  </a:lnTo>
                  <a:lnTo>
                    <a:pt x="194614" y="0"/>
                  </a:lnTo>
                  <a:close/>
                </a:path>
                <a:path w="4312284" h="10795">
                  <a:moveTo>
                    <a:pt x="256070" y="0"/>
                  </a:moveTo>
                  <a:lnTo>
                    <a:pt x="245833" y="0"/>
                  </a:lnTo>
                  <a:lnTo>
                    <a:pt x="245833" y="10248"/>
                  </a:lnTo>
                  <a:lnTo>
                    <a:pt x="256070" y="10248"/>
                  </a:lnTo>
                  <a:lnTo>
                    <a:pt x="256070" y="0"/>
                  </a:lnTo>
                  <a:close/>
                </a:path>
                <a:path w="4312284" h="10795">
                  <a:moveTo>
                    <a:pt x="317525" y="0"/>
                  </a:moveTo>
                  <a:lnTo>
                    <a:pt x="307289" y="0"/>
                  </a:lnTo>
                  <a:lnTo>
                    <a:pt x="307289" y="10248"/>
                  </a:lnTo>
                  <a:lnTo>
                    <a:pt x="317525" y="10248"/>
                  </a:lnTo>
                  <a:lnTo>
                    <a:pt x="317525" y="0"/>
                  </a:lnTo>
                  <a:close/>
                </a:path>
                <a:path w="4312284" h="10795">
                  <a:moveTo>
                    <a:pt x="378993" y="0"/>
                  </a:moveTo>
                  <a:lnTo>
                    <a:pt x="368744" y="0"/>
                  </a:lnTo>
                  <a:lnTo>
                    <a:pt x="368744" y="10248"/>
                  </a:lnTo>
                  <a:lnTo>
                    <a:pt x="378993" y="10248"/>
                  </a:lnTo>
                  <a:lnTo>
                    <a:pt x="378993" y="0"/>
                  </a:lnTo>
                  <a:close/>
                </a:path>
                <a:path w="4312284" h="10795">
                  <a:moveTo>
                    <a:pt x="440448" y="0"/>
                  </a:moveTo>
                  <a:lnTo>
                    <a:pt x="430199" y="0"/>
                  </a:lnTo>
                  <a:lnTo>
                    <a:pt x="430199" y="10248"/>
                  </a:lnTo>
                  <a:lnTo>
                    <a:pt x="440448" y="10248"/>
                  </a:lnTo>
                  <a:lnTo>
                    <a:pt x="440448" y="0"/>
                  </a:lnTo>
                  <a:close/>
                </a:path>
                <a:path w="4312284" h="10795">
                  <a:moveTo>
                    <a:pt x="501904" y="0"/>
                  </a:moveTo>
                  <a:lnTo>
                    <a:pt x="491655" y="0"/>
                  </a:lnTo>
                  <a:lnTo>
                    <a:pt x="491655" y="10248"/>
                  </a:lnTo>
                  <a:lnTo>
                    <a:pt x="501904" y="10248"/>
                  </a:lnTo>
                  <a:lnTo>
                    <a:pt x="501904" y="0"/>
                  </a:lnTo>
                  <a:close/>
                </a:path>
                <a:path w="4312284" h="10795">
                  <a:moveTo>
                    <a:pt x="563359" y="0"/>
                  </a:moveTo>
                  <a:lnTo>
                    <a:pt x="553110" y="0"/>
                  </a:lnTo>
                  <a:lnTo>
                    <a:pt x="553110" y="10248"/>
                  </a:lnTo>
                  <a:lnTo>
                    <a:pt x="563359" y="10248"/>
                  </a:lnTo>
                  <a:lnTo>
                    <a:pt x="563359" y="0"/>
                  </a:lnTo>
                  <a:close/>
                </a:path>
                <a:path w="4312284" h="10795">
                  <a:moveTo>
                    <a:pt x="624814" y="0"/>
                  </a:moveTo>
                  <a:lnTo>
                    <a:pt x="614578" y="0"/>
                  </a:lnTo>
                  <a:lnTo>
                    <a:pt x="614578" y="10248"/>
                  </a:lnTo>
                  <a:lnTo>
                    <a:pt x="624814" y="10248"/>
                  </a:lnTo>
                  <a:lnTo>
                    <a:pt x="624814" y="0"/>
                  </a:lnTo>
                  <a:close/>
                </a:path>
                <a:path w="4312284" h="10795">
                  <a:moveTo>
                    <a:pt x="686269" y="0"/>
                  </a:moveTo>
                  <a:lnTo>
                    <a:pt x="676033" y="0"/>
                  </a:lnTo>
                  <a:lnTo>
                    <a:pt x="676033" y="10248"/>
                  </a:lnTo>
                  <a:lnTo>
                    <a:pt x="686269" y="10248"/>
                  </a:lnTo>
                  <a:lnTo>
                    <a:pt x="686269" y="0"/>
                  </a:lnTo>
                  <a:close/>
                </a:path>
                <a:path w="4312284" h="10795">
                  <a:moveTo>
                    <a:pt x="747725" y="0"/>
                  </a:moveTo>
                  <a:lnTo>
                    <a:pt x="737489" y="0"/>
                  </a:lnTo>
                  <a:lnTo>
                    <a:pt x="737489" y="10248"/>
                  </a:lnTo>
                  <a:lnTo>
                    <a:pt x="747725" y="10248"/>
                  </a:lnTo>
                  <a:lnTo>
                    <a:pt x="747725" y="0"/>
                  </a:lnTo>
                  <a:close/>
                </a:path>
                <a:path w="4312284" h="10795">
                  <a:moveTo>
                    <a:pt x="809193" y="0"/>
                  </a:moveTo>
                  <a:lnTo>
                    <a:pt x="798944" y="0"/>
                  </a:lnTo>
                  <a:lnTo>
                    <a:pt x="798944" y="10248"/>
                  </a:lnTo>
                  <a:lnTo>
                    <a:pt x="809193" y="10248"/>
                  </a:lnTo>
                  <a:lnTo>
                    <a:pt x="809193" y="0"/>
                  </a:lnTo>
                  <a:close/>
                </a:path>
                <a:path w="4312284" h="10795">
                  <a:moveTo>
                    <a:pt x="870648" y="0"/>
                  </a:moveTo>
                  <a:lnTo>
                    <a:pt x="860399" y="0"/>
                  </a:lnTo>
                  <a:lnTo>
                    <a:pt x="860399" y="10248"/>
                  </a:lnTo>
                  <a:lnTo>
                    <a:pt x="870648" y="10248"/>
                  </a:lnTo>
                  <a:lnTo>
                    <a:pt x="870648" y="0"/>
                  </a:lnTo>
                  <a:close/>
                </a:path>
                <a:path w="4312284" h="10795">
                  <a:moveTo>
                    <a:pt x="932103" y="0"/>
                  </a:moveTo>
                  <a:lnTo>
                    <a:pt x="921854" y="0"/>
                  </a:lnTo>
                  <a:lnTo>
                    <a:pt x="921854" y="10248"/>
                  </a:lnTo>
                  <a:lnTo>
                    <a:pt x="932103" y="10248"/>
                  </a:lnTo>
                  <a:lnTo>
                    <a:pt x="932103" y="0"/>
                  </a:lnTo>
                  <a:close/>
                </a:path>
                <a:path w="4312284" h="10795">
                  <a:moveTo>
                    <a:pt x="993559" y="0"/>
                  </a:moveTo>
                  <a:lnTo>
                    <a:pt x="983322" y="0"/>
                  </a:lnTo>
                  <a:lnTo>
                    <a:pt x="983322" y="10248"/>
                  </a:lnTo>
                  <a:lnTo>
                    <a:pt x="993559" y="10248"/>
                  </a:lnTo>
                  <a:lnTo>
                    <a:pt x="993559" y="0"/>
                  </a:lnTo>
                  <a:close/>
                </a:path>
                <a:path w="4312284" h="10795">
                  <a:moveTo>
                    <a:pt x="1055014" y="0"/>
                  </a:moveTo>
                  <a:lnTo>
                    <a:pt x="1044778" y="0"/>
                  </a:lnTo>
                  <a:lnTo>
                    <a:pt x="1044778" y="10248"/>
                  </a:lnTo>
                  <a:lnTo>
                    <a:pt x="1055014" y="10248"/>
                  </a:lnTo>
                  <a:lnTo>
                    <a:pt x="1055014" y="0"/>
                  </a:lnTo>
                  <a:close/>
                </a:path>
                <a:path w="4312284" h="10795">
                  <a:moveTo>
                    <a:pt x="1116469" y="0"/>
                  </a:moveTo>
                  <a:lnTo>
                    <a:pt x="1106233" y="0"/>
                  </a:lnTo>
                  <a:lnTo>
                    <a:pt x="1106233" y="10248"/>
                  </a:lnTo>
                  <a:lnTo>
                    <a:pt x="1116469" y="10248"/>
                  </a:lnTo>
                  <a:lnTo>
                    <a:pt x="1116469" y="0"/>
                  </a:lnTo>
                  <a:close/>
                </a:path>
                <a:path w="4312284" h="10795">
                  <a:moveTo>
                    <a:pt x="1177937" y="0"/>
                  </a:moveTo>
                  <a:lnTo>
                    <a:pt x="1167688" y="0"/>
                  </a:lnTo>
                  <a:lnTo>
                    <a:pt x="1167688" y="10248"/>
                  </a:lnTo>
                  <a:lnTo>
                    <a:pt x="1177937" y="10248"/>
                  </a:lnTo>
                  <a:lnTo>
                    <a:pt x="1177937" y="0"/>
                  </a:lnTo>
                  <a:close/>
                </a:path>
                <a:path w="4312284" h="10795">
                  <a:moveTo>
                    <a:pt x="1239393" y="0"/>
                  </a:moveTo>
                  <a:lnTo>
                    <a:pt x="1229144" y="0"/>
                  </a:lnTo>
                  <a:lnTo>
                    <a:pt x="1229144" y="10248"/>
                  </a:lnTo>
                  <a:lnTo>
                    <a:pt x="1239393" y="10248"/>
                  </a:lnTo>
                  <a:lnTo>
                    <a:pt x="1239393" y="0"/>
                  </a:lnTo>
                  <a:close/>
                </a:path>
                <a:path w="4312284" h="10795">
                  <a:moveTo>
                    <a:pt x="1300848" y="0"/>
                  </a:moveTo>
                  <a:lnTo>
                    <a:pt x="1290599" y="0"/>
                  </a:lnTo>
                  <a:lnTo>
                    <a:pt x="1290599" y="10248"/>
                  </a:lnTo>
                  <a:lnTo>
                    <a:pt x="1300848" y="10248"/>
                  </a:lnTo>
                  <a:lnTo>
                    <a:pt x="1300848" y="0"/>
                  </a:lnTo>
                  <a:close/>
                </a:path>
                <a:path w="4312284" h="10795">
                  <a:moveTo>
                    <a:pt x="1362303" y="0"/>
                  </a:moveTo>
                  <a:lnTo>
                    <a:pt x="1352067" y="0"/>
                  </a:lnTo>
                  <a:lnTo>
                    <a:pt x="1352067" y="10248"/>
                  </a:lnTo>
                  <a:lnTo>
                    <a:pt x="1362303" y="10248"/>
                  </a:lnTo>
                  <a:lnTo>
                    <a:pt x="1362303" y="0"/>
                  </a:lnTo>
                  <a:close/>
                </a:path>
                <a:path w="4312284" h="10795">
                  <a:moveTo>
                    <a:pt x="1423758" y="0"/>
                  </a:moveTo>
                  <a:lnTo>
                    <a:pt x="1413522" y="0"/>
                  </a:lnTo>
                  <a:lnTo>
                    <a:pt x="1413522" y="10248"/>
                  </a:lnTo>
                  <a:lnTo>
                    <a:pt x="1423758" y="10248"/>
                  </a:lnTo>
                  <a:lnTo>
                    <a:pt x="1423758" y="0"/>
                  </a:lnTo>
                  <a:close/>
                </a:path>
                <a:path w="4312284" h="10795">
                  <a:moveTo>
                    <a:pt x="1485214" y="0"/>
                  </a:moveTo>
                  <a:lnTo>
                    <a:pt x="1474978" y="0"/>
                  </a:lnTo>
                  <a:lnTo>
                    <a:pt x="1474978" y="10248"/>
                  </a:lnTo>
                  <a:lnTo>
                    <a:pt x="1485214" y="10248"/>
                  </a:lnTo>
                  <a:lnTo>
                    <a:pt x="1485214" y="0"/>
                  </a:lnTo>
                  <a:close/>
                </a:path>
                <a:path w="4312284" h="10795">
                  <a:moveTo>
                    <a:pt x="1546682" y="0"/>
                  </a:moveTo>
                  <a:lnTo>
                    <a:pt x="1536433" y="0"/>
                  </a:lnTo>
                  <a:lnTo>
                    <a:pt x="1536433" y="10248"/>
                  </a:lnTo>
                  <a:lnTo>
                    <a:pt x="1546682" y="10248"/>
                  </a:lnTo>
                  <a:lnTo>
                    <a:pt x="1546682" y="0"/>
                  </a:lnTo>
                  <a:close/>
                </a:path>
                <a:path w="4312284" h="10795">
                  <a:moveTo>
                    <a:pt x="1608137" y="0"/>
                  </a:moveTo>
                  <a:lnTo>
                    <a:pt x="1597888" y="0"/>
                  </a:lnTo>
                  <a:lnTo>
                    <a:pt x="1597888" y="10248"/>
                  </a:lnTo>
                  <a:lnTo>
                    <a:pt x="1608137" y="10248"/>
                  </a:lnTo>
                  <a:lnTo>
                    <a:pt x="1608137" y="0"/>
                  </a:lnTo>
                  <a:close/>
                </a:path>
                <a:path w="4312284" h="10795">
                  <a:moveTo>
                    <a:pt x="1669592" y="0"/>
                  </a:moveTo>
                  <a:lnTo>
                    <a:pt x="1659343" y="0"/>
                  </a:lnTo>
                  <a:lnTo>
                    <a:pt x="1659343" y="10248"/>
                  </a:lnTo>
                  <a:lnTo>
                    <a:pt x="1669592" y="10248"/>
                  </a:lnTo>
                  <a:lnTo>
                    <a:pt x="1669592" y="0"/>
                  </a:lnTo>
                  <a:close/>
                </a:path>
                <a:path w="4312284" h="10795">
                  <a:moveTo>
                    <a:pt x="1731048" y="0"/>
                  </a:moveTo>
                  <a:lnTo>
                    <a:pt x="1720811" y="0"/>
                  </a:lnTo>
                  <a:lnTo>
                    <a:pt x="1720811" y="10248"/>
                  </a:lnTo>
                  <a:lnTo>
                    <a:pt x="1731048" y="10248"/>
                  </a:lnTo>
                  <a:lnTo>
                    <a:pt x="1731048" y="0"/>
                  </a:lnTo>
                  <a:close/>
                </a:path>
                <a:path w="4312284" h="10795">
                  <a:moveTo>
                    <a:pt x="1792503" y="0"/>
                  </a:moveTo>
                  <a:lnTo>
                    <a:pt x="1782267" y="0"/>
                  </a:lnTo>
                  <a:lnTo>
                    <a:pt x="1782267" y="10248"/>
                  </a:lnTo>
                  <a:lnTo>
                    <a:pt x="1792503" y="10248"/>
                  </a:lnTo>
                  <a:lnTo>
                    <a:pt x="1792503" y="0"/>
                  </a:lnTo>
                  <a:close/>
                </a:path>
                <a:path w="4312284" h="10795">
                  <a:moveTo>
                    <a:pt x="1853958" y="0"/>
                  </a:moveTo>
                  <a:lnTo>
                    <a:pt x="1843722" y="0"/>
                  </a:lnTo>
                  <a:lnTo>
                    <a:pt x="1843722" y="10248"/>
                  </a:lnTo>
                  <a:lnTo>
                    <a:pt x="1853958" y="10248"/>
                  </a:lnTo>
                  <a:lnTo>
                    <a:pt x="1853958" y="0"/>
                  </a:lnTo>
                  <a:close/>
                </a:path>
                <a:path w="4312284" h="10795">
                  <a:moveTo>
                    <a:pt x="1915426" y="0"/>
                  </a:moveTo>
                  <a:lnTo>
                    <a:pt x="1905177" y="0"/>
                  </a:lnTo>
                  <a:lnTo>
                    <a:pt x="1905177" y="10248"/>
                  </a:lnTo>
                  <a:lnTo>
                    <a:pt x="1915426" y="10248"/>
                  </a:lnTo>
                  <a:lnTo>
                    <a:pt x="1915426" y="0"/>
                  </a:lnTo>
                  <a:close/>
                </a:path>
                <a:path w="4312284" h="10795">
                  <a:moveTo>
                    <a:pt x="1976882" y="0"/>
                  </a:moveTo>
                  <a:lnTo>
                    <a:pt x="1966633" y="0"/>
                  </a:lnTo>
                  <a:lnTo>
                    <a:pt x="1966633" y="10248"/>
                  </a:lnTo>
                  <a:lnTo>
                    <a:pt x="1976882" y="10248"/>
                  </a:lnTo>
                  <a:lnTo>
                    <a:pt x="1976882" y="0"/>
                  </a:lnTo>
                  <a:close/>
                </a:path>
                <a:path w="4312284" h="10795">
                  <a:moveTo>
                    <a:pt x="2038337" y="0"/>
                  </a:moveTo>
                  <a:lnTo>
                    <a:pt x="2028088" y="0"/>
                  </a:lnTo>
                  <a:lnTo>
                    <a:pt x="2028088" y="10248"/>
                  </a:lnTo>
                  <a:lnTo>
                    <a:pt x="2038337" y="10248"/>
                  </a:lnTo>
                  <a:lnTo>
                    <a:pt x="2038337" y="0"/>
                  </a:lnTo>
                  <a:close/>
                </a:path>
                <a:path w="4312284" h="10795">
                  <a:moveTo>
                    <a:pt x="2099792" y="0"/>
                  </a:moveTo>
                  <a:lnTo>
                    <a:pt x="2089556" y="0"/>
                  </a:lnTo>
                  <a:lnTo>
                    <a:pt x="2089556" y="10248"/>
                  </a:lnTo>
                  <a:lnTo>
                    <a:pt x="2099792" y="10248"/>
                  </a:lnTo>
                  <a:lnTo>
                    <a:pt x="2099792" y="0"/>
                  </a:lnTo>
                  <a:close/>
                </a:path>
                <a:path w="4312284" h="10795">
                  <a:moveTo>
                    <a:pt x="2161248" y="0"/>
                  </a:moveTo>
                  <a:lnTo>
                    <a:pt x="2151011" y="0"/>
                  </a:lnTo>
                  <a:lnTo>
                    <a:pt x="2151011" y="10248"/>
                  </a:lnTo>
                  <a:lnTo>
                    <a:pt x="2161248" y="10248"/>
                  </a:lnTo>
                  <a:lnTo>
                    <a:pt x="2161248" y="0"/>
                  </a:lnTo>
                  <a:close/>
                </a:path>
                <a:path w="4312284" h="10795">
                  <a:moveTo>
                    <a:pt x="2222703" y="0"/>
                  </a:moveTo>
                  <a:lnTo>
                    <a:pt x="2212467" y="0"/>
                  </a:lnTo>
                  <a:lnTo>
                    <a:pt x="2212467" y="10248"/>
                  </a:lnTo>
                  <a:lnTo>
                    <a:pt x="2222703" y="10248"/>
                  </a:lnTo>
                  <a:lnTo>
                    <a:pt x="2222703" y="0"/>
                  </a:lnTo>
                  <a:close/>
                </a:path>
                <a:path w="4312284" h="10795">
                  <a:moveTo>
                    <a:pt x="2284171" y="0"/>
                  </a:moveTo>
                  <a:lnTo>
                    <a:pt x="2273922" y="0"/>
                  </a:lnTo>
                  <a:lnTo>
                    <a:pt x="2273922" y="10248"/>
                  </a:lnTo>
                  <a:lnTo>
                    <a:pt x="2284171" y="10248"/>
                  </a:lnTo>
                  <a:lnTo>
                    <a:pt x="2284171" y="0"/>
                  </a:lnTo>
                  <a:close/>
                </a:path>
                <a:path w="4312284" h="10795">
                  <a:moveTo>
                    <a:pt x="2345626" y="0"/>
                  </a:moveTo>
                  <a:lnTo>
                    <a:pt x="2335377" y="0"/>
                  </a:lnTo>
                  <a:lnTo>
                    <a:pt x="2335377" y="10248"/>
                  </a:lnTo>
                  <a:lnTo>
                    <a:pt x="2345626" y="10248"/>
                  </a:lnTo>
                  <a:lnTo>
                    <a:pt x="2345626" y="0"/>
                  </a:lnTo>
                  <a:close/>
                </a:path>
                <a:path w="4312284" h="10795">
                  <a:moveTo>
                    <a:pt x="2407081" y="0"/>
                  </a:moveTo>
                  <a:lnTo>
                    <a:pt x="2396833" y="0"/>
                  </a:lnTo>
                  <a:lnTo>
                    <a:pt x="2396833" y="10248"/>
                  </a:lnTo>
                  <a:lnTo>
                    <a:pt x="2407081" y="10248"/>
                  </a:lnTo>
                  <a:lnTo>
                    <a:pt x="2407081" y="0"/>
                  </a:lnTo>
                  <a:close/>
                </a:path>
                <a:path w="4312284" h="10795">
                  <a:moveTo>
                    <a:pt x="2468537" y="0"/>
                  </a:moveTo>
                  <a:lnTo>
                    <a:pt x="2458301" y="0"/>
                  </a:lnTo>
                  <a:lnTo>
                    <a:pt x="2458301" y="10248"/>
                  </a:lnTo>
                  <a:lnTo>
                    <a:pt x="2468537" y="10248"/>
                  </a:lnTo>
                  <a:lnTo>
                    <a:pt x="2468537" y="0"/>
                  </a:lnTo>
                  <a:close/>
                </a:path>
                <a:path w="4312284" h="10795">
                  <a:moveTo>
                    <a:pt x="2529992" y="0"/>
                  </a:moveTo>
                  <a:lnTo>
                    <a:pt x="2519756" y="0"/>
                  </a:lnTo>
                  <a:lnTo>
                    <a:pt x="2519756" y="10248"/>
                  </a:lnTo>
                  <a:lnTo>
                    <a:pt x="2529992" y="10248"/>
                  </a:lnTo>
                  <a:lnTo>
                    <a:pt x="2529992" y="0"/>
                  </a:lnTo>
                  <a:close/>
                </a:path>
                <a:path w="4312284" h="10795">
                  <a:moveTo>
                    <a:pt x="2591447" y="0"/>
                  </a:moveTo>
                  <a:lnTo>
                    <a:pt x="2581211" y="0"/>
                  </a:lnTo>
                  <a:lnTo>
                    <a:pt x="2581211" y="10248"/>
                  </a:lnTo>
                  <a:lnTo>
                    <a:pt x="2591447" y="10248"/>
                  </a:lnTo>
                  <a:lnTo>
                    <a:pt x="2591447" y="0"/>
                  </a:lnTo>
                  <a:close/>
                </a:path>
                <a:path w="4312284" h="10795">
                  <a:moveTo>
                    <a:pt x="2652915" y="0"/>
                  </a:moveTo>
                  <a:lnTo>
                    <a:pt x="2642666" y="0"/>
                  </a:lnTo>
                  <a:lnTo>
                    <a:pt x="2642666" y="10248"/>
                  </a:lnTo>
                  <a:lnTo>
                    <a:pt x="2652915" y="10248"/>
                  </a:lnTo>
                  <a:lnTo>
                    <a:pt x="2652915" y="0"/>
                  </a:lnTo>
                  <a:close/>
                </a:path>
                <a:path w="4312284" h="10795">
                  <a:moveTo>
                    <a:pt x="2714371" y="0"/>
                  </a:moveTo>
                  <a:lnTo>
                    <a:pt x="2704122" y="0"/>
                  </a:lnTo>
                  <a:lnTo>
                    <a:pt x="2704122" y="10248"/>
                  </a:lnTo>
                  <a:lnTo>
                    <a:pt x="2714371" y="10248"/>
                  </a:lnTo>
                  <a:lnTo>
                    <a:pt x="2714371" y="0"/>
                  </a:lnTo>
                  <a:close/>
                </a:path>
                <a:path w="4312284" h="10795">
                  <a:moveTo>
                    <a:pt x="2775826" y="0"/>
                  </a:moveTo>
                  <a:lnTo>
                    <a:pt x="2765577" y="0"/>
                  </a:lnTo>
                  <a:lnTo>
                    <a:pt x="2765577" y="10248"/>
                  </a:lnTo>
                  <a:lnTo>
                    <a:pt x="2775826" y="10248"/>
                  </a:lnTo>
                  <a:lnTo>
                    <a:pt x="2775826" y="0"/>
                  </a:lnTo>
                  <a:close/>
                </a:path>
                <a:path w="4312284" h="10795">
                  <a:moveTo>
                    <a:pt x="2837281" y="0"/>
                  </a:moveTo>
                  <a:lnTo>
                    <a:pt x="2827045" y="0"/>
                  </a:lnTo>
                  <a:lnTo>
                    <a:pt x="2827045" y="10248"/>
                  </a:lnTo>
                  <a:lnTo>
                    <a:pt x="2837281" y="10248"/>
                  </a:lnTo>
                  <a:lnTo>
                    <a:pt x="2837281" y="0"/>
                  </a:lnTo>
                  <a:close/>
                </a:path>
                <a:path w="4312284" h="10795">
                  <a:moveTo>
                    <a:pt x="2898737" y="0"/>
                  </a:moveTo>
                  <a:lnTo>
                    <a:pt x="2888500" y="0"/>
                  </a:lnTo>
                  <a:lnTo>
                    <a:pt x="2888500" y="10248"/>
                  </a:lnTo>
                  <a:lnTo>
                    <a:pt x="2898737" y="10248"/>
                  </a:lnTo>
                  <a:lnTo>
                    <a:pt x="2898737" y="0"/>
                  </a:lnTo>
                  <a:close/>
                </a:path>
                <a:path w="4312284" h="10795">
                  <a:moveTo>
                    <a:pt x="2960192" y="0"/>
                  </a:moveTo>
                  <a:lnTo>
                    <a:pt x="2949956" y="0"/>
                  </a:lnTo>
                  <a:lnTo>
                    <a:pt x="2949956" y="10248"/>
                  </a:lnTo>
                  <a:lnTo>
                    <a:pt x="2960192" y="10248"/>
                  </a:lnTo>
                  <a:lnTo>
                    <a:pt x="2960192" y="0"/>
                  </a:lnTo>
                  <a:close/>
                </a:path>
                <a:path w="4312284" h="10795">
                  <a:moveTo>
                    <a:pt x="3021660" y="0"/>
                  </a:moveTo>
                  <a:lnTo>
                    <a:pt x="3011411" y="0"/>
                  </a:lnTo>
                  <a:lnTo>
                    <a:pt x="3011411" y="10248"/>
                  </a:lnTo>
                  <a:lnTo>
                    <a:pt x="3021660" y="10248"/>
                  </a:lnTo>
                  <a:lnTo>
                    <a:pt x="3021660" y="0"/>
                  </a:lnTo>
                  <a:close/>
                </a:path>
                <a:path w="4312284" h="10795">
                  <a:moveTo>
                    <a:pt x="3083115" y="0"/>
                  </a:moveTo>
                  <a:lnTo>
                    <a:pt x="3072866" y="0"/>
                  </a:lnTo>
                  <a:lnTo>
                    <a:pt x="3072866" y="10248"/>
                  </a:lnTo>
                  <a:lnTo>
                    <a:pt x="3083115" y="10248"/>
                  </a:lnTo>
                  <a:lnTo>
                    <a:pt x="3083115" y="0"/>
                  </a:lnTo>
                  <a:close/>
                </a:path>
                <a:path w="4312284" h="10795">
                  <a:moveTo>
                    <a:pt x="3144570" y="0"/>
                  </a:moveTo>
                  <a:lnTo>
                    <a:pt x="3134322" y="0"/>
                  </a:lnTo>
                  <a:lnTo>
                    <a:pt x="3134322" y="10248"/>
                  </a:lnTo>
                  <a:lnTo>
                    <a:pt x="3144570" y="10248"/>
                  </a:lnTo>
                  <a:lnTo>
                    <a:pt x="3144570" y="0"/>
                  </a:lnTo>
                  <a:close/>
                </a:path>
                <a:path w="4312284" h="10795">
                  <a:moveTo>
                    <a:pt x="3206026" y="0"/>
                  </a:moveTo>
                  <a:lnTo>
                    <a:pt x="3195777" y="0"/>
                  </a:lnTo>
                  <a:lnTo>
                    <a:pt x="3195777" y="10248"/>
                  </a:lnTo>
                  <a:lnTo>
                    <a:pt x="3206026" y="10248"/>
                  </a:lnTo>
                  <a:lnTo>
                    <a:pt x="3206026" y="0"/>
                  </a:lnTo>
                  <a:close/>
                </a:path>
                <a:path w="4312284" h="10795">
                  <a:moveTo>
                    <a:pt x="3267481" y="0"/>
                  </a:moveTo>
                  <a:lnTo>
                    <a:pt x="3257245" y="0"/>
                  </a:lnTo>
                  <a:lnTo>
                    <a:pt x="3257245" y="10248"/>
                  </a:lnTo>
                  <a:lnTo>
                    <a:pt x="3267481" y="10248"/>
                  </a:lnTo>
                  <a:lnTo>
                    <a:pt x="3267481" y="0"/>
                  </a:lnTo>
                  <a:close/>
                </a:path>
                <a:path w="4312284" h="10795">
                  <a:moveTo>
                    <a:pt x="3328936" y="0"/>
                  </a:moveTo>
                  <a:lnTo>
                    <a:pt x="3318700" y="0"/>
                  </a:lnTo>
                  <a:lnTo>
                    <a:pt x="3318700" y="10248"/>
                  </a:lnTo>
                  <a:lnTo>
                    <a:pt x="3328936" y="10248"/>
                  </a:lnTo>
                  <a:lnTo>
                    <a:pt x="3328936" y="0"/>
                  </a:lnTo>
                  <a:close/>
                </a:path>
                <a:path w="4312284" h="10795">
                  <a:moveTo>
                    <a:pt x="3390404" y="0"/>
                  </a:moveTo>
                  <a:lnTo>
                    <a:pt x="3380155" y="0"/>
                  </a:lnTo>
                  <a:lnTo>
                    <a:pt x="3380155" y="10248"/>
                  </a:lnTo>
                  <a:lnTo>
                    <a:pt x="3390404" y="10248"/>
                  </a:lnTo>
                  <a:lnTo>
                    <a:pt x="3390404" y="0"/>
                  </a:lnTo>
                  <a:close/>
                </a:path>
                <a:path w="4312284" h="10795">
                  <a:moveTo>
                    <a:pt x="3451860" y="0"/>
                  </a:moveTo>
                  <a:lnTo>
                    <a:pt x="3441611" y="0"/>
                  </a:lnTo>
                  <a:lnTo>
                    <a:pt x="3441611" y="10248"/>
                  </a:lnTo>
                  <a:lnTo>
                    <a:pt x="3451860" y="10248"/>
                  </a:lnTo>
                  <a:lnTo>
                    <a:pt x="3451860" y="0"/>
                  </a:lnTo>
                  <a:close/>
                </a:path>
                <a:path w="4312284" h="10795">
                  <a:moveTo>
                    <a:pt x="3513315" y="0"/>
                  </a:moveTo>
                  <a:lnTo>
                    <a:pt x="3503066" y="0"/>
                  </a:lnTo>
                  <a:lnTo>
                    <a:pt x="3503066" y="10248"/>
                  </a:lnTo>
                  <a:lnTo>
                    <a:pt x="3513315" y="10248"/>
                  </a:lnTo>
                  <a:lnTo>
                    <a:pt x="3513315" y="0"/>
                  </a:lnTo>
                  <a:close/>
                </a:path>
                <a:path w="4312284" h="10795">
                  <a:moveTo>
                    <a:pt x="3574770" y="0"/>
                  </a:moveTo>
                  <a:lnTo>
                    <a:pt x="3564521" y="0"/>
                  </a:lnTo>
                  <a:lnTo>
                    <a:pt x="3564521" y="10248"/>
                  </a:lnTo>
                  <a:lnTo>
                    <a:pt x="3574770" y="10248"/>
                  </a:lnTo>
                  <a:lnTo>
                    <a:pt x="3574770" y="0"/>
                  </a:lnTo>
                  <a:close/>
                </a:path>
                <a:path w="4312284" h="10795">
                  <a:moveTo>
                    <a:pt x="3636226" y="0"/>
                  </a:moveTo>
                  <a:lnTo>
                    <a:pt x="3625989" y="0"/>
                  </a:lnTo>
                  <a:lnTo>
                    <a:pt x="3625989" y="10248"/>
                  </a:lnTo>
                  <a:lnTo>
                    <a:pt x="3636226" y="10248"/>
                  </a:lnTo>
                  <a:lnTo>
                    <a:pt x="3636226" y="0"/>
                  </a:lnTo>
                  <a:close/>
                </a:path>
                <a:path w="4312284" h="10795">
                  <a:moveTo>
                    <a:pt x="3697681" y="0"/>
                  </a:moveTo>
                  <a:lnTo>
                    <a:pt x="3687445" y="0"/>
                  </a:lnTo>
                  <a:lnTo>
                    <a:pt x="3687445" y="10248"/>
                  </a:lnTo>
                  <a:lnTo>
                    <a:pt x="3697681" y="10248"/>
                  </a:lnTo>
                  <a:lnTo>
                    <a:pt x="3697681" y="0"/>
                  </a:lnTo>
                  <a:close/>
                </a:path>
                <a:path w="4312284" h="10795">
                  <a:moveTo>
                    <a:pt x="3759136" y="0"/>
                  </a:moveTo>
                  <a:lnTo>
                    <a:pt x="3748900" y="0"/>
                  </a:lnTo>
                  <a:lnTo>
                    <a:pt x="3748900" y="10248"/>
                  </a:lnTo>
                  <a:lnTo>
                    <a:pt x="3759136" y="10248"/>
                  </a:lnTo>
                  <a:lnTo>
                    <a:pt x="3759136" y="0"/>
                  </a:lnTo>
                  <a:close/>
                </a:path>
                <a:path w="4312284" h="10795">
                  <a:moveTo>
                    <a:pt x="3820604" y="0"/>
                  </a:moveTo>
                  <a:lnTo>
                    <a:pt x="3810355" y="0"/>
                  </a:lnTo>
                  <a:lnTo>
                    <a:pt x="3810355" y="10248"/>
                  </a:lnTo>
                  <a:lnTo>
                    <a:pt x="3820604" y="10248"/>
                  </a:lnTo>
                  <a:lnTo>
                    <a:pt x="3820604" y="0"/>
                  </a:lnTo>
                  <a:close/>
                </a:path>
                <a:path w="4312284" h="10795">
                  <a:moveTo>
                    <a:pt x="3882059" y="0"/>
                  </a:moveTo>
                  <a:lnTo>
                    <a:pt x="3871811" y="0"/>
                  </a:lnTo>
                  <a:lnTo>
                    <a:pt x="3871811" y="10248"/>
                  </a:lnTo>
                  <a:lnTo>
                    <a:pt x="3882059" y="10248"/>
                  </a:lnTo>
                  <a:lnTo>
                    <a:pt x="3882059" y="0"/>
                  </a:lnTo>
                  <a:close/>
                </a:path>
                <a:path w="4312284" h="10795">
                  <a:moveTo>
                    <a:pt x="3943515" y="0"/>
                  </a:moveTo>
                  <a:lnTo>
                    <a:pt x="3933266" y="0"/>
                  </a:lnTo>
                  <a:lnTo>
                    <a:pt x="3933266" y="10248"/>
                  </a:lnTo>
                  <a:lnTo>
                    <a:pt x="3943515" y="10248"/>
                  </a:lnTo>
                  <a:lnTo>
                    <a:pt x="3943515" y="0"/>
                  </a:lnTo>
                  <a:close/>
                </a:path>
                <a:path w="4312284" h="10795">
                  <a:moveTo>
                    <a:pt x="4004970" y="0"/>
                  </a:moveTo>
                  <a:lnTo>
                    <a:pt x="3994734" y="0"/>
                  </a:lnTo>
                  <a:lnTo>
                    <a:pt x="3994734" y="10248"/>
                  </a:lnTo>
                  <a:lnTo>
                    <a:pt x="4004970" y="10248"/>
                  </a:lnTo>
                  <a:lnTo>
                    <a:pt x="4004970" y="0"/>
                  </a:lnTo>
                  <a:close/>
                </a:path>
                <a:path w="4312284" h="10795">
                  <a:moveTo>
                    <a:pt x="4066425" y="0"/>
                  </a:moveTo>
                  <a:lnTo>
                    <a:pt x="4056189" y="0"/>
                  </a:lnTo>
                  <a:lnTo>
                    <a:pt x="4056189" y="10248"/>
                  </a:lnTo>
                  <a:lnTo>
                    <a:pt x="4066425" y="10248"/>
                  </a:lnTo>
                  <a:lnTo>
                    <a:pt x="4066425" y="0"/>
                  </a:lnTo>
                  <a:close/>
                </a:path>
                <a:path w="4312284" h="10795">
                  <a:moveTo>
                    <a:pt x="4127881" y="0"/>
                  </a:moveTo>
                  <a:lnTo>
                    <a:pt x="4117644" y="0"/>
                  </a:lnTo>
                  <a:lnTo>
                    <a:pt x="4117644" y="10248"/>
                  </a:lnTo>
                  <a:lnTo>
                    <a:pt x="4127881" y="10248"/>
                  </a:lnTo>
                  <a:lnTo>
                    <a:pt x="4127881" y="0"/>
                  </a:lnTo>
                  <a:close/>
                </a:path>
                <a:path w="4312284" h="10795">
                  <a:moveTo>
                    <a:pt x="4189349" y="0"/>
                  </a:moveTo>
                  <a:lnTo>
                    <a:pt x="4179100" y="0"/>
                  </a:lnTo>
                  <a:lnTo>
                    <a:pt x="4179100" y="10248"/>
                  </a:lnTo>
                  <a:lnTo>
                    <a:pt x="4189349" y="10248"/>
                  </a:lnTo>
                  <a:lnTo>
                    <a:pt x="4189349" y="0"/>
                  </a:lnTo>
                  <a:close/>
                </a:path>
                <a:path w="4312284" h="10795">
                  <a:moveTo>
                    <a:pt x="4250804" y="0"/>
                  </a:moveTo>
                  <a:lnTo>
                    <a:pt x="4240555" y="0"/>
                  </a:lnTo>
                  <a:lnTo>
                    <a:pt x="4240555" y="10248"/>
                  </a:lnTo>
                  <a:lnTo>
                    <a:pt x="4250804" y="10248"/>
                  </a:lnTo>
                  <a:lnTo>
                    <a:pt x="4250804" y="0"/>
                  </a:lnTo>
                  <a:close/>
                </a:path>
                <a:path w="4312284" h="10795">
                  <a:moveTo>
                    <a:pt x="4312259" y="0"/>
                  </a:moveTo>
                  <a:lnTo>
                    <a:pt x="4302010" y="0"/>
                  </a:lnTo>
                  <a:lnTo>
                    <a:pt x="4302010" y="10248"/>
                  </a:lnTo>
                  <a:lnTo>
                    <a:pt x="4312259" y="10248"/>
                  </a:lnTo>
                  <a:lnTo>
                    <a:pt x="431225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975784" y="4664900"/>
              <a:ext cx="256540" cy="10795"/>
            </a:xfrm>
            <a:custGeom>
              <a:avLst/>
              <a:gdLst/>
              <a:ahLst/>
              <a:cxnLst/>
              <a:rect l="l" t="t" r="r" b="b"/>
              <a:pathLst>
                <a:path w="256540" h="10795">
                  <a:moveTo>
                    <a:pt x="10248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0248" y="10248"/>
                  </a:lnTo>
                  <a:lnTo>
                    <a:pt x="10248" y="0"/>
                  </a:lnTo>
                  <a:close/>
                </a:path>
                <a:path w="256540" h="10795">
                  <a:moveTo>
                    <a:pt x="71704" y="0"/>
                  </a:moveTo>
                  <a:lnTo>
                    <a:pt x="61468" y="0"/>
                  </a:lnTo>
                  <a:lnTo>
                    <a:pt x="61468" y="10248"/>
                  </a:lnTo>
                  <a:lnTo>
                    <a:pt x="71704" y="10248"/>
                  </a:lnTo>
                  <a:lnTo>
                    <a:pt x="71704" y="0"/>
                  </a:lnTo>
                  <a:close/>
                </a:path>
                <a:path w="256540" h="10795">
                  <a:moveTo>
                    <a:pt x="133159" y="0"/>
                  </a:moveTo>
                  <a:lnTo>
                    <a:pt x="122923" y="0"/>
                  </a:lnTo>
                  <a:lnTo>
                    <a:pt x="122923" y="10248"/>
                  </a:lnTo>
                  <a:lnTo>
                    <a:pt x="133159" y="10248"/>
                  </a:lnTo>
                  <a:lnTo>
                    <a:pt x="133159" y="0"/>
                  </a:lnTo>
                  <a:close/>
                </a:path>
                <a:path w="256540" h="10795">
                  <a:moveTo>
                    <a:pt x="194614" y="0"/>
                  </a:moveTo>
                  <a:lnTo>
                    <a:pt x="184378" y="0"/>
                  </a:lnTo>
                  <a:lnTo>
                    <a:pt x="184378" y="10248"/>
                  </a:lnTo>
                  <a:lnTo>
                    <a:pt x="194614" y="10248"/>
                  </a:lnTo>
                  <a:lnTo>
                    <a:pt x="194614" y="0"/>
                  </a:lnTo>
                  <a:close/>
                </a:path>
                <a:path w="256540" h="10795">
                  <a:moveTo>
                    <a:pt x="256082" y="0"/>
                  </a:moveTo>
                  <a:lnTo>
                    <a:pt x="245833" y="0"/>
                  </a:lnTo>
                  <a:lnTo>
                    <a:pt x="245833" y="10248"/>
                  </a:lnTo>
                  <a:lnTo>
                    <a:pt x="256082" y="10248"/>
                  </a:lnTo>
                  <a:lnTo>
                    <a:pt x="25608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/>
          <p:nvPr/>
        </p:nvSpPr>
        <p:spPr>
          <a:xfrm>
            <a:off x="11283082" y="600769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344540" y="600769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154027" y="56719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15484" y="56719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76942" y="56719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283082" y="56719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344540" y="56719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154027" y="533628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15484" y="533628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76942" y="533628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283082" y="533628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344540" y="533628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154027" y="500060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215484" y="500060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76942" y="500060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283082" y="500060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344540" y="500060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154027" y="466489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215484" y="466489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276942" y="466489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3465119" y="4184640"/>
            <a:ext cx="2096135" cy="224091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500" spc="-55" dirty="0">
                <a:solidFill>
                  <a:srgbClr val="252423"/>
                </a:solidFill>
                <a:latin typeface="Trebuchet MS"/>
                <a:cs typeface="Trebuchet MS"/>
              </a:rPr>
              <a:t>CostPrice </a:t>
            </a:r>
            <a:r>
              <a:rPr sz="15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500" spc="-19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52423"/>
                </a:solidFill>
                <a:latin typeface="Trebuchet MS"/>
                <a:cs typeface="Trebuchet MS"/>
              </a:rPr>
              <a:t>FlightNumber</a:t>
            </a:r>
            <a:endParaRPr sz="1500">
              <a:latin typeface="Trebuchet MS"/>
              <a:cs typeface="Trebuchet MS"/>
            </a:endParaRPr>
          </a:p>
          <a:p>
            <a:pPr marL="387350">
              <a:lnSpc>
                <a:spcPct val="100000"/>
              </a:lnSpc>
              <a:spcBef>
                <a:spcPts val="509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350</a:t>
            </a:r>
            <a:endParaRPr sz="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 Black"/>
              <a:cs typeface="Arial Black"/>
            </a:endParaRP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300</a:t>
            </a:r>
            <a:endParaRPr sz="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 Black"/>
              <a:cs typeface="Arial Black"/>
            </a:endParaRPr>
          </a:p>
          <a:p>
            <a:pPr marL="387350">
              <a:lnSpc>
                <a:spcPct val="100000"/>
              </a:lnSpc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250</a:t>
            </a:r>
            <a:endParaRPr sz="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 Black"/>
              <a:cs typeface="Arial Black"/>
            </a:endParaRP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200</a:t>
            </a:r>
            <a:endParaRPr sz="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 Black"/>
              <a:cs typeface="Arial Black"/>
            </a:endParaRPr>
          </a:p>
          <a:p>
            <a:pPr marL="387350">
              <a:lnSpc>
                <a:spcPct val="100000"/>
              </a:lnSpc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150</a:t>
            </a:r>
            <a:endParaRPr sz="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Arial Black"/>
              <a:cs typeface="Arial Black"/>
            </a:endParaRPr>
          </a:p>
          <a:p>
            <a:pPr marL="387350">
              <a:lnSpc>
                <a:spcPct val="100000"/>
              </a:lnSpc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100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11283082" y="466489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1344540" y="466489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7"/>
                </a:moveTo>
                <a:lnTo>
                  <a:pt x="0" y="10247"/>
                </a:lnTo>
                <a:lnTo>
                  <a:pt x="0" y="0"/>
                </a:lnTo>
                <a:lnTo>
                  <a:pt x="10242" y="0"/>
                </a:lnTo>
                <a:lnTo>
                  <a:pt x="10242" y="1024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7305979" y="6872230"/>
            <a:ext cx="93535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60" dirty="0">
                <a:solidFill>
                  <a:srgbClr val="252423"/>
                </a:solidFill>
                <a:latin typeface="Trebuchet MS"/>
                <a:cs typeface="Trebuchet MS"/>
              </a:rPr>
              <a:t>FlightNumber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3470589" y="5179432"/>
            <a:ext cx="189865" cy="6597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00" dirty="0">
                <a:solidFill>
                  <a:srgbClr val="252423"/>
                </a:solidFill>
                <a:latin typeface="Trebuchet MS"/>
                <a:cs typeface="Trebuchet MS"/>
              </a:rPr>
              <a:t>CostPrice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2" name="object 162"/>
          <p:cNvSpPr txBox="1"/>
          <p:nvPr/>
        </p:nvSpPr>
        <p:spPr>
          <a:xfrm rot="19500000">
            <a:off x="3807035" y="6510849"/>
            <a:ext cx="512855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25" dirty="0">
                <a:solidFill>
                  <a:srgbClr val="605D5C"/>
                </a:solidFill>
                <a:latin typeface="Arial Black"/>
                <a:cs typeface="Arial Black"/>
              </a:rPr>
              <a:t>N3</a:t>
            </a:r>
            <a:r>
              <a:rPr sz="950" spc="-85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950" spc="-18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50" spc="-60" dirty="0">
                <a:solidFill>
                  <a:srgbClr val="605D5C"/>
                </a:solidFill>
                <a:latin typeface="Arial Black"/>
                <a:cs typeface="Arial Black"/>
              </a:rPr>
              <a:t>WN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63" name="object 163"/>
          <p:cNvSpPr txBox="1"/>
          <p:nvPr/>
        </p:nvSpPr>
        <p:spPr>
          <a:xfrm rot="19500000">
            <a:off x="4299312" y="6509832"/>
            <a:ext cx="509157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85" dirty="0">
                <a:solidFill>
                  <a:srgbClr val="605D5C"/>
                </a:solidFill>
                <a:latin typeface="Arial Black"/>
                <a:cs typeface="Arial Black"/>
              </a:rPr>
              <a:t>N547MQ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64" name="object 164"/>
          <p:cNvSpPr txBox="1"/>
          <p:nvPr/>
        </p:nvSpPr>
        <p:spPr>
          <a:xfrm rot="19500000">
            <a:off x="4836022" y="6494541"/>
            <a:ext cx="457584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20" dirty="0">
                <a:solidFill>
                  <a:srgbClr val="605D5C"/>
                </a:solidFill>
                <a:latin typeface="Arial Black"/>
                <a:cs typeface="Arial Black"/>
              </a:rPr>
              <a:t>N171US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65" name="object 165"/>
          <p:cNvSpPr txBox="1"/>
          <p:nvPr/>
        </p:nvSpPr>
        <p:spPr>
          <a:xfrm rot="19500000">
            <a:off x="5325972" y="6494282"/>
            <a:ext cx="456972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20" dirty="0">
                <a:solidFill>
                  <a:srgbClr val="605D5C"/>
                </a:solidFill>
                <a:latin typeface="Arial Black"/>
                <a:cs typeface="Arial Black"/>
              </a:rPr>
              <a:t>N375VX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66" name="object 166"/>
          <p:cNvSpPr txBox="1"/>
          <p:nvPr/>
        </p:nvSpPr>
        <p:spPr>
          <a:xfrm rot="19500000">
            <a:off x="5802243" y="6498415"/>
            <a:ext cx="471053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20" dirty="0">
                <a:solidFill>
                  <a:srgbClr val="605D5C"/>
                </a:solidFill>
                <a:latin typeface="Arial Black"/>
                <a:cs typeface="Arial Black"/>
              </a:rPr>
              <a:t>N584NK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67" name="object 167"/>
          <p:cNvSpPr txBox="1"/>
          <p:nvPr/>
        </p:nvSpPr>
        <p:spPr>
          <a:xfrm rot="19500000">
            <a:off x="6313395" y="6491320"/>
            <a:ext cx="447197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25" dirty="0">
                <a:solidFill>
                  <a:srgbClr val="605D5C"/>
                </a:solidFill>
                <a:latin typeface="Arial Black"/>
                <a:cs typeface="Arial Black"/>
              </a:rPr>
              <a:t>N958EV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68" name="object 168"/>
          <p:cNvSpPr txBox="1"/>
          <p:nvPr/>
        </p:nvSpPr>
        <p:spPr>
          <a:xfrm rot="19500000">
            <a:off x="6778482" y="6499053"/>
            <a:ext cx="472892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10" dirty="0">
                <a:solidFill>
                  <a:srgbClr val="605D5C"/>
                </a:solidFill>
                <a:latin typeface="Arial Black"/>
                <a:cs typeface="Arial Black"/>
              </a:rPr>
              <a:t>N651</a:t>
            </a:r>
            <a:r>
              <a:rPr sz="950" spc="-15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50" spc="-65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69" name="object 169"/>
          <p:cNvSpPr txBox="1"/>
          <p:nvPr/>
        </p:nvSpPr>
        <p:spPr>
          <a:xfrm rot="19500000">
            <a:off x="7286725" y="6492905"/>
            <a:ext cx="452082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10" dirty="0">
                <a:solidFill>
                  <a:srgbClr val="605D5C"/>
                </a:solidFill>
                <a:latin typeface="Arial Black"/>
                <a:cs typeface="Arial Black"/>
              </a:rPr>
              <a:t>N826DL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70" name="object 170"/>
          <p:cNvSpPr txBox="1"/>
          <p:nvPr/>
        </p:nvSpPr>
        <p:spPr>
          <a:xfrm rot="19500000">
            <a:off x="7771456" y="6494317"/>
            <a:ext cx="456972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30" dirty="0">
                <a:solidFill>
                  <a:srgbClr val="605D5C"/>
                </a:solidFill>
                <a:latin typeface="Arial Black"/>
                <a:cs typeface="Arial Black"/>
              </a:rPr>
              <a:t>N3HYF9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71" name="object 171"/>
          <p:cNvSpPr txBox="1"/>
          <p:nvPr/>
        </p:nvSpPr>
        <p:spPr>
          <a:xfrm rot="19500000">
            <a:off x="8250085" y="6497692"/>
            <a:ext cx="468602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05" dirty="0">
                <a:solidFill>
                  <a:srgbClr val="605D5C"/>
                </a:solidFill>
                <a:latin typeface="Arial Black"/>
                <a:cs typeface="Arial Black"/>
              </a:rPr>
              <a:t>N407</a:t>
            </a:r>
            <a:r>
              <a:rPr sz="950" spc="-150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72" name="object 172"/>
          <p:cNvSpPr txBox="1"/>
          <p:nvPr/>
        </p:nvSpPr>
        <p:spPr>
          <a:xfrm rot="19500000">
            <a:off x="8760589" y="6490804"/>
            <a:ext cx="445366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20" dirty="0">
                <a:solidFill>
                  <a:srgbClr val="605D5C"/>
                </a:solidFill>
                <a:latin typeface="Arial Black"/>
                <a:cs typeface="Arial Black"/>
              </a:rPr>
              <a:t>N527B6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73" name="object 173"/>
          <p:cNvSpPr txBox="1"/>
          <p:nvPr/>
        </p:nvSpPr>
        <p:spPr>
          <a:xfrm rot="19500000">
            <a:off x="9223145" y="6499362"/>
            <a:ext cx="474118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05" dirty="0">
                <a:solidFill>
                  <a:srgbClr val="605D5C"/>
                </a:solidFill>
                <a:latin typeface="Arial Black"/>
                <a:cs typeface="Arial Black"/>
              </a:rPr>
              <a:t>N853HA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74" name="object 174"/>
          <p:cNvSpPr txBox="1"/>
          <p:nvPr/>
        </p:nvSpPr>
        <p:spPr>
          <a:xfrm rot="19500000">
            <a:off x="9701323" y="6502875"/>
            <a:ext cx="485779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35" dirty="0">
                <a:solidFill>
                  <a:srgbClr val="605D5C"/>
                </a:solidFill>
                <a:latin typeface="Arial Black"/>
                <a:cs typeface="Arial Black"/>
              </a:rPr>
              <a:t>N3K</a:t>
            </a:r>
            <a:r>
              <a:rPr sz="950" spc="-170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AA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75" name="object 175"/>
          <p:cNvSpPr txBox="1"/>
          <p:nvPr/>
        </p:nvSpPr>
        <p:spPr>
          <a:xfrm rot="19500000">
            <a:off x="10231691" y="6489598"/>
            <a:ext cx="441096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05" dirty="0">
                <a:solidFill>
                  <a:srgbClr val="605D5C"/>
                </a:solidFill>
                <a:latin typeface="Arial Black"/>
                <a:cs typeface="Arial Black"/>
              </a:rPr>
              <a:t>N37300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76" name="object 176"/>
          <p:cNvSpPr txBox="1"/>
          <p:nvPr/>
        </p:nvSpPr>
        <p:spPr>
          <a:xfrm rot="19500000">
            <a:off x="10710064" y="6493060"/>
            <a:ext cx="452693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N635AS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4349676" y="4719885"/>
            <a:ext cx="6847840" cy="1389380"/>
          </a:xfrm>
          <a:custGeom>
            <a:avLst/>
            <a:gdLst/>
            <a:ahLst/>
            <a:cxnLst/>
            <a:rect l="l" t="t" r="r" b="b"/>
            <a:pathLst>
              <a:path w="6847840" h="1389379">
                <a:moveTo>
                  <a:pt x="0" y="0"/>
                </a:moveTo>
                <a:lnTo>
                  <a:pt x="489119" y="16315"/>
                </a:lnTo>
                <a:lnTo>
                  <a:pt x="978238" y="250567"/>
                </a:lnTo>
                <a:lnTo>
                  <a:pt x="1467357" y="349062"/>
                </a:lnTo>
                <a:lnTo>
                  <a:pt x="1956475" y="666637"/>
                </a:lnTo>
                <a:lnTo>
                  <a:pt x="2445604" y="677850"/>
                </a:lnTo>
                <a:lnTo>
                  <a:pt x="2934723" y="681005"/>
                </a:lnTo>
                <a:lnTo>
                  <a:pt x="3423842" y="725184"/>
                </a:lnTo>
                <a:lnTo>
                  <a:pt x="3912961" y="745997"/>
                </a:lnTo>
                <a:lnTo>
                  <a:pt x="4402079" y="754188"/>
                </a:lnTo>
                <a:lnTo>
                  <a:pt x="4891198" y="814078"/>
                </a:lnTo>
                <a:lnTo>
                  <a:pt x="5380327" y="820791"/>
                </a:lnTo>
                <a:lnTo>
                  <a:pt x="5869446" y="873497"/>
                </a:lnTo>
                <a:lnTo>
                  <a:pt x="6358565" y="874235"/>
                </a:lnTo>
                <a:lnTo>
                  <a:pt x="6847683" y="1388996"/>
                </a:lnTo>
              </a:path>
            </a:pathLst>
          </a:custGeom>
          <a:ln w="30743">
            <a:solidFill>
              <a:srgbClr val="1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3465119" y="1416641"/>
            <a:ext cx="209613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55" dirty="0">
                <a:solidFill>
                  <a:srgbClr val="252423"/>
                </a:solidFill>
                <a:latin typeface="Trebuchet MS"/>
                <a:cs typeface="Trebuchet MS"/>
              </a:rPr>
              <a:t>CostPrice </a:t>
            </a:r>
            <a:r>
              <a:rPr sz="15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500" spc="-19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52423"/>
                </a:solidFill>
                <a:latin typeface="Trebuchet MS"/>
                <a:cs typeface="Trebuchet MS"/>
              </a:rPr>
              <a:t>FlightNumber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4292131" y="328946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0" name="object 180"/>
          <p:cNvGrpSpPr/>
          <p:nvPr/>
        </p:nvGrpSpPr>
        <p:grpSpPr>
          <a:xfrm>
            <a:off x="4292131" y="2794547"/>
            <a:ext cx="4809490" cy="443865"/>
            <a:chOff x="4292131" y="2794547"/>
            <a:chExt cx="4809490" cy="443865"/>
          </a:xfrm>
        </p:grpSpPr>
        <p:sp>
          <p:nvSpPr>
            <p:cNvPr id="181" name="object 181"/>
            <p:cNvSpPr/>
            <p:nvPr/>
          </p:nvSpPr>
          <p:spPr>
            <a:xfrm>
              <a:off x="4292130" y="2797898"/>
              <a:ext cx="3959860" cy="440690"/>
            </a:xfrm>
            <a:custGeom>
              <a:avLst/>
              <a:gdLst/>
              <a:ahLst/>
              <a:cxnLst/>
              <a:rect l="l" t="t" r="r" b="b"/>
              <a:pathLst>
                <a:path w="3959859" h="440689">
                  <a:moveTo>
                    <a:pt x="5118" y="368681"/>
                  </a:moveTo>
                  <a:lnTo>
                    <a:pt x="0" y="368681"/>
                  </a:lnTo>
                  <a:lnTo>
                    <a:pt x="0" y="378917"/>
                  </a:lnTo>
                  <a:lnTo>
                    <a:pt x="5118" y="378917"/>
                  </a:lnTo>
                  <a:lnTo>
                    <a:pt x="5118" y="368681"/>
                  </a:lnTo>
                  <a:close/>
                </a:path>
                <a:path w="3959859" h="440689">
                  <a:moveTo>
                    <a:pt x="5118" y="307225"/>
                  </a:moveTo>
                  <a:lnTo>
                    <a:pt x="0" y="307225"/>
                  </a:lnTo>
                  <a:lnTo>
                    <a:pt x="0" y="317474"/>
                  </a:lnTo>
                  <a:lnTo>
                    <a:pt x="5118" y="317474"/>
                  </a:lnTo>
                  <a:lnTo>
                    <a:pt x="5118" y="307225"/>
                  </a:lnTo>
                  <a:close/>
                </a:path>
                <a:path w="3959859" h="440689">
                  <a:moveTo>
                    <a:pt x="5118" y="245783"/>
                  </a:moveTo>
                  <a:lnTo>
                    <a:pt x="0" y="245783"/>
                  </a:lnTo>
                  <a:lnTo>
                    <a:pt x="0" y="256032"/>
                  </a:lnTo>
                  <a:lnTo>
                    <a:pt x="5118" y="256032"/>
                  </a:lnTo>
                  <a:lnTo>
                    <a:pt x="5118" y="245783"/>
                  </a:lnTo>
                  <a:close/>
                </a:path>
                <a:path w="3959859" h="440689">
                  <a:moveTo>
                    <a:pt x="5118" y="122897"/>
                  </a:moveTo>
                  <a:lnTo>
                    <a:pt x="0" y="122897"/>
                  </a:lnTo>
                  <a:lnTo>
                    <a:pt x="0" y="133134"/>
                  </a:lnTo>
                  <a:lnTo>
                    <a:pt x="5118" y="133134"/>
                  </a:lnTo>
                  <a:lnTo>
                    <a:pt x="5118" y="122897"/>
                  </a:lnTo>
                  <a:close/>
                </a:path>
                <a:path w="3959859" h="440689">
                  <a:moveTo>
                    <a:pt x="5118" y="61442"/>
                  </a:moveTo>
                  <a:lnTo>
                    <a:pt x="0" y="61442"/>
                  </a:lnTo>
                  <a:lnTo>
                    <a:pt x="0" y="71691"/>
                  </a:lnTo>
                  <a:lnTo>
                    <a:pt x="5118" y="71691"/>
                  </a:lnTo>
                  <a:lnTo>
                    <a:pt x="5118" y="61442"/>
                  </a:lnTo>
                  <a:close/>
                </a:path>
                <a:path w="3959859" h="440689">
                  <a:moveTo>
                    <a:pt x="5118" y="0"/>
                  </a:moveTo>
                  <a:lnTo>
                    <a:pt x="0" y="0"/>
                  </a:lnTo>
                  <a:lnTo>
                    <a:pt x="0" y="10236"/>
                  </a:lnTo>
                  <a:lnTo>
                    <a:pt x="5118" y="10236"/>
                  </a:lnTo>
                  <a:lnTo>
                    <a:pt x="5118" y="0"/>
                  </a:lnTo>
                  <a:close/>
                </a:path>
                <a:path w="3959859" h="440689">
                  <a:moveTo>
                    <a:pt x="10236" y="430123"/>
                  </a:moveTo>
                  <a:lnTo>
                    <a:pt x="0" y="430123"/>
                  </a:lnTo>
                  <a:lnTo>
                    <a:pt x="0" y="440359"/>
                  </a:lnTo>
                  <a:lnTo>
                    <a:pt x="10236" y="440359"/>
                  </a:lnTo>
                  <a:lnTo>
                    <a:pt x="10236" y="430123"/>
                  </a:lnTo>
                  <a:close/>
                </a:path>
                <a:path w="3959859" h="440689">
                  <a:moveTo>
                    <a:pt x="10236" y="184340"/>
                  </a:moveTo>
                  <a:lnTo>
                    <a:pt x="0" y="184340"/>
                  </a:lnTo>
                  <a:lnTo>
                    <a:pt x="0" y="194576"/>
                  </a:lnTo>
                  <a:lnTo>
                    <a:pt x="10236" y="194576"/>
                  </a:lnTo>
                  <a:lnTo>
                    <a:pt x="10236" y="184340"/>
                  </a:lnTo>
                  <a:close/>
                </a:path>
                <a:path w="3959859" h="440689">
                  <a:moveTo>
                    <a:pt x="997572" y="184340"/>
                  </a:moveTo>
                  <a:lnTo>
                    <a:pt x="987336" y="184340"/>
                  </a:lnTo>
                  <a:lnTo>
                    <a:pt x="987336" y="194576"/>
                  </a:lnTo>
                  <a:lnTo>
                    <a:pt x="997572" y="194576"/>
                  </a:lnTo>
                  <a:lnTo>
                    <a:pt x="997572" y="184340"/>
                  </a:lnTo>
                  <a:close/>
                </a:path>
                <a:path w="3959859" h="440689">
                  <a:moveTo>
                    <a:pt x="1984921" y="184340"/>
                  </a:moveTo>
                  <a:lnTo>
                    <a:pt x="1974672" y="184340"/>
                  </a:lnTo>
                  <a:lnTo>
                    <a:pt x="1974672" y="194576"/>
                  </a:lnTo>
                  <a:lnTo>
                    <a:pt x="1984921" y="194576"/>
                  </a:lnTo>
                  <a:lnTo>
                    <a:pt x="1984921" y="184340"/>
                  </a:lnTo>
                  <a:close/>
                </a:path>
                <a:path w="3959859" h="440689">
                  <a:moveTo>
                    <a:pt x="2972257" y="184340"/>
                  </a:moveTo>
                  <a:lnTo>
                    <a:pt x="2962008" y="184340"/>
                  </a:lnTo>
                  <a:lnTo>
                    <a:pt x="2962008" y="194576"/>
                  </a:lnTo>
                  <a:lnTo>
                    <a:pt x="2972257" y="194576"/>
                  </a:lnTo>
                  <a:lnTo>
                    <a:pt x="2972257" y="184340"/>
                  </a:lnTo>
                  <a:close/>
                </a:path>
                <a:path w="3959859" h="440689">
                  <a:moveTo>
                    <a:pt x="3959593" y="184340"/>
                  </a:moveTo>
                  <a:lnTo>
                    <a:pt x="3949344" y="184340"/>
                  </a:lnTo>
                  <a:lnTo>
                    <a:pt x="3949344" y="194576"/>
                  </a:lnTo>
                  <a:lnTo>
                    <a:pt x="3959593" y="194576"/>
                  </a:lnTo>
                  <a:lnTo>
                    <a:pt x="3959593" y="18434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297253" y="2794547"/>
              <a:ext cx="4804410" cy="164465"/>
            </a:xfrm>
            <a:custGeom>
              <a:avLst/>
              <a:gdLst/>
              <a:ahLst/>
              <a:cxnLst/>
              <a:rect l="l" t="t" r="r" b="b"/>
              <a:pathLst>
                <a:path w="4804409" h="164464">
                  <a:moveTo>
                    <a:pt x="4803989" y="163857"/>
                  </a:moveTo>
                  <a:lnTo>
                    <a:pt x="0" y="163857"/>
                  </a:lnTo>
                  <a:lnTo>
                    <a:pt x="0" y="0"/>
                  </a:lnTo>
                  <a:lnTo>
                    <a:pt x="4803989" y="0"/>
                  </a:lnTo>
                  <a:lnTo>
                    <a:pt x="4803989" y="16385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279466" y="3228022"/>
              <a:ext cx="2972435" cy="10795"/>
            </a:xfrm>
            <a:custGeom>
              <a:avLst/>
              <a:gdLst/>
              <a:ahLst/>
              <a:cxnLst/>
              <a:rect l="l" t="t" r="r" b="b"/>
              <a:pathLst>
                <a:path w="2972434" h="10794">
                  <a:moveTo>
                    <a:pt x="10236" y="0"/>
                  </a:moveTo>
                  <a:lnTo>
                    <a:pt x="0" y="0"/>
                  </a:lnTo>
                  <a:lnTo>
                    <a:pt x="0" y="10236"/>
                  </a:lnTo>
                  <a:lnTo>
                    <a:pt x="10236" y="10236"/>
                  </a:lnTo>
                  <a:lnTo>
                    <a:pt x="10236" y="0"/>
                  </a:lnTo>
                  <a:close/>
                </a:path>
                <a:path w="2972434" h="10794">
                  <a:moveTo>
                    <a:pt x="997585" y="0"/>
                  </a:moveTo>
                  <a:lnTo>
                    <a:pt x="987336" y="0"/>
                  </a:lnTo>
                  <a:lnTo>
                    <a:pt x="987336" y="10236"/>
                  </a:lnTo>
                  <a:lnTo>
                    <a:pt x="997585" y="10236"/>
                  </a:lnTo>
                  <a:lnTo>
                    <a:pt x="997585" y="0"/>
                  </a:lnTo>
                  <a:close/>
                </a:path>
                <a:path w="2972434" h="10794">
                  <a:moveTo>
                    <a:pt x="1984921" y="0"/>
                  </a:moveTo>
                  <a:lnTo>
                    <a:pt x="1974672" y="0"/>
                  </a:lnTo>
                  <a:lnTo>
                    <a:pt x="1974672" y="10236"/>
                  </a:lnTo>
                  <a:lnTo>
                    <a:pt x="1984921" y="10236"/>
                  </a:lnTo>
                  <a:lnTo>
                    <a:pt x="1984921" y="0"/>
                  </a:lnTo>
                  <a:close/>
                </a:path>
                <a:path w="2972434" h="10794">
                  <a:moveTo>
                    <a:pt x="2972257" y="0"/>
                  </a:moveTo>
                  <a:lnTo>
                    <a:pt x="2962008" y="0"/>
                  </a:lnTo>
                  <a:lnTo>
                    <a:pt x="2962008" y="10236"/>
                  </a:lnTo>
                  <a:lnTo>
                    <a:pt x="2972257" y="10236"/>
                  </a:lnTo>
                  <a:lnTo>
                    <a:pt x="297225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297253" y="3024159"/>
              <a:ext cx="4771390" cy="164465"/>
            </a:xfrm>
            <a:custGeom>
              <a:avLst/>
              <a:gdLst/>
              <a:ahLst/>
              <a:cxnLst/>
              <a:rect l="l" t="t" r="r" b="b"/>
              <a:pathLst>
                <a:path w="4771390" h="164464">
                  <a:moveTo>
                    <a:pt x="4771017" y="163857"/>
                  </a:moveTo>
                  <a:lnTo>
                    <a:pt x="0" y="163857"/>
                  </a:lnTo>
                  <a:lnTo>
                    <a:pt x="0" y="0"/>
                  </a:lnTo>
                  <a:lnTo>
                    <a:pt x="4771017" y="0"/>
                  </a:lnTo>
                  <a:lnTo>
                    <a:pt x="4771017" y="16385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5" name="object 185"/>
          <p:cNvGrpSpPr/>
          <p:nvPr/>
        </p:nvGrpSpPr>
        <p:grpSpPr>
          <a:xfrm>
            <a:off x="4292131" y="2552105"/>
            <a:ext cx="5743575" cy="194945"/>
            <a:chOff x="4292131" y="2552105"/>
            <a:chExt cx="5743575" cy="194945"/>
          </a:xfrm>
        </p:grpSpPr>
        <p:sp>
          <p:nvSpPr>
            <p:cNvPr id="186" name="object 186"/>
            <p:cNvSpPr/>
            <p:nvPr/>
          </p:nvSpPr>
          <p:spPr>
            <a:xfrm>
              <a:off x="4292130" y="2552115"/>
              <a:ext cx="4947285" cy="194945"/>
            </a:xfrm>
            <a:custGeom>
              <a:avLst/>
              <a:gdLst/>
              <a:ahLst/>
              <a:cxnLst/>
              <a:rect l="l" t="t" r="r" b="b"/>
              <a:pathLst>
                <a:path w="4947284" h="194944">
                  <a:moveTo>
                    <a:pt x="5118" y="122885"/>
                  </a:moveTo>
                  <a:lnTo>
                    <a:pt x="0" y="122885"/>
                  </a:lnTo>
                  <a:lnTo>
                    <a:pt x="0" y="133134"/>
                  </a:lnTo>
                  <a:lnTo>
                    <a:pt x="5118" y="133134"/>
                  </a:lnTo>
                  <a:lnTo>
                    <a:pt x="5118" y="122885"/>
                  </a:lnTo>
                  <a:close/>
                </a:path>
                <a:path w="4947284" h="194944">
                  <a:moveTo>
                    <a:pt x="5118" y="61442"/>
                  </a:moveTo>
                  <a:lnTo>
                    <a:pt x="0" y="61442"/>
                  </a:lnTo>
                  <a:lnTo>
                    <a:pt x="0" y="71678"/>
                  </a:lnTo>
                  <a:lnTo>
                    <a:pt x="5118" y="71678"/>
                  </a:lnTo>
                  <a:lnTo>
                    <a:pt x="5118" y="61442"/>
                  </a:lnTo>
                  <a:close/>
                </a:path>
                <a:path w="4947284" h="194944">
                  <a:moveTo>
                    <a:pt x="10236" y="184340"/>
                  </a:moveTo>
                  <a:lnTo>
                    <a:pt x="0" y="184340"/>
                  </a:lnTo>
                  <a:lnTo>
                    <a:pt x="0" y="194576"/>
                  </a:lnTo>
                  <a:lnTo>
                    <a:pt x="10236" y="194576"/>
                  </a:lnTo>
                  <a:lnTo>
                    <a:pt x="10236" y="184340"/>
                  </a:lnTo>
                  <a:close/>
                </a:path>
                <a:path w="4947284" h="194944">
                  <a:moveTo>
                    <a:pt x="10236" y="0"/>
                  </a:moveTo>
                  <a:lnTo>
                    <a:pt x="0" y="0"/>
                  </a:lnTo>
                  <a:lnTo>
                    <a:pt x="0" y="10236"/>
                  </a:lnTo>
                  <a:lnTo>
                    <a:pt x="10236" y="10236"/>
                  </a:lnTo>
                  <a:lnTo>
                    <a:pt x="10236" y="0"/>
                  </a:lnTo>
                  <a:close/>
                </a:path>
                <a:path w="4947284" h="194944">
                  <a:moveTo>
                    <a:pt x="997572" y="184340"/>
                  </a:moveTo>
                  <a:lnTo>
                    <a:pt x="987336" y="184340"/>
                  </a:lnTo>
                  <a:lnTo>
                    <a:pt x="987336" y="194576"/>
                  </a:lnTo>
                  <a:lnTo>
                    <a:pt x="997572" y="194576"/>
                  </a:lnTo>
                  <a:lnTo>
                    <a:pt x="997572" y="184340"/>
                  </a:lnTo>
                  <a:close/>
                </a:path>
                <a:path w="4947284" h="194944">
                  <a:moveTo>
                    <a:pt x="997572" y="0"/>
                  </a:moveTo>
                  <a:lnTo>
                    <a:pt x="987336" y="0"/>
                  </a:lnTo>
                  <a:lnTo>
                    <a:pt x="987336" y="10236"/>
                  </a:lnTo>
                  <a:lnTo>
                    <a:pt x="997572" y="10236"/>
                  </a:lnTo>
                  <a:lnTo>
                    <a:pt x="997572" y="0"/>
                  </a:lnTo>
                  <a:close/>
                </a:path>
                <a:path w="4947284" h="194944">
                  <a:moveTo>
                    <a:pt x="1984921" y="184340"/>
                  </a:moveTo>
                  <a:lnTo>
                    <a:pt x="1974672" y="184340"/>
                  </a:lnTo>
                  <a:lnTo>
                    <a:pt x="1974672" y="194576"/>
                  </a:lnTo>
                  <a:lnTo>
                    <a:pt x="1984921" y="194576"/>
                  </a:lnTo>
                  <a:lnTo>
                    <a:pt x="1984921" y="184340"/>
                  </a:lnTo>
                  <a:close/>
                </a:path>
                <a:path w="4947284" h="194944">
                  <a:moveTo>
                    <a:pt x="1984921" y="0"/>
                  </a:moveTo>
                  <a:lnTo>
                    <a:pt x="1974672" y="0"/>
                  </a:lnTo>
                  <a:lnTo>
                    <a:pt x="1974672" y="10236"/>
                  </a:lnTo>
                  <a:lnTo>
                    <a:pt x="1984921" y="10236"/>
                  </a:lnTo>
                  <a:lnTo>
                    <a:pt x="1984921" y="0"/>
                  </a:lnTo>
                  <a:close/>
                </a:path>
                <a:path w="4947284" h="194944">
                  <a:moveTo>
                    <a:pt x="2972257" y="184340"/>
                  </a:moveTo>
                  <a:lnTo>
                    <a:pt x="2962008" y="184340"/>
                  </a:lnTo>
                  <a:lnTo>
                    <a:pt x="2962008" y="194576"/>
                  </a:lnTo>
                  <a:lnTo>
                    <a:pt x="2972257" y="194576"/>
                  </a:lnTo>
                  <a:lnTo>
                    <a:pt x="2972257" y="184340"/>
                  </a:lnTo>
                  <a:close/>
                </a:path>
                <a:path w="4947284" h="194944">
                  <a:moveTo>
                    <a:pt x="2972257" y="0"/>
                  </a:moveTo>
                  <a:lnTo>
                    <a:pt x="2962008" y="0"/>
                  </a:lnTo>
                  <a:lnTo>
                    <a:pt x="2962008" y="10236"/>
                  </a:lnTo>
                  <a:lnTo>
                    <a:pt x="2972257" y="10236"/>
                  </a:lnTo>
                  <a:lnTo>
                    <a:pt x="2972257" y="0"/>
                  </a:lnTo>
                  <a:close/>
                </a:path>
                <a:path w="4947284" h="194944">
                  <a:moveTo>
                    <a:pt x="3959593" y="184340"/>
                  </a:moveTo>
                  <a:lnTo>
                    <a:pt x="3949344" y="184340"/>
                  </a:lnTo>
                  <a:lnTo>
                    <a:pt x="3949344" y="194576"/>
                  </a:lnTo>
                  <a:lnTo>
                    <a:pt x="3959593" y="194576"/>
                  </a:lnTo>
                  <a:lnTo>
                    <a:pt x="3959593" y="184340"/>
                  </a:lnTo>
                  <a:close/>
                </a:path>
                <a:path w="4947284" h="194944">
                  <a:moveTo>
                    <a:pt x="3959593" y="0"/>
                  </a:moveTo>
                  <a:lnTo>
                    <a:pt x="3949344" y="0"/>
                  </a:lnTo>
                  <a:lnTo>
                    <a:pt x="3949344" y="10236"/>
                  </a:lnTo>
                  <a:lnTo>
                    <a:pt x="3959593" y="10236"/>
                  </a:lnTo>
                  <a:lnTo>
                    <a:pt x="3959593" y="0"/>
                  </a:lnTo>
                  <a:close/>
                </a:path>
                <a:path w="4947284" h="194944">
                  <a:moveTo>
                    <a:pt x="4946929" y="184340"/>
                  </a:moveTo>
                  <a:lnTo>
                    <a:pt x="4936693" y="184340"/>
                  </a:lnTo>
                  <a:lnTo>
                    <a:pt x="4936693" y="194576"/>
                  </a:lnTo>
                  <a:lnTo>
                    <a:pt x="4946929" y="194576"/>
                  </a:lnTo>
                  <a:lnTo>
                    <a:pt x="4946929" y="184340"/>
                  </a:lnTo>
                  <a:close/>
                </a:path>
                <a:path w="4947284" h="194944">
                  <a:moveTo>
                    <a:pt x="4946929" y="0"/>
                  </a:moveTo>
                  <a:lnTo>
                    <a:pt x="4936693" y="0"/>
                  </a:lnTo>
                  <a:lnTo>
                    <a:pt x="4936693" y="10236"/>
                  </a:lnTo>
                  <a:lnTo>
                    <a:pt x="4946929" y="10236"/>
                  </a:lnTo>
                  <a:lnTo>
                    <a:pt x="494692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297253" y="2564935"/>
              <a:ext cx="5738495" cy="164465"/>
            </a:xfrm>
            <a:custGeom>
              <a:avLst/>
              <a:gdLst/>
              <a:ahLst/>
              <a:cxnLst/>
              <a:rect l="l" t="t" r="r" b="b"/>
              <a:pathLst>
                <a:path w="5738495" h="164464">
                  <a:moveTo>
                    <a:pt x="5738018" y="163857"/>
                  </a:moveTo>
                  <a:lnTo>
                    <a:pt x="0" y="163857"/>
                  </a:lnTo>
                  <a:lnTo>
                    <a:pt x="0" y="0"/>
                  </a:lnTo>
                  <a:lnTo>
                    <a:pt x="5738018" y="0"/>
                  </a:lnTo>
                  <a:lnTo>
                    <a:pt x="5738018" y="16385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8" name="object 188"/>
          <p:cNvGrpSpPr/>
          <p:nvPr/>
        </p:nvGrpSpPr>
        <p:grpSpPr>
          <a:xfrm>
            <a:off x="4292131" y="1876098"/>
            <a:ext cx="6770370" cy="624840"/>
            <a:chOff x="4292131" y="1876098"/>
            <a:chExt cx="6770370" cy="624840"/>
          </a:xfrm>
        </p:grpSpPr>
        <p:sp>
          <p:nvSpPr>
            <p:cNvPr id="189" name="object 189"/>
            <p:cNvSpPr/>
            <p:nvPr/>
          </p:nvSpPr>
          <p:spPr>
            <a:xfrm>
              <a:off x="4292130" y="1876196"/>
              <a:ext cx="5934710" cy="624840"/>
            </a:xfrm>
            <a:custGeom>
              <a:avLst/>
              <a:gdLst/>
              <a:ahLst/>
              <a:cxnLst/>
              <a:rect l="l" t="t" r="r" b="b"/>
              <a:pathLst>
                <a:path w="5934709" h="624839">
                  <a:moveTo>
                    <a:pt x="5118" y="553021"/>
                  </a:moveTo>
                  <a:lnTo>
                    <a:pt x="0" y="553021"/>
                  </a:lnTo>
                  <a:lnTo>
                    <a:pt x="0" y="563270"/>
                  </a:lnTo>
                  <a:lnTo>
                    <a:pt x="5118" y="563270"/>
                  </a:lnTo>
                  <a:lnTo>
                    <a:pt x="5118" y="553021"/>
                  </a:lnTo>
                  <a:close/>
                </a:path>
                <a:path w="5934709" h="624839">
                  <a:moveTo>
                    <a:pt x="5118" y="491578"/>
                  </a:moveTo>
                  <a:lnTo>
                    <a:pt x="0" y="491578"/>
                  </a:lnTo>
                  <a:lnTo>
                    <a:pt x="0" y="501815"/>
                  </a:lnTo>
                  <a:lnTo>
                    <a:pt x="5118" y="501815"/>
                  </a:lnTo>
                  <a:lnTo>
                    <a:pt x="5118" y="491578"/>
                  </a:lnTo>
                  <a:close/>
                </a:path>
                <a:path w="5934709" h="624839">
                  <a:moveTo>
                    <a:pt x="5118" y="368681"/>
                  </a:moveTo>
                  <a:lnTo>
                    <a:pt x="0" y="368681"/>
                  </a:lnTo>
                  <a:lnTo>
                    <a:pt x="0" y="378929"/>
                  </a:lnTo>
                  <a:lnTo>
                    <a:pt x="5118" y="378929"/>
                  </a:lnTo>
                  <a:lnTo>
                    <a:pt x="5118" y="368681"/>
                  </a:lnTo>
                  <a:close/>
                </a:path>
                <a:path w="5934709" h="624839">
                  <a:moveTo>
                    <a:pt x="5118" y="307238"/>
                  </a:moveTo>
                  <a:lnTo>
                    <a:pt x="0" y="307238"/>
                  </a:lnTo>
                  <a:lnTo>
                    <a:pt x="0" y="317474"/>
                  </a:lnTo>
                  <a:lnTo>
                    <a:pt x="5118" y="317474"/>
                  </a:lnTo>
                  <a:lnTo>
                    <a:pt x="5118" y="307238"/>
                  </a:lnTo>
                  <a:close/>
                </a:path>
                <a:path w="5934709" h="624839">
                  <a:moveTo>
                    <a:pt x="5118" y="245795"/>
                  </a:moveTo>
                  <a:lnTo>
                    <a:pt x="0" y="245795"/>
                  </a:lnTo>
                  <a:lnTo>
                    <a:pt x="0" y="256032"/>
                  </a:lnTo>
                  <a:lnTo>
                    <a:pt x="5118" y="256032"/>
                  </a:lnTo>
                  <a:lnTo>
                    <a:pt x="5118" y="245795"/>
                  </a:lnTo>
                  <a:close/>
                </a:path>
                <a:path w="5934709" h="624839">
                  <a:moveTo>
                    <a:pt x="5118" y="122897"/>
                  </a:moveTo>
                  <a:lnTo>
                    <a:pt x="0" y="122897"/>
                  </a:lnTo>
                  <a:lnTo>
                    <a:pt x="0" y="133134"/>
                  </a:lnTo>
                  <a:lnTo>
                    <a:pt x="5118" y="133134"/>
                  </a:lnTo>
                  <a:lnTo>
                    <a:pt x="5118" y="122897"/>
                  </a:lnTo>
                  <a:close/>
                </a:path>
                <a:path w="5934709" h="624839">
                  <a:moveTo>
                    <a:pt x="5118" y="61455"/>
                  </a:moveTo>
                  <a:lnTo>
                    <a:pt x="0" y="61455"/>
                  </a:lnTo>
                  <a:lnTo>
                    <a:pt x="0" y="71691"/>
                  </a:lnTo>
                  <a:lnTo>
                    <a:pt x="5118" y="71691"/>
                  </a:lnTo>
                  <a:lnTo>
                    <a:pt x="5118" y="61455"/>
                  </a:lnTo>
                  <a:close/>
                </a:path>
                <a:path w="5934709" h="624839">
                  <a:moveTo>
                    <a:pt x="5118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5118" y="10248"/>
                  </a:lnTo>
                  <a:lnTo>
                    <a:pt x="5118" y="0"/>
                  </a:lnTo>
                  <a:close/>
                </a:path>
                <a:path w="5934709" h="624839">
                  <a:moveTo>
                    <a:pt x="10236" y="614464"/>
                  </a:moveTo>
                  <a:lnTo>
                    <a:pt x="0" y="614464"/>
                  </a:lnTo>
                  <a:lnTo>
                    <a:pt x="0" y="622985"/>
                  </a:lnTo>
                  <a:lnTo>
                    <a:pt x="0" y="624713"/>
                  </a:lnTo>
                  <a:lnTo>
                    <a:pt x="10236" y="624713"/>
                  </a:lnTo>
                  <a:lnTo>
                    <a:pt x="10236" y="622985"/>
                  </a:lnTo>
                  <a:lnTo>
                    <a:pt x="10236" y="614464"/>
                  </a:lnTo>
                  <a:close/>
                </a:path>
                <a:path w="5934709" h="624839">
                  <a:moveTo>
                    <a:pt x="10236" y="430136"/>
                  </a:moveTo>
                  <a:lnTo>
                    <a:pt x="0" y="430136"/>
                  </a:lnTo>
                  <a:lnTo>
                    <a:pt x="0" y="440372"/>
                  </a:lnTo>
                  <a:lnTo>
                    <a:pt x="10236" y="440372"/>
                  </a:lnTo>
                  <a:lnTo>
                    <a:pt x="10236" y="430136"/>
                  </a:lnTo>
                  <a:close/>
                </a:path>
                <a:path w="5934709" h="624839">
                  <a:moveTo>
                    <a:pt x="10236" y="184340"/>
                  </a:moveTo>
                  <a:lnTo>
                    <a:pt x="0" y="184340"/>
                  </a:lnTo>
                  <a:lnTo>
                    <a:pt x="0" y="194589"/>
                  </a:lnTo>
                  <a:lnTo>
                    <a:pt x="10236" y="194589"/>
                  </a:lnTo>
                  <a:lnTo>
                    <a:pt x="10236" y="184340"/>
                  </a:lnTo>
                  <a:close/>
                </a:path>
                <a:path w="5934709" h="624839">
                  <a:moveTo>
                    <a:pt x="997572" y="184340"/>
                  </a:moveTo>
                  <a:lnTo>
                    <a:pt x="987336" y="184340"/>
                  </a:lnTo>
                  <a:lnTo>
                    <a:pt x="987336" y="194589"/>
                  </a:lnTo>
                  <a:lnTo>
                    <a:pt x="997572" y="194589"/>
                  </a:lnTo>
                  <a:lnTo>
                    <a:pt x="997572" y="184340"/>
                  </a:lnTo>
                  <a:close/>
                </a:path>
                <a:path w="5934709" h="624839">
                  <a:moveTo>
                    <a:pt x="1984921" y="184340"/>
                  </a:moveTo>
                  <a:lnTo>
                    <a:pt x="1974672" y="184340"/>
                  </a:lnTo>
                  <a:lnTo>
                    <a:pt x="1974672" y="194589"/>
                  </a:lnTo>
                  <a:lnTo>
                    <a:pt x="1984921" y="194589"/>
                  </a:lnTo>
                  <a:lnTo>
                    <a:pt x="1984921" y="184340"/>
                  </a:lnTo>
                  <a:close/>
                </a:path>
                <a:path w="5934709" h="624839">
                  <a:moveTo>
                    <a:pt x="2972257" y="184340"/>
                  </a:moveTo>
                  <a:lnTo>
                    <a:pt x="2962008" y="184340"/>
                  </a:lnTo>
                  <a:lnTo>
                    <a:pt x="2962008" y="194589"/>
                  </a:lnTo>
                  <a:lnTo>
                    <a:pt x="2972257" y="194589"/>
                  </a:lnTo>
                  <a:lnTo>
                    <a:pt x="2972257" y="184340"/>
                  </a:lnTo>
                  <a:close/>
                </a:path>
                <a:path w="5934709" h="624839">
                  <a:moveTo>
                    <a:pt x="3959593" y="184340"/>
                  </a:moveTo>
                  <a:lnTo>
                    <a:pt x="3949344" y="184340"/>
                  </a:lnTo>
                  <a:lnTo>
                    <a:pt x="3949344" y="194589"/>
                  </a:lnTo>
                  <a:lnTo>
                    <a:pt x="3959593" y="194589"/>
                  </a:lnTo>
                  <a:lnTo>
                    <a:pt x="3959593" y="184340"/>
                  </a:lnTo>
                  <a:close/>
                </a:path>
                <a:path w="5934709" h="624839">
                  <a:moveTo>
                    <a:pt x="4946929" y="184340"/>
                  </a:moveTo>
                  <a:lnTo>
                    <a:pt x="4936693" y="184340"/>
                  </a:lnTo>
                  <a:lnTo>
                    <a:pt x="4936693" y="194589"/>
                  </a:lnTo>
                  <a:lnTo>
                    <a:pt x="4946929" y="194589"/>
                  </a:lnTo>
                  <a:lnTo>
                    <a:pt x="4946929" y="184340"/>
                  </a:lnTo>
                  <a:close/>
                </a:path>
                <a:path w="5934709" h="624839">
                  <a:moveTo>
                    <a:pt x="5934265" y="184340"/>
                  </a:moveTo>
                  <a:lnTo>
                    <a:pt x="5924029" y="184340"/>
                  </a:lnTo>
                  <a:lnTo>
                    <a:pt x="5924029" y="194589"/>
                  </a:lnTo>
                  <a:lnTo>
                    <a:pt x="5934265" y="194589"/>
                  </a:lnTo>
                  <a:lnTo>
                    <a:pt x="5934265" y="18434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297253" y="1876098"/>
              <a:ext cx="6764655" cy="164465"/>
            </a:xfrm>
            <a:custGeom>
              <a:avLst/>
              <a:gdLst/>
              <a:ahLst/>
              <a:cxnLst/>
              <a:rect l="l" t="t" r="r" b="b"/>
              <a:pathLst>
                <a:path w="6764655" h="164464">
                  <a:moveTo>
                    <a:pt x="6764643" y="163857"/>
                  </a:moveTo>
                  <a:lnTo>
                    <a:pt x="0" y="163857"/>
                  </a:lnTo>
                  <a:lnTo>
                    <a:pt x="0" y="0"/>
                  </a:lnTo>
                  <a:lnTo>
                    <a:pt x="6764643" y="0"/>
                  </a:lnTo>
                  <a:lnTo>
                    <a:pt x="6764643" y="16385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279466" y="2306332"/>
              <a:ext cx="4947285" cy="10795"/>
            </a:xfrm>
            <a:custGeom>
              <a:avLst/>
              <a:gdLst/>
              <a:ahLst/>
              <a:cxnLst/>
              <a:rect l="l" t="t" r="r" b="b"/>
              <a:pathLst>
                <a:path w="4947284" h="10794">
                  <a:moveTo>
                    <a:pt x="10236" y="0"/>
                  </a:moveTo>
                  <a:lnTo>
                    <a:pt x="0" y="0"/>
                  </a:lnTo>
                  <a:lnTo>
                    <a:pt x="0" y="10236"/>
                  </a:lnTo>
                  <a:lnTo>
                    <a:pt x="10236" y="10236"/>
                  </a:lnTo>
                  <a:lnTo>
                    <a:pt x="10236" y="0"/>
                  </a:lnTo>
                  <a:close/>
                </a:path>
                <a:path w="4947284" h="10794">
                  <a:moveTo>
                    <a:pt x="997585" y="0"/>
                  </a:moveTo>
                  <a:lnTo>
                    <a:pt x="987336" y="0"/>
                  </a:lnTo>
                  <a:lnTo>
                    <a:pt x="987336" y="10236"/>
                  </a:lnTo>
                  <a:lnTo>
                    <a:pt x="997585" y="10236"/>
                  </a:lnTo>
                  <a:lnTo>
                    <a:pt x="997585" y="0"/>
                  </a:lnTo>
                  <a:close/>
                </a:path>
                <a:path w="4947284" h="10794">
                  <a:moveTo>
                    <a:pt x="1984921" y="0"/>
                  </a:moveTo>
                  <a:lnTo>
                    <a:pt x="1974672" y="0"/>
                  </a:lnTo>
                  <a:lnTo>
                    <a:pt x="1974672" y="10236"/>
                  </a:lnTo>
                  <a:lnTo>
                    <a:pt x="1984921" y="10236"/>
                  </a:lnTo>
                  <a:lnTo>
                    <a:pt x="1984921" y="0"/>
                  </a:lnTo>
                  <a:close/>
                </a:path>
                <a:path w="4947284" h="10794">
                  <a:moveTo>
                    <a:pt x="2972257" y="0"/>
                  </a:moveTo>
                  <a:lnTo>
                    <a:pt x="2962008" y="0"/>
                  </a:lnTo>
                  <a:lnTo>
                    <a:pt x="2962008" y="10236"/>
                  </a:lnTo>
                  <a:lnTo>
                    <a:pt x="2972257" y="10236"/>
                  </a:lnTo>
                  <a:lnTo>
                    <a:pt x="2972257" y="0"/>
                  </a:lnTo>
                  <a:close/>
                </a:path>
                <a:path w="4947284" h="10794">
                  <a:moveTo>
                    <a:pt x="3959593" y="0"/>
                  </a:moveTo>
                  <a:lnTo>
                    <a:pt x="3949357" y="0"/>
                  </a:lnTo>
                  <a:lnTo>
                    <a:pt x="3949357" y="10236"/>
                  </a:lnTo>
                  <a:lnTo>
                    <a:pt x="3959593" y="10236"/>
                  </a:lnTo>
                  <a:lnTo>
                    <a:pt x="3959593" y="0"/>
                  </a:lnTo>
                  <a:close/>
                </a:path>
                <a:path w="4947284" h="10794">
                  <a:moveTo>
                    <a:pt x="4946929" y="0"/>
                  </a:moveTo>
                  <a:lnTo>
                    <a:pt x="4936693" y="0"/>
                  </a:lnTo>
                  <a:lnTo>
                    <a:pt x="4936693" y="10236"/>
                  </a:lnTo>
                  <a:lnTo>
                    <a:pt x="4946929" y="10236"/>
                  </a:lnTo>
                  <a:lnTo>
                    <a:pt x="494692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97253" y="2105710"/>
              <a:ext cx="6717030" cy="164465"/>
            </a:xfrm>
            <a:custGeom>
              <a:avLst/>
              <a:gdLst/>
              <a:ahLst/>
              <a:cxnLst/>
              <a:rect l="l" t="t" r="r" b="b"/>
              <a:pathLst>
                <a:path w="6717030" h="164464">
                  <a:moveTo>
                    <a:pt x="6716665" y="163857"/>
                  </a:moveTo>
                  <a:lnTo>
                    <a:pt x="0" y="163857"/>
                  </a:lnTo>
                  <a:lnTo>
                    <a:pt x="0" y="0"/>
                  </a:lnTo>
                  <a:lnTo>
                    <a:pt x="6716665" y="0"/>
                  </a:lnTo>
                  <a:lnTo>
                    <a:pt x="6716665" y="16385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279466" y="2499181"/>
              <a:ext cx="4947285" cy="1905"/>
            </a:xfrm>
            <a:custGeom>
              <a:avLst/>
              <a:gdLst/>
              <a:ahLst/>
              <a:cxnLst/>
              <a:rect l="l" t="t" r="r" b="b"/>
              <a:pathLst>
                <a:path w="4947284" h="1905">
                  <a:moveTo>
                    <a:pt x="10236" y="0"/>
                  </a:moveTo>
                  <a:lnTo>
                    <a:pt x="0" y="0"/>
                  </a:lnTo>
                  <a:lnTo>
                    <a:pt x="0" y="1727"/>
                  </a:lnTo>
                  <a:lnTo>
                    <a:pt x="10236" y="1727"/>
                  </a:lnTo>
                  <a:lnTo>
                    <a:pt x="10236" y="0"/>
                  </a:lnTo>
                  <a:close/>
                </a:path>
                <a:path w="4947284" h="1905">
                  <a:moveTo>
                    <a:pt x="997585" y="0"/>
                  </a:moveTo>
                  <a:lnTo>
                    <a:pt x="987336" y="0"/>
                  </a:lnTo>
                  <a:lnTo>
                    <a:pt x="987336" y="1727"/>
                  </a:lnTo>
                  <a:lnTo>
                    <a:pt x="997585" y="1727"/>
                  </a:lnTo>
                  <a:lnTo>
                    <a:pt x="997585" y="0"/>
                  </a:lnTo>
                  <a:close/>
                </a:path>
                <a:path w="4947284" h="1905">
                  <a:moveTo>
                    <a:pt x="1984921" y="0"/>
                  </a:moveTo>
                  <a:lnTo>
                    <a:pt x="1974672" y="0"/>
                  </a:lnTo>
                  <a:lnTo>
                    <a:pt x="1974672" y="1727"/>
                  </a:lnTo>
                  <a:lnTo>
                    <a:pt x="1984921" y="1727"/>
                  </a:lnTo>
                  <a:lnTo>
                    <a:pt x="1984921" y="0"/>
                  </a:lnTo>
                  <a:close/>
                </a:path>
                <a:path w="4947284" h="1905">
                  <a:moveTo>
                    <a:pt x="2972257" y="0"/>
                  </a:moveTo>
                  <a:lnTo>
                    <a:pt x="2962008" y="0"/>
                  </a:lnTo>
                  <a:lnTo>
                    <a:pt x="2962008" y="1727"/>
                  </a:lnTo>
                  <a:lnTo>
                    <a:pt x="2972257" y="1727"/>
                  </a:lnTo>
                  <a:lnTo>
                    <a:pt x="2972257" y="0"/>
                  </a:lnTo>
                  <a:close/>
                </a:path>
                <a:path w="4947284" h="1905">
                  <a:moveTo>
                    <a:pt x="3959593" y="0"/>
                  </a:moveTo>
                  <a:lnTo>
                    <a:pt x="3949357" y="0"/>
                  </a:lnTo>
                  <a:lnTo>
                    <a:pt x="3949357" y="1727"/>
                  </a:lnTo>
                  <a:lnTo>
                    <a:pt x="3959593" y="1727"/>
                  </a:lnTo>
                  <a:lnTo>
                    <a:pt x="3959593" y="0"/>
                  </a:lnTo>
                  <a:close/>
                </a:path>
                <a:path w="4947284" h="1905">
                  <a:moveTo>
                    <a:pt x="4946929" y="0"/>
                  </a:moveTo>
                  <a:lnTo>
                    <a:pt x="4936693" y="0"/>
                  </a:lnTo>
                  <a:lnTo>
                    <a:pt x="4936693" y="1727"/>
                  </a:lnTo>
                  <a:lnTo>
                    <a:pt x="4946929" y="1727"/>
                  </a:lnTo>
                  <a:lnTo>
                    <a:pt x="494692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297253" y="2335322"/>
              <a:ext cx="6028055" cy="164465"/>
            </a:xfrm>
            <a:custGeom>
              <a:avLst/>
              <a:gdLst/>
              <a:ahLst/>
              <a:cxnLst/>
              <a:rect l="l" t="t" r="r" b="b"/>
              <a:pathLst>
                <a:path w="6028055" h="164464">
                  <a:moveTo>
                    <a:pt x="6027698" y="163857"/>
                  </a:moveTo>
                  <a:lnTo>
                    <a:pt x="0" y="163857"/>
                  </a:lnTo>
                  <a:lnTo>
                    <a:pt x="0" y="0"/>
                  </a:lnTo>
                  <a:lnTo>
                    <a:pt x="6027698" y="0"/>
                  </a:lnTo>
                  <a:lnTo>
                    <a:pt x="6027698" y="16385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195"/>
          <p:cNvSpPr/>
          <p:nvPr/>
        </p:nvSpPr>
        <p:spPr>
          <a:xfrm>
            <a:off x="4292131" y="181474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4251423" y="3317726"/>
            <a:ext cx="9207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5279470" y="328946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279470" y="181474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5205633" y="3317726"/>
            <a:ext cx="15811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50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6266808" y="328946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266808" y="181474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6159842" y="3317726"/>
            <a:ext cx="22479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100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7254147" y="328946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254147" y="181474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7147180" y="3317726"/>
            <a:ext cx="22479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150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8241486" y="328946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241486" y="181474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8134519" y="3317726"/>
            <a:ext cx="22479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200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9228825" y="328946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228825" y="322801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228825" y="316656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228825" y="310512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228825" y="304367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228825" y="29822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228825" y="292078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228825" y="285933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228825" y="279789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228825" y="181474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9121858" y="3317726"/>
            <a:ext cx="22479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250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10216164" y="328946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216164" y="322801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216164" y="316656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216164" y="310512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216164" y="304367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0216164" y="29822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0216164" y="292078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0216164" y="285933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216164" y="279789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216164" y="273644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216164" y="267499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216164" y="261355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216164" y="255210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216164" y="181474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10109196" y="3317726"/>
            <a:ext cx="22479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300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11203502" y="328946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203502" y="322801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1203502" y="316656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1203502" y="310512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1203502" y="304367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1203502" y="29822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1203502" y="292078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1203502" y="285933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1203502" y="279789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1203502" y="273644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1203502" y="267499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1203502" y="261355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1203502" y="255210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1203502" y="249065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1203502" y="24292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203502" y="236776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1203502" y="230632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203502" y="224487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1203502" y="21834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203502" y="212198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1203502" y="206053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203502" y="19990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1203502" y="193764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1203502" y="187619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203502" y="181474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2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2" y="0"/>
                </a:lnTo>
                <a:lnTo>
                  <a:pt x="10242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 txBox="1"/>
          <p:nvPr/>
        </p:nvSpPr>
        <p:spPr>
          <a:xfrm>
            <a:off x="11096535" y="3317726"/>
            <a:ext cx="22479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350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7502526" y="3491801"/>
            <a:ext cx="50101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30" dirty="0">
                <a:solidFill>
                  <a:srgbClr val="252423"/>
                </a:solidFill>
                <a:latin typeface="Trebuchet MS"/>
                <a:cs typeface="Trebuchet MS"/>
              </a:rPr>
              <a:t>CostPrice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3461529" y="2188196"/>
            <a:ext cx="148590" cy="708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950" spc="-35" dirty="0">
                <a:solidFill>
                  <a:srgbClr val="252423"/>
                </a:solidFill>
                <a:latin typeface="Trebuchet MS"/>
                <a:cs typeface="Trebuchet MS"/>
              </a:rPr>
              <a:t>FlightNumber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3695066" y="1789533"/>
            <a:ext cx="523240" cy="1403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 marR="5080" indent="-3810" algn="just">
              <a:lnSpc>
                <a:spcPct val="158600"/>
              </a:lnSpc>
              <a:spcBef>
                <a:spcPts val="95"/>
              </a:spcBef>
            </a:pPr>
            <a:r>
              <a:rPr sz="950" spc="-125" dirty="0">
                <a:solidFill>
                  <a:srgbClr val="605D5C"/>
                </a:solidFill>
                <a:latin typeface="Arial Black"/>
                <a:cs typeface="Arial Black"/>
              </a:rPr>
              <a:t>N3</a:t>
            </a:r>
            <a:r>
              <a:rPr sz="950" spc="-85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950" spc="-18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50" spc="-40" dirty="0">
                <a:solidFill>
                  <a:srgbClr val="605D5C"/>
                </a:solidFill>
                <a:latin typeface="Arial Black"/>
                <a:cs typeface="Arial Black"/>
              </a:rPr>
              <a:t>WN  </a:t>
            </a:r>
            <a:r>
              <a:rPr sz="950" spc="-75" dirty="0">
                <a:solidFill>
                  <a:srgbClr val="605D5C"/>
                </a:solidFill>
                <a:latin typeface="Arial Black"/>
                <a:cs typeface="Arial Black"/>
              </a:rPr>
              <a:t>N547MQ  </a:t>
            </a:r>
            <a:r>
              <a:rPr sz="950" spc="-120" dirty="0">
                <a:solidFill>
                  <a:srgbClr val="605D5C"/>
                </a:solidFill>
                <a:latin typeface="Arial Black"/>
                <a:cs typeface="Arial Black"/>
              </a:rPr>
              <a:t>N171US  N375VX  N584NK  </a:t>
            </a:r>
            <a:r>
              <a:rPr sz="950" spc="-125" dirty="0">
                <a:solidFill>
                  <a:srgbClr val="605D5C"/>
                </a:solidFill>
                <a:latin typeface="Arial Black"/>
                <a:cs typeface="Arial Black"/>
              </a:rPr>
              <a:t>N958EV</a:t>
            </a:r>
            <a:endParaRPr sz="950">
              <a:latin typeface="Arial Black"/>
              <a:cs typeface="Arial Black"/>
            </a:endParaRPr>
          </a:p>
        </p:txBody>
      </p:sp>
      <p:grpSp>
        <p:nvGrpSpPr>
          <p:cNvPr id="264" name="object 264"/>
          <p:cNvGrpSpPr/>
          <p:nvPr/>
        </p:nvGrpSpPr>
        <p:grpSpPr>
          <a:xfrm>
            <a:off x="11311066" y="1784253"/>
            <a:ext cx="82550" cy="1515745"/>
            <a:chOff x="11311066" y="1784253"/>
            <a:chExt cx="82550" cy="1515745"/>
          </a:xfrm>
        </p:grpSpPr>
        <p:sp>
          <p:nvSpPr>
            <p:cNvPr id="265" name="object 265"/>
            <p:cNvSpPr/>
            <p:nvPr/>
          </p:nvSpPr>
          <p:spPr>
            <a:xfrm>
              <a:off x="11311066" y="1784253"/>
              <a:ext cx="82550" cy="1515745"/>
            </a:xfrm>
            <a:custGeom>
              <a:avLst/>
              <a:gdLst/>
              <a:ahLst/>
              <a:cxnLst/>
              <a:rect l="l" t="t" r="r" b="b"/>
              <a:pathLst>
                <a:path w="82550" h="1515745">
                  <a:moveTo>
                    <a:pt x="46404" y="1515442"/>
                  </a:moveTo>
                  <a:lnTo>
                    <a:pt x="35538" y="1515442"/>
                  </a:lnTo>
                  <a:lnTo>
                    <a:pt x="30312" y="1514397"/>
                  </a:lnTo>
                  <a:lnTo>
                    <a:pt x="1039" y="1485128"/>
                  </a:lnTo>
                  <a:lnTo>
                    <a:pt x="0" y="1479905"/>
                  </a:lnTo>
                  <a:lnTo>
                    <a:pt x="0" y="35532"/>
                  </a:lnTo>
                  <a:lnTo>
                    <a:pt x="30312" y="1039"/>
                  </a:lnTo>
                  <a:lnTo>
                    <a:pt x="35538" y="0"/>
                  </a:lnTo>
                  <a:lnTo>
                    <a:pt x="46404" y="0"/>
                  </a:lnTo>
                  <a:lnTo>
                    <a:pt x="80903" y="30306"/>
                  </a:lnTo>
                  <a:lnTo>
                    <a:pt x="81943" y="35532"/>
                  </a:lnTo>
                  <a:lnTo>
                    <a:pt x="81943" y="1479905"/>
                  </a:lnTo>
                  <a:lnTo>
                    <a:pt x="51631" y="1514397"/>
                  </a:lnTo>
                  <a:close/>
                </a:path>
              </a:pathLst>
            </a:custGeom>
            <a:solidFill>
              <a:srgbClr val="E1E1E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1311066" y="1784253"/>
              <a:ext cx="82550" cy="600075"/>
            </a:xfrm>
            <a:custGeom>
              <a:avLst/>
              <a:gdLst/>
              <a:ahLst/>
              <a:cxnLst/>
              <a:rect l="l" t="t" r="r" b="b"/>
              <a:pathLst>
                <a:path w="82550" h="600075">
                  <a:moveTo>
                    <a:pt x="46404" y="600073"/>
                  </a:moveTo>
                  <a:lnTo>
                    <a:pt x="35538" y="600073"/>
                  </a:lnTo>
                  <a:lnTo>
                    <a:pt x="30312" y="599033"/>
                  </a:lnTo>
                  <a:lnTo>
                    <a:pt x="1039" y="569766"/>
                  </a:lnTo>
                  <a:lnTo>
                    <a:pt x="0" y="564541"/>
                  </a:lnTo>
                  <a:lnTo>
                    <a:pt x="0" y="35532"/>
                  </a:lnTo>
                  <a:lnTo>
                    <a:pt x="30312" y="1039"/>
                  </a:lnTo>
                  <a:lnTo>
                    <a:pt x="35538" y="0"/>
                  </a:lnTo>
                  <a:lnTo>
                    <a:pt x="46404" y="0"/>
                  </a:lnTo>
                  <a:lnTo>
                    <a:pt x="80903" y="30306"/>
                  </a:lnTo>
                  <a:lnTo>
                    <a:pt x="81943" y="35532"/>
                  </a:lnTo>
                  <a:lnTo>
                    <a:pt x="81943" y="564541"/>
                  </a:lnTo>
                  <a:lnTo>
                    <a:pt x="51631" y="599033"/>
                  </a:lnTo>
                  <a:close/>
                </a:path>
              </a:pathLst>
            </a:custGeom>
            <a:solidFill>
              <a:srgbClr val="000000">
                <a:alpha val="2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7" name="object 267"/>
          <p:cNvSpPr/>
          <p:nvPr/>
        </p:nvSpPr>
        <p:spPr>
          <a:xfrm>
            <a:off x="0" y="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0"/>
                </a:moveTo>
                <a:lnTo>
                  <a:pt x="268224" y="0"/>
                </a:lnTo>
                <a:lnTo>
                  <a:pt x="268224" y="268224"/>
                </a:lnTo>
                <a:lnTo>
                  <a:pt x="0" y="268224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4/8/2020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0505" y="165099"/>
            <a:ext cx="8051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Member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Analysis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6266" y="7442206"/>
            <a:ext cx="167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1/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2902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4370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5838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87306" y="3036088"/>
            <a:ext cx="502284" cy="4090035"/>
            <a:chOff x="1587306" y="3036088"/>
            <a:chExt cx="502284" cy="4090035"/>
          </a:xfrm>
        </p:grpSpPr>
        <p:sp>
          <p:nvSpPr>
            <p:cNvPr id="9" name="object 9"/>
            <p:cNvSpPr/>
            <p:nvPr/>
          </p:nvSpPr>
          <p:spPr>
            <a:xfrm>
              <a:off x="1587296" y="3147466"/>
              <a:ext cx="502284" cy="3978910"/>
            </a:xfrm>
            <a:custGeom>
              <a:avLst/>
              <a:gdLst/>
              <a:ahLst/>
              <a:cxnLst/>
              <a:rect l="l" t="t" r="r" b="b"/>
              <a:pathLst>
                <a:path w="502285" h="3978909">
                  <a:moveTo>
                    <a:pt x="10248" y="3968127"/>
                  </a:moveTo>
                  <a:lnTo>
                    <a:pt x="0" y="3968127"/>
                  </a:lnTo>
                  <a:lnTo>
                    <a:pt x="0" y="3978364"/>
                  </a:lnTo>
                  <a:lnTo>
                    <a:pt x="10248" y="3978364"/>
                  </a:lnTo>
                  <a:lnTo>
                    <a:pt x="10248" y="3968127"/>
                  </a:lnTo>
                  <a:close/>
                </a:path>
                <a:path w="502285" h="3978909">
                  <a:moveTo>
                    <a:pt x="10248" y="3472129"/>
                  </a:moveTo>
                  <a:lnTo>
                    <a:pt x="0" y="3472129"/>
                  </a:lnTo>
                  <a:lnTo>
                    <a:pt x="0" y="3482365"/>
                  </a:lnTo>
                  <a:lnTo>
                    <a:pt x="10248" y="3482365"/>
                  </a:lnTo>
                  <a:lnTo>
                    <a:pt x="10248" y="3472129"/>
                  </a:lnTo>
                  <a:close/>
                </a:path>
                <a:path w="502285" h="3978909">
                  <a:moveTo>
                    <a:pt x="10248" y="2976092"/>
                  </a:moveTo>
                  <a:lnTo>
                    <a:pt x="0" y="2976092"/>
                  </a:lnTo>
                  <a:lnTo>
                    <a:pt x="0" y="2986328"/>
                  </a:lnTo>
                  <a:lnTo>
                    <a:pt x="10248" y="2986328"/>
                  </a:lnTo>
                  <a:lnTo>
                    <a:pt x="10248" y="2976092"/>
                  </a:lnTo>
                  <a:close/>
                </a:path>
                <a:path w="502285" h="3978909">
                  <a:moveTo>
                    <a:pt x="10248" y="2480094"/>
                  </a:moveTo>
                  <a:lnTo>
                    <a:pt x="0" y="2480094"/>
                  </a:lnTo>
                  <a:lnTo>
                    <a:pt x="0" y="2490330"/>
                  </a:lnTo>
                  <a:lnTo>
                    <a:pt x="10248" y="2490330"/>
                  </a:lnTo>
                  <a:lnTo>
                    <a:pt x="10248" y="2480094"/>
                  </a:lnTo>
                  <a:close/>
                </a:path>
                <a:path w="502285" h="3978909">
                  <a:moveTo>
                    <a:pt x="10248" y="1984057"/>
                  </a:moveTo>
                  <a:lnTo>
                    <a:pt x="0" y="1984057"/>
                  </a:lnTo>
                  <a:lnTo>
                    <a:pt x="0" y="1994306"/>
                  </a:lnTo>
                  <a:lnTo>
                    <a:pt x="10248" y="1994306"/>
                  </a:lnTo>
                  <a:lnTo>
                    <a:pt x="10248" y="1984057"/>
                  </a:lnTo>
                  <a:close/>
                </a:path>
                <a:path w="502285" h="3978909">
                  <a:moveTo>
                    <a:pt x="10248" y="1488033"/>
                  </a:moveTo>
                  <a:lnTo>
                    <a:pt x="0" y="1488033"/>
                  </a:lnTo>
                  <a:lnTo>
                    <a:pt x="0" y="1498269"/>
                  </a:lnTo>
                  <a:lnTo>
                    <a:pt x="10248" y="1498269"/>
                  </a:lnTo>
                  <a:lnTo>
                    <a:pt x="10248" y="1488033"/>
                  </a:lnTo>
                  <a:close/>
                </a:path>
                <a:path w="502285" h="3978909">
                  <a:moveTo>
                    <a:pt x="10248" y="992035"/>
                  </a:moveTo>
                  <a:lnTo>
                    <a:pt x="0" y="992035"/>
                  </a:lnTo>
                  <a:lnTo>
                    <a:pt x="0" y="1002271"/>
                  </a:lnTo>
                  <a:lnTo>
                    <a:pt x="10248" y="1002271"/>
                  </a:lnTo>
                  <a:lnTo>
                    <a:pt x="10248" y="992035"/>
                  </a:lnTo>
                  <a:close/>
                </a:path>
                <a:path w="502285" h="3978909">
                  <a:moveTo>
                    <a:pt x="10248" y="495998"/>
                  </a:moveTo>
                  <a:lnTo>
                    <a:pt x="0" y="495998"/>
                  </a:lnTo>
                  <a:lnTo>
                    <a:pt x="0" y="506234"/>
                  </a:lnTo>
                  <a:lnTo>
                    <a:pt x="10248" y="506234"/>
                  </a:lnTo>
                  <a:lnTo>
                    <a:pt x="10248" y="495998"/>
                  </a:lnTo>
                  <a:close/>
                </a:path>
                <a:path w="502285" h="3978909">
                  <a:moveTo>
                    <a:pt x="10248" y="0"/>
                  </a:moveTo>
                  <a:lnTo>
                    <a:pt x="0" y="0"/>
                  </a:lnTo>
                  <a:lnTo>
                    <a:pt x="0" y="10236"/>
                  </a:lnTo>
                  <a:lnTo>
                    <a:pt x="10248" y="10236"/>
                  </a:lnTo>
                  <a:lnTo>
                    <a:pt x="10248" y="0"/>
                  </a:lnTo>
                  <a:close/>
                </a:path>
                <a:path w="502285" h="3978909">
                  <a:moveTo>
                    <a:pt x="71716" y="3973258"/>
                  </a:moveTo>
                  <a:lnTo>
                    <a:pt x="61468" y="3973258"/>
                  </a:lnTo>
                  <a:lnTo>
                    <a:pt x="61468" y="3978364"/>
                  </a:lnTo>
                  <a:lnTo>
                    <a:pt x="71716" y="3978364"/>
                  </a:lnTo>
                  <a:lnTo>
                    <a:pt x="71716" y="3973258"/>
                  </a:lnTo>
                  <a:close/>
                </a:path>
                <a:path w="502285" h="3978909">
                  <a:moveTo>
                    <a:pt x="133184" y="3973258"/>
                  </a:moveTo>
                  <a:lnTo>
                    <a:pt x="122936" y="3973258"/>
                  </a:lnTo>
                  <a:lnTo>
                    <a:pt x="122936" y="3978364"/>
                  </a:lnTo>
                  <a:lnTo>
                    <a:pt x="133184" y="3978364"/>
                  </a:lnTo>
                  <a:lnTo>
                    <a:pt x="133184" y="3973258"/>
                  </a:lnTo>
                  <a:close/>
                </a:path>
                <a:path w="502285" h="3978909">
                  <a:moveTo>
                    <a:pt x="194652" y="3973258"/>
                  </a:moveTo>
                  <a:lnTo>
                    <a:pt x="184404" y="3973258"/>
                  </a:lnTo>
                  <a:lnTo>
                    <a:pt x="184404" y="3978364"/>
                  </a:lnTo>
                  <a:lnTo>
                    <a:pt x="194652" y="3978364"/>
                  </a:lnTo>
                  <a:lnTo>
                    <a:pt x="194652" y="3973258"/>
                  </a:lnTo>
                  <a:close/>
                </a:path>
                <a:path w="502285" h="3978909">
                  <a:moveTo>
                    <a:pt x="256120" y="3973258"/>
                  </a:moveTo>
                  <a:lnTo>
                    <a:pt x="245872" y="3973258"/>
                  </a:lnTo>
                  <a:lnTo>
                    <a:pt x="245872" y="3978364"/>
                  </a:lnTo>
                  <a:lnTo>
                    <a:pt x="256120" y="3978364"/>
                  </a:lnTo>
                  <a:lnTo>
                    <a:pt x="256120" y="3973258"/>
                  </a:lnTo>
                  <a:close/>
                </a:path>
                <a:path w="502285" h="3978909">
                  <a:moveTo>
                    <a:pt x="317588" y="3973258"/>
                  </a:moveTo>
                  <a:lnTo>
                    <a:pt x="307340" y="3973258"/>
                  </a:lnTo>
                  <a:lnTo>
                    <a:pt x="307340" y="3978364"/>
                  </a:lnTo>
                  <a:lnTo>
                    <a:pt x="317588" y="3978364"/>
                  </a:lnTo>
                  <a:lnTo>
                    <a:pt x="317588" y="3973258"/>
                  </a:lnTo>
                  <a:close/>
                </a:path>
                <a:path w="502285" h="3978909">
                  <a:moveTo>
                    <a:pt x="379056" y="3973258"/>
                  </a:moveTo>
                  <a:lnTo>
                    <a:pt x="368808" y="3973258"/>
                  </a:lnTo>
                  <a:lnTo>
                    <a:pt x="368808" y="3978364"/>
                  </a:lnTo>
                  <a:lnTo>
                    <a:pt x="379056" y="3978364"/>
                  </a:lnTo>
                  <a:lnTo>
                    <a:pt x="379056" y="3973258"/>
                  </a:lnTo>
                  <a:close/>
                </a:path>
                <a:path w="502285" h="3978909">
                  <a:moveTo>
                    <a:pt x="440524" y="3973258"/>
                  </a:moveTo>
                  <a:lnTo>
                    <a:pt x="430276" y="3973258"/>
                  </a:lnTo>
                  <a:lnTo>
                    <a:pt x="430276" y="3978364"/>
                  </a:lnTo>
                  <a:lnTo>
                    <a:pt x="440524" y="3978364"/>
                  </a:lnTo>
                  <a:lnTo>
                    <a:pt x="440524" y="3973258"/>
                  </a:lnTo>
                  <a:close/>
                </a:path>
                <a:path w="502285" h="3978909">
                  <a:moveTo>
                    <a:pt x="501992" y="3968127"/>
                  </a:moveTo>
                  <a:lnTo>
                    <a:pt x="491744" y="3968127"/>
                  </a:lnTo>
                  <a:lnTo>
                    <a:pt x="491744" y="3978364"/>
                  </a:lnTo>
                  <a:lnTo>
                    <a:pt x="501992" y="3978364"/>
                  </a:lnTo>
                  <a:lnTo>
                    <a:pt x="501992" y="3968127"/>
                  </a:lnTo>
                  <a:close/>
                </a:path>
                <a:path w="502285" h="3978909">
                  <a:moveTo>
                    <a:pt x="501992" y="3472129"/>
                  </a:moveTo>
                  <a:lnTo>
                    <a:pt x="491744" y="3472129"/>
                  </a:lnTo>
                  <a:lnTo>
                    <a:pt x="491744" y="3482365"/>
                  </a:lnTo>
                  <a:lnTo>
                    <a:pt x="501992" y="3482365"/>
                  </a:lnTo>
                  <a:lnTo>
                    <a:pt x="501992" y="3472129"/>
                  </a:lnTo>
                  <a:close/>
                </a:path>
                <a:path w="502285" h="3978909">
                  <a:moveTo>
                    <a:pt x="501992" y="2976092"/>
                  </a:moveTo>
                  <a:lnTo>
                    <a:pt x="491744" y="2976092"/>
                  </a:lnTo>
                  <a:lnTo>
                    <a:pt x="491744" y="2986328"/>
                  </a:lnTo>
                  <a:lnTo>
                    <a:pt x="501992" y="2986328"/>
                  </a:lnTo>
                  <a:lnTo>
                    <a:pt x="501992" y="2976092"/>
                  </a:lnTo>
                  <a:close/>
                </a:path>
                <a:path w="502285" h="3978909">
                  <a:moveTo>
                    <a:pt x="501992" y="2480094"/>
                  </a:moveTo>
                  <a:lnTo>
                    <a:pt x="491744" y="2480094"/>
                  </a:lnTo>
                  <a:lnTo>
                    <a:pt x="491744" y="2490330"/>
                  </a:lnTo>
                  <a:lnTo>
                    <a:pt x="501992" y="2490330"/>
                  </a:lnTo>
                  <a:lnTo>
                    <a:pt x="501992" y="2480094"/>
                  </a:lnTo>
                  <a:close/>
                </a:path>
                <a:path w="502285" h="3978909">
                  <a:moveTo>
                    <a:pt x="501992" y="1984057"/>
                  </a:moveTo>
                  <a:lnTo>
                    <a:pt x="491744" y="1984057"/>
                  </a:lnTo>
                  <a:lnTo>
                    <a:pt x="491744" y="1994306"/>
                  </a:lnTo>
                  <a:lnTo>
                    <a:pt x="501992" y="1994306"/>
                  </a:lnTo>
                  <a:lnTo>
                    <a:pt x="501992" y="1984057"/>
                  </a:lnTo>
                  <a:close/>
                </a:path>
                <a:path w="502285" h="3978909">
                  <a:moveTo>
                    <a:pt x="501992" y="1488033"/>
                  </a:moveTo>
                  <a:lnTo>
                    <a:pt x="491744" y="1488033"/>
                  </a:lnTo>
                  <a:lnTo>
                    <a:pt x="491744" y="1498269"/>
                  </a:lnTo>
                  <a:lnTo>
                    <a:pt x="501992" y="1498269"/>
                  </a:lnTo>
                  <a:lnTo>
                    <a:pt x="501992" y="1488033"/>
                  </a:lnTo>
                  <a:close/>
                </a:path>
                <a:path w="502285" h="3978909">
                  <a:moveTo>
                    <a:pt x="501992" y="992035"/>
                  </a:moveTo>
                  <a:lnTo>
                    <a:pt x="491744" y="992035"/>
                  </a:lnTo>
                  <a:lnTo>
                    <a:pt x="491744" y="1002271"/>
                  </a:lnTo>
                  <a:lnTo>
                    <a:pt x="501992" y="1002271"/>
                  </a:lnTo>
                  <a:lnTo>
                    <a:pt x="501992" y="992035"/>
                  </a:lnTo>
                  <a:close/>
                </a:path>
                <a:path w="502285" h="3978909">
                  <a:moveTo>
                    <a:pt x="501992" y="495998"/>
                  </a:moveTo>
                  <a:lnTo>
                    <a:pt x="491744" y="495998"/>
                  </a:lnTo>
                  <a:lnTo>
                    <a:pt x="491744" y="506234"/>
                  </a:lnTo>
                  <a:lnTo>
                    <a:pt x="501992" y="506234"/>
                  </a:lnTo>
                  <a:lnTo>
                    <a:pt x="501992" y="495998"/>
                  </a:lnTo>
                  <a:close/>
                </a:path>
                <a:path w="502285" h="3978909">
                  <a:moveTo>
                    <a:pt x="501992" y="0"/>
                  </a:moveTo>
                  <a:lnTo>
                    <a:pt x="491744" y="0"/>
                  </a:lnTo>
                  <a:lnTo>
                    <a:pt x="491744" y="10236"/>
                  </a:lnTo>
                  <a:lnTo>
                    <a:pt x="501992" y="10236"/>
                  </a:lnTo>
                  <a:lnTo>
                    <a:pt x="50199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3487" y="3036088"/>
              <a:ext cx="441959" cy="4084954"/>
            </a:xfrm>
            <a:custGeom>
              <a:avLst/>
              <a:gdLst/>
              <a:ahLst/>
              <a:cxnLst/>
              <a:rect l="l" t="t" r="r" b="b"/>
              <a:pathLst>
                <a:path w="441960" h="4084954">
                  <a:moveTo>
                    <a:pt x="441952" y="4084627"/>
                  </a:moveTo>
                  <a:lnTo>
                    <a:pt x="0" y="4084627"/>
                  </a:lnTo>
                  <a:lnTo>
                    <a:pt x="0" y="0"/>
                  </a:lnTo>
                  <a:lnTo>
                    <a:pt x="441952" y="0"/>
                  </a:lnTo>
                  <a:lnTo>
                    <a:pt x="441952" y="408462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140516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201984" y="5611247"/>
            <a:ext cx="502284" cy="1515110"/>
            <a:chOff x="2201984" y="5611247"/>
            <a:chExt cx="502284" cy="1515110"/>
          </a:xfrm>
        </p:grpSpPr>
        <p:sp>
          <p:nvSpPr>
            <p:cNvPr id="13" name="object 13"/>
            <p:cNvSpPr/>
            <p:nvPr/>
          </p:nvSpPr>
          <p:spPr>
            <a:xfrm>
              <a:off x="2201976" y="5627560"/>
              <a:ext cx="502284" cy="1498600"/>
            </a:xfrm>
            <a:custGeom>
              <a:avLst/>
              <a:gdLst/>
              <a:ahLst/>
              <a:cxnLst/>
              <a:rect l="l" t="t" r="r" b="b"/>
              <a:pathLst>
                <a:path w="502285" h="1498600">
                  <a:moveTo>
                    <a:pt x="7962" y="992035"/>
                  </a:moveTo>
                  <a:lnTo>
                    <a:pt x="0" y="992035"/>
                  </a:lnTo>
                  <a:lnTo>
                    <a:pt x="0" y="1002271"/>
                  </a:lnTo>
                  <a:lnTo>
                    <a:pt x="7962" y="1002271"/>
                  </a:lnTo>
                  <a:lnTo>
                    <a:pt x="7962" y="992035"/>
                  </a:lnTo>
                  <a:close/>
                </a:path>
                <a:path w="502285" h="1498600">
                  <a:moveTo>
                    <a:pt x="7962" y="495998"/>
                  </a:moveTo>
                  <a:lnTo>
                    <a:pt x="0" y="495998"/>
                  </a:lnTo>
                  <a:lnTo>
                    <a:pt x="0" y="506234"/>
                  </a:lnTo>
                  <a:lnTo>
                    <a:pt x="7962" y="506234"/>
                  </a:lnTo>
                  <a:lnTo>
                    <a:pt x="7962" y="495998"/>
                  </a:lnTo>
                  <a:close/>
                </a:path>
                <a:path w="502285" h="1498600">
                  <a:moveTo>
                    <a:pt x="7962" y="0"/>
                  </a:moveTo>
                  <a:lnTo>
                    <a:pt x="0" y="0"/>
                  </a:lnTo>
                  <a:lnTo>
                    <a:pt x="0" y="10236"/>
                  </a:lnTo>
                  <a:lnTo>
                    <a:pt x="7962" y="10236"/>
                  </a:lnTo>
                  <a:lnTo>
                    <a:pt x="7962" y="0"/>
                  </a:lnTo>
                  <a:close/>
                </a:path>
                <a:path w="502285" h="1498600">
                  <a:moveTo>
                    <a:pt x="10248" y="1488033"/>
                  </a:moveTo>
                  <a:lnTo>
                    <a:pt x="0" y="1488033"/>
                  </a:lnTo>
                  <a:lnTo>
                    <a:pt x="0" y="1493164"/>
                  </a:lnTo>
                  <a:lnTo>
                    <a:pt x="0" y="1498269"/>
                  </a:lnTo>
                  <a:lnTo>
                    <a:pt x="10248" y="1498269"/>
                  </a:lnTo>
                  <a:lnTo>
                    <a:pt x="10248" y="1493164"/>
                  </a:lnTo>
                  <a:lnTo>
                    <a:pt x="10248" y="1488033"/>
                  </a:lnTo>
                  <a:close/>
                </a:path>
                <a:path w="502285" h="1498600">
                  <a:moveTo>
                    <a:pt x="71716" y="1493164"/>
                  </a:moveTo>
                  <a:lnTo>
                    <a:pt x="61468" y="1493164"/>
                  </a:lnTo>
                  <a:lnTo>
                    <a:pt x="61468" y="1498269"/>
                  </a:lnTo>
                  <a:lnTo>
                    <a:pt x="71716" y="1498269"/>
                  </a:lnTo>
                  <a:lnTo>
                    <a:pt x="71716" y="1493164"/>
                  </a:lnTo>
                  <a:close/>
                </a:path>
                <a:path w="502285" h="1498600">
                  <a:moveTo>
                    <a:pt x="133184" y="1493164"/>
                  </a:moveTo>
                  <a:lnTo>
                    <a:pt x="122936" y="1493164"/>
                  </a:lnTo>
                  <a:lnTo>
                    <a:pt x="122936" y="1498269"/>
                  </a:lnTo>
                  <a:lnTo>
                    <a:pt x="133184" y="1498269"/>
                  </a:lnTo>
                  <a:lnTo>
                    <a:pt x="133184" y="1493164"/>
                  </a:lnTo>
                  <a:close/>
                </a:path>
                <a:path w="502285" h="1498600">
                  <a:moveTo>
                    <a:pt x="194652" y="1493164"/>
                  </a:moveTo>
                  <a:lnTo>
                    <a:pt x="184404" y="1493164"/>
                  </a:lnTo>
                  <a:lnTo>
                    <a:pt x="184404" y="1498269"/>
                  </a:lnTo>
                  <a:lnTo>
                    <a:pt x="194652" y="1498269"/>
                  </a:lnTo>
                  <a:lnTo>
                    <a:pt x="194652" y="1493164"/>
                  </a:lnTo>
                  <a:close/>
                </a:path>
                <a:path w="502285" h="1498600">
                  <a:moveTo>
                    <a:pt x="256120" y="1493164"/>
                  </a:moveTo>
                  <a:lnTo>
                    <a:pt x="245872" y="1493164"/>
                  </a:lnTo>
                  <a:lnTo>
                    <a:pt x="245872" y="1498269"/>
                  </a:lnTo>
                  <a:lnTo>
                    <a:pt x="256120" y="1498269"/>
                  </a:lnTo>
                  <a:lnTo>
                    <a:pt x="256120" y="1493164"/>
                  </a:lnTo>
                  <a:close/>
                </a:path>
                <a:path w="502285" h="1498600">
                  <a:moveTo>
                    <a:pt x="317588" y="1493164"/>
                  </a:moveTo>
                  <a:lnTo>
                    <a:pt x="307340" y="1493164"/>
                  </a:lnTo>
                  <a:lnTo>
                    <a:pt x="307340" y="1498269"/>
                  </a:lnTo>
                  <a:lnTo>
                    <a:pt x="317588" y="1498269"/>
                  </a:lnTo>
                  <a:lnTo>
                    <a:pt x="317588" y="1493164"/>
                  </a:lnTo>
                  <a:close/>
                </a:path>
                <a:path w="502285" h="1498600">
                  <a:moveTo>
                    <a:pt x="379056" y="1493164"/>
                  </a:moveTo>
                  <a:lnTo>
                    <a:pt x="368808" y="1493164"/>
                  </a:lnTo>
                  <a:lnTo>
                    <a:pt x="368808" y="1498269"/>
                  </a:lnTo>
                  <a:lnTo>
                    <a:pt x="379056" y="1498269"/>
                  </a:lnTo>
                  <a:lnTo>
                    <a:pt x="379056" y="1493164"/>
                  </a:lnTo>
                  <a:close/>
                </a:path>
                <a:path w="502285" h="1498600">
                  <a:moveTo>
                    <a:pt x="440524" y="1493164"/>
                  </a:moveTo>
                  <a:lnTo>
                    <a:pt x="430276" y="1493164"/>
                  </a:lnTo>
                  <a:lnTo>
                    <a:pt x="430276" y="1498269"/>
                  </a:lnTo>
                  <a:lnTo>
                    <a:pt x="440524" y="1498269"/>
                  </a:lnTo>
                  <a:lnTo>
                    <a:pt x="440524" y="1493164"/>
                  </a:lnTo>
                  <a:close/>
                </a:path>
                <a:path w="502285" h="1498600">
                  <a:moveTo>
                    <a:pt x="501992" y="1488033"/>
                  </a:moveTo>
                  <a:lnTo>
                    <a:pt x="491744" y="1488033"/>
                  </a:lnTo>
                  <a:lnTo>
                    <a:pt x="491744" y="1498269"/>
                  </a:lnTo>
                  <a:lnTo>
                    <a:pt x="501992" y="1498269"/>
                  </a:lnTo>
                  <a:lnTo>
                    <a:pt x="501992" y="1488033"/>
                  </a:lnTo>
                  <a:close/>
                </a:path>
                <a:path w="502285" h="1498600">
                  <a:moveTo>
                    <a:pt x="501992" y="992035"/>
                  </a:moveTo>
                  <a:lnTo>
                    <a:pt x="491744" y="992035"/>
                  </a:lnTo>
                  <a:lnTo>
                    <a:pt x="491744" y="1002271"/>
                  </a:lnTo>
                  <a:lnTo>
                    <a:pt x="501992" y="1002271"/>
                  </a:lnTo>
                  <a:lnTo>
                    <a:pt x="501992" y="992035"/>
                  </a:lnTo>
                  <a:close/>
                </a:path>
                <a:path w="502285" h="1498600">
                  <a:moveTo>
                    <a:pt x="501992" y="495998"/>
                  </a:moveTo>
                  <a:lnTo>
                    <a:pt x="491744" y="495998"/>
                  </a:lnTo>
                  <a:lnTo>
                    <a:pt x="491744" y="506234"/>
                  </a:lnTo>
                  <a:lnTo>
                    <a:pt x="501992" y="506234"/>
                  </a:lnTo>
                  <a:lnTo>
                    <a:pt x="501992" y="495998"/>
                  </a:lnTo>
                  <a:close/>
                </a:path>
                <a:path w="502285" h="1498600">
                  <a:moveTo>
                    <a:pt x="501992" y="0"/>
                  </a:moveTo>
                  <a:lnTo>
                    <a:pt x="491744" y="0"/>
                  </a:lnTo>
                  <a:lnTo>
                    <a:pt x="491744" y="10236"/>
                  </a:lnTo>
                  <a:lnTo>
                    <a:pt x="501992" y="10236"/>
                  </a:lnTo>
                  <a:lnTo>
                    <a:pt x="50199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9947" y="5611247"/>
              <a:ext cx="441959" cy="1510030"/>
            </a:xfrm>
            <a:custGeom>
              <a:avLst/>
              <a:gdLst/>
              <a:ahLst/>
              <a:cxnLst/>
              <a:rect l="l" t="t" r="r" b="b"/>
              <a:pathLst>
                <a:path w="441960" h="1510029">
                  <a:moveTo>
                    <a:pt x="441952" y="1509467"/>
                  </a:moveTo>
                  <a:lnTo>
                    <a:pt x="0" y="1509467"/>
                  </a:lnTo>
                  <a:lnTo>
                    <a:pt x="0" y="0"/>
                  </a:lnTo>
                  <a:lnTo>
                    <a:pt x="441952" y="0"/>
                  </a:lnTo>
                  <a:lnTo>
                    <a:pt x="441952" y="150946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755194" y="6619585"/>
            <a:ext cx="502284" cy="506730"/>
            <a:chOff x="2755194" y="6619585"/>
            <a:chExt cx="502284" cy="506730"/>
          </a:xfrm>
        </p:grpSpPr>
        <p:sp>
          <p:nvSpPr>
            <p:cNvPr id="16" name="object 16"/>
            <p:cNvSpPr/>
            <p:nvPr/>
          </p:nvSpPr>
          <p:spPr>
            <a:xfrm>
              <a:off x="2755188" y="6619595"/>
              <a:ext cx="502284" cy="506730"/>
            </a:xfrm>
            <a:custGeom>
              <a:avLst/>
              <a:gdLst/>
              <a:ahLst/>
              <a:cxnLst/>
              <a:rect l="l" t="t" r="r" b="b"/>
              <a:pathLst>
                <a:path w="502285" h="506729">
                  <a:moveTo>
                    <a:pt x="10248" y="495998"/>
                  </a:moveTo>
                  <a:lnTo>
                    <a:pt x="0" y="495998"/>
                  </a:lnTo>
                  <a:lnTo>
                    <a:pt x="0" y="506234"/>
                  </a:lnTo>
                  <a:lnTo>
                    <a:pt x="10248" y="506234"/>
                  </a:lnTo>
                  <a:lnTo>
                    <a:pt x="10248" y="495998"/>
                  </a:lnTo>
                  <a:close/>
                </a:path>
                <a:path w="502285" h="506729">
                  <a:moveTo>
                    <a:pt x="10248" y="0"/>
                  </a:moveTo>
                  <a:lnTo>
                    <a:pt x="0" y="0"/>
                  </a:lnTo>
                  <a:lnTo>
                    <a:pt x="0" y="10236"/>
                  </a:lnTo>
                  <a:lnTo>
                    <a:pt x="10248" y="10236"/>
                  </a:lnTo>
                  <a:lnTo>
                    <a:pt x="10248" y="0"/>
                  </a:lnTo>
                  <a:close/>
                </a:path>
                <a:path w="502285" h="506729">
                  <a:moveTo>
                    <a:pt x="71716" y="0"/>
                  </a:moveTo>
                  <a:lnTo>
                    <a:pt x="61468" y="0"/>
                  </a:lnTo>
                  <a:lnTo>
                    <a:pt x="61468" y="10236"/>
                  </a:lnTo>
                  <a:lnTo>
                    <a:pt x="71716" y="10236"/>
                  </a:lnTo>
                  <a:lnTo>
                    <a:pt x="71716" y="0"/>
                  </a:lnTo>
                  <a:close/>
                </a:path>
                <a:path w="502285" h="506729">
                  <a:moveTo>
                    <a:pt x="133184" y="0"/>
                  </a:moveTo>
                  <a:lnTo>
                    <a:pt x="122936" y="0"/>
                  </a:lnTo>
                  <a:lnTo>
                    <a:pt x="122936" y="10236"/>
                  </a:lnTo>
                  <a:lnTo>
                    <a:pt x="133184" y="10236"/>
                  </a:lnTo>
                  <a:lnTo>
                    <a:pt x="133184" y="0"/>
                  </a:lnTo>
                  <a:close/>
                </a:path>
                <a:path w="502285" h="506729">
                  <a:moveTo>
                    <a:pt x="194652" y="0"/>
                  </a:moveTo>
                  <a:lnTo>
                    <a:pt x="184404" y="0"/>
                  </a:lnTo>
                  <a:lnTo>
                    <a:pt x="184404" y="10236"/>
                  </a:lnTo>
                  <a:lnTo>
                    <a:pt x="194652" y="10236"/>
                  </a:lnTo>
                  <a:lnTo>
                    <a:pt x="194652" y="0"/>
                  </a:lnTo>
                  <a:close/>
                </a:path>
                <a:path w="502285" h="506729">
                  <a:moveTo>
                    <a:pt x="256120" y="0"/>
                  </a:moveTo>
                  <a:lnTo>
                    <a:pt x="245872" y="0"/>
                  </a:lnTo>
                  <a:lnTo>
                    <a:pt x="245872" y="10236"/>
                  </a:lnTo>
                  <a:lnTo>
                    <a:pt x="256120" y="10236"/>
                  </a:lnTo>
                  <a:lnTo>
                    <a:pt x="256120" y="0"/>
                  </a:lnTo>
                  <a:close/>
                </a:path>
                <a:path w="502285" h="506729">
                  <a:moveTo>
                    <a:pt x="317588" y="0"/>
                  </a:moveTo>
                  <a:lnTo>
                    <a:pt x="307340" y="0"/>
                  </a:lnTo>
                  <a:lnTo>
                    <a:pt x="307340" y="10236"/>
                  </a:lnTo>
                  <a:lnTo>
                    <a:pt x="317588" y="10236"/>
                  </a:lnTo>
                  <a:lnTo>
                    <a:pt x="317588" y="0"/>
                  </a:lnTo>
                  <a:close/>
                </a:path>
                <a:path w="502285" h="506729">
                  <a:moveTo>
                    <a:pt x="379056" y="0"/>
                  </a:moveTo>
                  <a:lnTo>
                    <a:pt x="368808" y="0"/>
                  </a:lnTo>
                  <a:lnTo>
                    <a:pt x="368808" y="10236"/>
                  </a:lnTo>
                  <a:lnTo>
                    <a:pt x="379056" y="10236"/>
                  </a:lnTo>
                  <a:lnTo>
                    <a:pt x="379056" y="0"/>
                  </a:lnTo>
                  <a:close/>
                </a:path>
                <a:path w="502285" h="506729">
                  <a:moveTo>
                    <a:pt x="440512" y="0"/>
                  </a:moveTo>
                  <a:lnTo>
                    <a:pt x="430276" y="0"/>
                  </a:lnTo>
                  <a:lnTo>
                    <a:pt x="430276" y="10236"/>
                  </a:lnTo>
                  <a:lnTo>
                    <a:pt x="440512" y="10236"/>
                  </a:lnTo>
                  <a:lnTo>
                    <a:pt x="440512" y="0"/>
                  </a:lnTo>
                  <a:close/>
                </a:path>
                <a:path w="502285" h="506729">
                  <a:moveTo>
                    <a:pt x="501980" y="495998"/>
                  </a:moveTo>
                  <a:lnTo>
                    <a:pt x="491744" y="495998"/>
                  </a:lnTo>
                  <a:lnTo>
                    <a:pt x="491744" y="506234"/>
                  </a:lnTo>
                  <a:lnTo>
                    <a:pt x="501980" y="506234"/>
                  </a:lnTo>
                  <a:lnTo>
                    <a:pt x="501980" y="495998"/>
                  </a:lnTo>
                  <a:close/>
                </a:path>
                <a:path w="502285" h="506729">
                  <a:moveTo>
                    <a:pt x="501980" y="0"/>
                  </a:moveTo>
                  <a:lnTo>
                    <a:pt x="491744" y="0"/>
                  </a:lnTo>
                  <a:lnTo>
                    <a:pt x="491744" y="10236"/>
                  </a:lnTo>
                  <a:lnTo>
                    <a:pt x="501980" y="10236"/>
                  </a:lnTo>
                  <a:lnTo>
                    <a:pt x="50198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86409" y="6662827"/>
              <a:ext cx="441959" cy="458470"/>
            </a:xfrm>
            <a:custGeom>
              <a:avLst/>
              <a:gdLst/>
              <a:ahLst/>
              <a:cxnLst/>
              <a:rect l="l" t="t" r="r" b="b"/>
              <a:pathLst>
                <a:path w="441960" h="458470">
                  <a:moveTo>
                    <a:pt x="441952" y="457894"/>
                  </a:moveTo>
                  <a:lnTo>
                    <a:pt x="0" y="457894"/>
                  </a:lnTo>
                  <a:lnTo>
                    <a:pt x="0" y="0"/>
                  </a:lnTo>
                  <a:lnTo>
                    <a:pt x="441952" y="0"/>
                  </a:lnTo>
                  <a:lnTo>
                    <a:pt x="441952" y="45789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816662" y="7120721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4" h="5715">
                <a:moveTo>
                  <a:pt x="0" y="5106"/>
                </a:moveTo>
                <a:lnTo>
                  <a:pt x="10244" y="5106"/>
                </a:lnTo>
                <a:lnTo>
                  <a:pt x="10244" y="0"/>
                </a:lnTo>
                <a:lnTo>
                  <a:pt x="0" y="0"/>
                </a:lnTo>
                <a:lnTo>
                  <a:pt x="0" y="51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8129" y="7120721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4" h="5715">
                <a:moveTo>
                  <a:pt x="0" y="5106"/>
                </a:moveTo>
                <a:lnTo>
                  <a:pt x="10244" y="5106"/>
                </a:lnTo>
                <a:lnTo>
                  <a:pt x="10244" y="0"/>
                </a:lnTo>
                <a:lnTo>
                  <a:pt x="0" y="0"/>
                </a:lnTo>
                <a:lnTo>
                  <a:pt x="0" y="51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39597" y="7120721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4" h="5715">
                <a:moveTo>
                  <a:pt x="0" y="5106"/>
                </a:moveTo>
                <a:lnTo>
                  <a:pt x="10244" y="5106"/>
                </a:lnTo>
                <a:lnTo>
                  <a:pt x="10244" y="0"/>
                </a:lnTo>
                <a:lnTo>
                  <a:pt x="0" y="0"/>
                </a:lnTo>
                <a:lnTo>
                  <a:pt x="0" y="51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1065" y="7120721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4" h="5715">
                <a:moveTo>
                  <a:pt x="0" y="5106"/>
                </a:moveTo>
                <a:lnTo>
                  <a:pt x="10244" y="5106"/>
                </a:lnTo>
                <a:lnTo>
                  <a:pt x="10244" y="0"/>
                </a:lnTo>
                <a:lnTo>
                  <a:pt x="0" y="0"/>
                </a:lnTo>
                <a:lnTo>
                  <a:pt x="0" y="51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2533" y="7120721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4" h="5715">
                <a:moveTo>
                  <a:pt x="0" y="5106"/>
                </a:moveTo>
                <a:lnTo>
                  <a:pt x="10244" y="5106"/>
                </a:lnTo>
                <a:lnTo>
                  <a:pt x="10244" y="0"/>
                </a:lnTo>
                <a:lnTo>
                  <a:pt x="0" y="0"/>
                </a:lnTo>
                <a:lnTo>
                  <a:pt x="0" y="51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001" y="7120721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4" h="5715">
                <a:moveTo>
                  <a:pt x="0" y="5106"/>
                </a:moveTo>
                <a:lnTo>
                  <a:pt x="10244" y="5106"/>
                </a:lnTo>
                <a:lnTo>
                  <a:pt x="10244" y="0"/>
                </a:lnTo>
                <a:lnTo>
                  <a:pt x="0" y="0"/>
                </a:lnTo>
                <a:lnTo>
                  <a:pt x="0" y="51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5468" y="7120721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4" h="5715">
                <a:moveTo>
                  <a:pt x="0" y="5106"/>
                </a:moveTo>
                <a:lnTo>
                  <a:pt x="10244" y="5106"/>
                </a:lnTo>
                <a:lnTo>
                  <a:pt x="10244" y="0"/>
                </a:lnTo>
                <a:lnTo>
                  <a:pt x="0" y="0"/>
                </a:lnTo>
                <a:lnTo>
                  <a:pt x="0" y="510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08404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69872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31340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2808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4275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15743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77211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38679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00147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1614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23082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84550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46018" y="7115586"/>
            <a:ext cx="8890" cy="10795"/>
          </a:xfrm>
          <a:custGeom>
            <a:avLst/>
            <a:gdLst/>
            <a:ahLst/>
            <a:cxnLst/>
            <a:rect l="l" t="t" r="r" b="b"/>
            <a:pathLst>
              <a:path w="8889" h="10795">
                <a:moveTo>
                  <a:pt x="8605" y="10241"/>
                </a:moveTo>
                <a:lnTo>
                  <a:pt x="0" y="10241"/>
                </a:lnTo>
                <a:lnTo>
                  <a:pt x="0" y="0"/>
                </a:lnTo>
                <a:lnTo>
                  <a:pt x="8605" y="0"/>
                </a:lnTo>
                <a:lnTo>
                  <a:pt x="860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50174" y="7024440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0K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02902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64370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25838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40516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08404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69872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31340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92808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54275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15743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77211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8679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00147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61614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23082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4550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46018" y="6619585"/>
            <a:ext cx="8890" cy="10795"/>
          </a:xfrm>
          <a:custGeom>
            <a:avLst/>
            <a:gdLst/>
            <a:ahLst/>
            <a:cxnLst/>
            <a:rect l="l" t="t" r="r" b="b"/>
            <a:pathLst>
              <a:path w="8889" h="10795">
                <a:moveTo>
                  <a:pt x="8605" y="10241"/>
                </a:moveTo>
                <a:lnTo>
                  <a:pt x="0" y="10241"/>
                </a:lnTo>
                <a:lnTo>
                  <a:pt x="0" y="0"/>
                </a:lnTo>
                <a:lnTo>
                  <a:pt x="8605" y="0"/>
                </a:lnTo>
                <a:lnTo>
                  <a:pt x="860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150174" y="6528439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1K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402902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64370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5838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40516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55194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6662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78129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39597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01065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62533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24001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85468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46936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08404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69872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31340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92808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54275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15743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77211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38679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00147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61614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23082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84550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46018" y="6123554"/>
            <a:ext cx="8890" cy="10795"/>
          </a:xfrm>
          <a:custGeom>
            <a:avLst/>
            <a:gdLst/>
            <a:ahLst/>
            <a:cxnLst/>
            <a:rect l="l" t="t" r="r" b="b"/>
            <a:pathLst>
              <a:path w="8889" h="10795">
                <a:moveTo>
                  <a:pt x="8605" y="10241"/>
                </a:moveTo>
                <a:lnTo>
                  <a:pt x="0" y="10241"/>
                </a:lnTo>
                <a:lnTo>
                  <a:pt x="0" y="0"/>
                </a:lnTo>
                <a:lnTo>
                  <a:pt x="8605" y="0"/>
                </a:lnTo>
                <a:lnTo>
                  <a:pt x="860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150174" y="6032407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2K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402902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64370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25838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140516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55194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16662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78129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39597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01065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62533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24001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85468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46936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08404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69872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431340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92808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54275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15743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77211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38679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00147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61614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23082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84550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46018" y="5627553"/>
            <a:ext cx="8890" cy="10795"/>
          </a:xfrm>
          <a:custGeom>
            <a:avLst/>
            <a:gdLst/>
            <a:ahLst/>
            <a:cxnLst/>
            <a:rect l="l" t="t" r="r" b="b"/>
            <a:pathLst>
              <a:path w="8889" h="10795">
                <a:moveTo>
                  <a:pt x="8605" y="10241"/>
                </a:moveTo>
                <a:lnTo>
                  <a:pt x="0" y="10241"/>
                </a:lnTo>
                <a:lnTo>
                  <a:pt x="0" y="0"/>
                </a:lnTo>
                <a:lnTo>
                  <a:pt x="8605" y="0"/>
                </a:lnTo>
                <a:lnTo>
                  <a:pt x="860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150174" y="5536406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3K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402902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64370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25838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40516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01984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63452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24919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86387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447855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509323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570791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32258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93726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755194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16662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878129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39597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001065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062533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24001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185468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46936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08404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69872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31340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92808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554275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615743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77211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738679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800147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861614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923082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984550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046018" y="5131521"/>
            <a:ext cx="8890" cy="10795"/>
          </a:xfrm>
          <a:custGeom>
            <a:avLst/>
            <a:gdLst/>
            <a:ahLst/>
            <a:cxnLst/>
            <a:rect l="l" t="t" r="r" b="b"/>
            <a:pathLst>
              <a:path w="8889" h="10795">
                <a:moveTo>
                  <a:pt x="8605" y="10241"/>
                </a:moveTo>
                <a:lnTo>
                  <a:pt x="0" y="10241"/>
                </a:lnTo>
                <a:lnTo>
                  <a:pt x="0" y="0"/>
                </a:lnTo>
                <a:lnTo>
                  <a:pt x="8605" y="0"/>
                </a:lnTo>
                <a:lnTo>
                  <a:pt x="860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1150174" y="5040375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4K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402902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64370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525838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40516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201984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63452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324919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386387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447855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509323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570791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632258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693726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755194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816662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78129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939597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001065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062533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124001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185468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46936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308404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369872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431340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492808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554275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615743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677211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738679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800147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861614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923082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984550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046018" y="4635489"/>
            <a:ext cx="8890" cy="10795"/>
          </a:xfrm>
          <a:custGeom>
            <a:avLst/>
            <a:gdLst/>
            <a:ahLst/>
            <a:cxnLst/>
            <a:rect l="l" t="t" r="r" b="b"/>
            <a:pathLst>
              <a:path w="8889" h="10795">
                <a:moveTo>
                  <a:pt x="8605" y="10241"/>
                </a:moveTo>
                <a:lnTo>
                  <a:pt x="0" y="10241"/>
                </a:lnTo>
                <a:lnTo>
                  <a:pt x="0" y="0"/>
                </a:lnTo>
                <a:lnTo>
                  <a:pt x="8605" y="0"/>
                </a:lnTo>
                <a:lnTo>
                  <a:pt x="860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1150174" y="4544343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5K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1402902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464370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525838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140516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201984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263452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324919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386387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447855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509323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570791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632258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693726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755194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816662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878129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939597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001065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062533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124001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185468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246936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308404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369872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431340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492808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554275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615743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677211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738679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00147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861614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923082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984550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046018" y="4139488"/>
            <a:ext cx="8890" cy="10795"/>
          </a:xfrm>
          <a:custGeom>
            <a:avLst/>
            <a:gdLst/>
            <a:ahLst/>
            <a:cxnLst/>
            <a:rect l="l" t="t" r="r" b="b"/>
            <a:pathLst>
              <a:path w="8889" h="10795">
                <a:moveTo>
                  <a:pt x="8605" y="10241"/>
                </a:moveTo>
                <a:lnTo>
                  <a:pt x="0" y="10241"/>
                </a:lnTo>
                <a:lnTo>
                  <a:pt x="0" y="0"/>
                </a:lnTo>
                <a:lnTo>
                  <a:pt x="8605" y="0"/>
                </a:lnTo>
                <a:lnTo>
                  <a:pt x="860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1150174" y="4048342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6K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1402902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464370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525838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140516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201984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263452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324919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386387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447855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509323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570791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632258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693726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755194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816662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878129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939597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001065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062533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124001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185468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246936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308404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369872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431340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492808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554275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615743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677211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738679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800147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861614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923082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984550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046018" y="3643457"/>
            <a:ext cx="8890" cy="10795"/>
          </a:xfrm>
          <a:custGeom>
            <a:avLst/>
            <a:gdLst/>
            <a:ahLst/>
            <a:cxnLst/>
            <a:rect l="l" t="t" r="r" b="b"/>
            <a:pathLst>
              <a:path w="8889" h="10795">
                <a:moveTo>
                  <a:pt x="8605" y="10241"/>
                </a:moveTo>
                <a:lnTo>
                  <a:pt x="0" y="10241"/>
                </a:lnTo>
                <a:lnTo>
                  <a:pt x="0" y="0"/>
                </a:lnTo>
                <a:lnTo>
                  <a:pt x="8605" y="0"/>
                </a:lnTo>
                <a:lnTo>
                  <a:pt x="860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 txBox="1"/>
          <p:nvPr/>
        </p:nvSpPr>
        <p:spPr>
          <a:xfrm>
            <a:off x="1150174" y="3552311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7K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1402902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464370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525838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140516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201984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263452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324919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386387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447855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509323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570791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632258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693726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755194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816662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878129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939597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001065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062533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124001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185468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246936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308404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369872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431340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492808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554275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615743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677211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38679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800147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861614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923082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984550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046018" y="3147456"/>
            <a:ext cx="8890" cy="10795"/>
          </a:xfrm>
          <a:custGeom>
            <a:avLst/>
            <a:gdLst/>
            <a:ahLst/>
            <a:cxnLst/>
            <a:rect l="l" t="t" r="r" b="b"/>
            <a:pathLst>
              <a:path w="8889" h="10794">
                <a:moveTo>
                  <a:pt x="8605" y="10241"/>
                </a:moveTo>
                <a:lnTo>
                  <a:pt x="0" y="10241"/>
                </a:lnTo>
                <a:lnTo>
                  <a:pt x="0" y="0"/>
                </a:lnTo>
                <a:lnTo>
                  <a:pt x="8605" y="0"/>
                </a:lnTo>
                <a:lnTo>
                  <a:pt x="860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 txBox="1"/>
          <p:nvPr/>
        </p:nvSpPr>
        <p:spPr>
          <a:xfrm>
            <a:off x="1150174" y="3056309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8K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1402902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464370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525838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587306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648774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710241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771709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833177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894645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56113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017580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079048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140516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201984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263452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324919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386387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447855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509323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570791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632258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693726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55194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816662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878129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939597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929033" y="2171221"/>
            <a:ext cx="2054860" cy="561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00" spc="-40" dirty="0">
                <a:solidFill>
                  <a:srgbClr val="252423"/>
                </a:solidFill>
                <a:latin typeface="Trebuchet MS"/>
                <a:cs typeface="Trebuchet MS"/>
              </a:rPr>
              <a:t>FreeMiles </a:t>
            </a:r>
            <a:r>
              <a:rPr sz="15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500" spc="-2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52423"/>
                </a:solidFill>
                <a:latin typeface="Trebuchet MS"/>
                <a:cs typeface="Trebuchet MS"/>
              </a:rPr>
              <a:t>MemberType</a:t>
            </a:r>
            <a:endParaRPr sz="1500">
              <a:latin typeface="Trebuchet MS"/>
              <a:cs typeface="Trebuchet MS"/>
            </a:endParaRPr>
          </a:p>
          <a:p>
            <a:pPr marL="233679">
              <a:lnSpc>
                <a:spcPct val="100000"/>
              </a:lnSpc>
              <a:spcBef>
                <a:spcPts val="509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9K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3001065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062533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124001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185468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246936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308404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369872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431340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492808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554275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615743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677211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738679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800147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861614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923082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984550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44" y="10241"/>
                </a:moveTo>
                <a:lnTo>
                  <a:pt x="0" y="10241"/>
                </a:lnTo>
                <a:lnTo>
                  <a:pt x="0" y="0"/>
                </a:lnTo>
                <a:lnTo>
                  <a:pt x="10244" y="0"/>
                </a:lnTo>
                <a:lnTo>
                  <a:pt x="10244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046018" y="2651433"/>
            <a:ext cx="8890" cy="10795"/>
          </a:xfrm>
          <a:custGeom>
            <a:avLst/>
            <a:gdLst/>
            <a:ahLst/>
            <a:cxnLst/>
            <a:rect l="l" t="t" r="r" b="b"/>
            <a:pathLst>
              <a:path w="8889" h="10794">
                <a:moveTo>
                  <a:pt x="8605" y="10241"/>
                </a:moveTo>
                <a:lnTo>
                  <a:pt x="0" y="10241"/>
                </a:lnTo>
                <a:lnTo>
                  <a:pt x="0" y="0"/>
                </a:lnTo>
                <a:lnTo>
                  <a:pt x="8605" y="0"/>
                </a:lnTo>
                <a:lnTo>
                  <a:pt x="860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 txBox="1"/>
          <p:nvPr/>
        </p:nvSpPr>
        <p:spPr>
          <a:xfrm>
            <a:off x="2282447" y="7134046"/>
            <a:ext cx="934719" cy="4044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546735" algn="l"/>
              </a:tabLst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Silver	</a:t>
            </a:r>
            <a:r>
              <a:rPr sz="950" spc="-110" dirty="0">
                <a:solidFill>
                  <a:srgbClr val="605D5C"/>
                </a:solidFill>
                <a:latin typeface="Arial Black"/>
                <a:cs typeface="Arial Black"/>
              </a:rPr>
              <a:t>Bronze</a:t>
            </a:r>
            <a:endParaRPr sz="950">
              <a:latin typeface="Arial Black"/>
              <a:cs typeface="Arial Black"/>
            </a:endParaRPr>
          </a:p>
          <a:p>
            <a:pPr marL="20320">
              <a:lnSpc>
                <a:spcPct val="100000"/>
              </a:lnSpc>
              <a:spcBef>
                <a:spcPts val="150"/>
              </a:spcBef>
            </a:pPr>
            <a:r>
              <a:rPr sz="1300" spc="-80" dirty="0">
                <a:solidFill>
                  <a:srgbClr val="252423"/>
                </a:solidFill>
                <a:latin typeface="Trebuchet MS"/>
                <a:cs typeface="Trebuchet MS"/>
              </a:rPr>
              <a:t>MemberType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934488" y="4547658"/>
            <a:ext cx="189865" cy="6819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00" dirty="0">
                <a:solidFill>
                  <a:srgbClr val="252423"/>
                </a:solidFill>
                <a:latin typeface="Trebuchet MS"/>
                <a:cs typeface="Trebuchet MS"/>
              </a:rPr>
              <a:t>FreeMi</a:t>
            </a:r>
            <a:r>
              <a:rPr sz="1300" spc="-15" dirty="0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r>
              <a:rPr sz="1300" dirty="0">
                <a:solidFill>
                  <a:srgbClr val="252423"/>
                </a:solidFill>
                <a:latin typeface="Trebuchet MS"/>
                <a:cs typeface="Trebuchet MS"/>
              </a:rPr>
              <a:t>es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1722102" y="7148971"/>
            <a:ext cx="2844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85" dirty="0">
                <a:solidFill>
                  <a:srgbClr val="605D5C"/>
                </a:solidFill>
                <a:latin typeface="Arial Black"/>
                <a:cs typeface="Arial Black"/>
              </a:rPr>
              <a:t>Gold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3495110" y="7148971"/>
            <a:ext cx="19685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95" dirty="0">
                <a:solidFill>
                  <a:srgbClr val="605D5C"/>
                </a:solidFill>
                <a:latin typeface="Arial Black"/>
                <a:cs typeface="Arial Black"/>
              </a:rPr>
              <a:t>NA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340" name="object 340"/>
          <p:cNvSpPr/>
          <p:nvPr/>
        </p:nvSpPr>
        <p:spPr>
          <a:xfrm>
            <a:off x="4965527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027059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088592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150124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4" name="object 344"/>
          <p:cNvGrpSpPr/>
          <p:nvPr/>
        </p:nvGrpSpPr>
        <p:grpSpPr>
          <a:xfrm>
            <a:off x="5211656" y="3147456"/>
            <a:ext cx="2225675" cy="3978910"/>
            <a:chOff x="5211656" y="3147456"/>
            <a:chExt cx="2225675" cy="3978910"/>
          </a:xfrm>
        </p:grpSpPr>
        <p:sp>
          <p:nvSpPr>
            <p:cNvPr id="345" name="object 345"/>
            <p:cNvSpPr/>
            <p:nvPr/>
          </p:nvSpPr>
          <p:spPr>
            <a:xfrm>
              <a:off x="5211648" y="6619595"/>
              <a:ext cx="2225675" cy="506730"/>
            </a:xfrm>
            <a:custGeom>
              <a:avLst/>
              <a:gdLst/>
              <a:ahLst/>
              <a:cxnLst/>
              <a:rect l="l" t="t" r="r" b="b"/>
              <a:pathLst>
                <a:path w="2225675" h="506729">
                  <a:moveTo>
                    <a:pt x="10261" y="495998"/>
                  </a:moveTo>
                  <a:lnTo>
                    <a:pt x="0" y="495998"/>
                  </a:lnTo>
                  <a:lnTo>
                    <a:pt x="0" y="506234"/>
                  </a:lnTo>
                  <a:lnTo>
                    <a:pt x="10261" y="506234"/>
                  </a:lnTo>
                  <a:lnTo>
                    <a:pt x="10261" y="495998"/>
                  </a:lnTo>
                  <a:close/>
                </a:path>
                <a:path w="2225675" h="506729">
                  <a:moveTo>
                    <a:pt x="10261" y="0"/>
                  </a:moveTo>
                  <a:lnTo>
                    <a:pt x="0" y="0"/>
                  </a:lnTo>
                  <a:lnTo>
                    <a:pt x="0" y="10236"/>
                  </a:lnTo>
                  <a:lnTo>
                    <a:pt x="10261" y="10236"/>
                  </a:lnTo>
                  <a:lnTo>
                    <a:pt x="10261" y="0"/>
                  </a:lnTo>
                  <a:close/>
                </a:path>
                <a:path w="2225675" h="506729">
                  <a:moveTo>
                    <a:pt x="71793" y="495998"/>
                  </a:moveTo>
                  <a:lnTo>
                    <a:pt x="61531" y="495998"/>
                  </a:lnTo>
                  <a:lnTo>
                    <a:pt x="61531" y="506234"/>
                  </a:lnTo>
                  <a:lnTo>
                    <a:pt x="71793" y="506234"/>
                  </a:lnTo>
                  <a:lnTo>
                    <a:pt x="71793" y="495998"/>
                  </a:lnTo>
                  <a:close/>
                </a:path>
                <a:path w="2225675" h="506729">
                  <a:moveTo>
                    <a:pt x="71793" y="0"/>
                  </a:moveTo>
                  <a:lnTo>
                    <a:pt x="61531" y="0"/>
                  </a:lnTo>
                  <a:lnTo>
                    <a:pt x="61531" y="10236"/>
                  </a:lnTo>
                  <a:lnTo>
                    <a:pt x="71793" y="10236"/>
                  </a:lnTo>
                  <a:lnTo>
                    <a:pt x="71793" y="0"/>
                  </a:lnTo>
                  <a:close/>
                </a:path>
                <a:path w="2225675" h="506729">
                  <a:moveTo>
                    <a:pt x="133324" y="495998"/>
                  </a:moveTo>
                  <a:lnTo>
                    <a:pt x="123063" y="495998"/>
                  </a:lnTo>
                  <a:lnTo>
                    <a:pt x="123063" y="506234"/>
                  </a:lnTo>
                  <a:lnTo>
                    <a:pt x="133324" y="506234"/>
                  </a:lnTo>
                  <a:lnTo>
                    <a:pt x="133324" y="495998"/>
                  </a:lnTo>
                  <a:close/>
                </a:path>
                <a:path w="2225675" h="506729">
                  <a:moveTo>
                    <a:pt x="133324" y="0"/>
                  </a:moveTo>
                  <a:lnTo>
                    <a:pt x="123063" y="0"/>
                  </a:lnTo>
                  <a:lnTo>
                    <a:pt x="123063" y="10236"/>
                  </a:lnTo>
                  <a:lnTo>
                    <a:pt x="133324" y="10236"/>
                  </a:lnTo>
                  <a:lnTo>
                    <a:pt x="133324" y="0"/>
                  </a:lnTo>
                  <a:close/>
                </a:path>
                <a:path w="2225675" h="506729">
                  <a:moveTo>
                    <a:pt x="194856" y="495998"/>
                  </a:moveTo>
                  <a:lnTo>
                    <a:pt x="184594" y="495998"/>
                  </a:lnTo>
                  <a:lnTo>
                    <a:pt x="184594" y="506234"/>
                  </a:lnTo>
                  <a:lnTo>
                    <a:pt x="194856" y="506234"/>
                  </a:lnTo>
                  <a:lnTo>
                    <a:pt x="194856" y="495998"/>
                  </a:lnTo>
                  <a:close/>
                </a:path>
                <a:path w="2225675" h="506729">
                  <a:moveTo>
                    <a:pt x="194856" y="0"/>
                  </a:moveTo>
                  <a:lnTo>
                    <a:pt x="184594" y="0"/>
                  </a:lnTo>
                  <a:lnTo>
                    <a:pt x="184594" y="10236"/>
                  </a:lnTo>
                  <a:lnTo>
                    <a:pt x="194856" y="10236"/>
                  </a:lnTo>
                  <a:lnTo>
                    <a:pt x="194856" y="0"/>
                  </a:lnTo>
                  <a:close/>
                </a:path>
                <a:path w="2225675" h="506729">
                  <a:moveTo>
                    <a:pt x="256387" y="495998"/>
                  </a:moveTo>
                  <a:lnTo>
                    <a:pt x="246126" y="495998"/>
                  </a:lnTo>
                  <a:lnTo>
                    <a:pt x="246126" y="506234"/>
                  </a:lnTo>
                  <a:lnTo>
                    <a:pt x="256387" y="506234"/>
                  </a:lnTo>
                  <a:lnTo>
                    <a:pt x="256387" y="495998"/>
                  </a:lnTo>
                  <a:close/>
                </a:path>
                <a:path w="2225675" h="506729">
                  <a:moveTo>
                    <a:pt x="256387" y="0"/>
                  </a:moveTo>
                  <a:lnTo>
                    <a:pt x="246126" y="0"/>
                  </a:lnTo>
                  <a:lnTo>
                    <a:pt x="246126" y="10236"/>
                  </a:lnTo>
                  <a:lnTo>
                    <a:pt x="256387" y="10236"/>
                  </a:lnTo>
                  <a:lnTo>
                    <a:pt x="256387" y="0"/>
                  </a:lnTo>
                  <a:close/>
                </a:path>
                <a:path w="2225675" h="506729">
                  <a:moveTo>
                    <a:pt x="317919" y="495998"/>
                  </a:moveTo>
                  <a:lnTo>
                    <a:pt x="307670" y="495998"/>
                  </a:lnTo>
                  <a:lnTo>
                    <a:pt x="307670" y="506234"/>
                  </a:lnTo>
                  <a:lnTo>
                    <a:pt x="317919" y="506234"/>
                  </a:lnTo>
                  <a:lnTo>
                    <a:pt x="317919" y="495998"/>
                  </a:lnTo>
                  <a:close/>
                </a:path>
                <a:path w="2225675" h="506729">
                  <a:moveTo>
                    <a:pt x="317919" y="0"/>
                  </a:moveTo>
                  <a:lnTo>
                    <a:pt x="307670" y="0"/>
                  </a:lnTo>
                  <a:lnTo>
                    <a:pt x="307670" y="10236"/>
                  </a:lnTo>
                  <a:lnTo>
                    <a:pt x="317919" y="10236"/>
                  </a:lnTo>
                  <a:lnTo>
                    <a:pt x="317919" y="0"/>
                  </a:lnTo>
                  <a:close/>
                </a:path>
                <a:path w="2225675" h="506729">
                  <a:moveTo>
                    <a:pt x="379450" y="495998"/>
                  </a:moveTo>
                  <a:lnTo>
                    <a:pt x="369201" y="495998"/>
                  </a:lnTo>
                  <a:lnTo>
                    <a:pt x="369201" y="506234"/>
                  </a:lnTo>
                  <a:lnTo>
                    <a:pt x="379450" y="506234"/>
                  </a:lnTo>
                  <a:lnTo>
                    <a:pt x="379450" y="495998"/>
                  </a:lnTo>
                  <a:close/>
                </a:path>
                <a:path w="2225675" h="506729">
                  <a:moveTo>
                    <a:pt x="379450" y="0"/>
                  </a:moveTo>
                  <a:lnTo>
                    <a:pt x="369201" y="0"/>
                  </a:lnTo>
                  <a:lnTo>
                    <a:pt x="369201" y="10236"/>
                  </a:lnTo>
                  <a:lnTo>
                    <a:pt x="379450" y="10236"/>
                  </a:lnTo>
                  <a:lnTo>
                    <a:pt x="379450" y="0"/>
                  </a:lnTo>
                  <a:close/>
                </a:path>
                <a:path w="2225675" h="506729">
                  <a:moveTo>
                    <a:pt x="440982" y="495998"/>
                  </a:moveTo>
                  <a:lnTo>
                    <a:pt x="430733" y="495998"/>
                  </a:lnTo>
                  <a:lnTo>
                    <a:pt x="430733" y="506234"/>
                  </a:lnTo>
                  <a:lnTo>
                    <a:pt x="440982" y="506234"/>
                  </a:lnTo>
                  <a:lnTo>
                    <a:pt x="440982" y="495998"/>
                  </a:lnTo>
                  <a:close/>
                </a:path>
                <a:path w="2225675" h="506729">
                  <a:moveTo>
                    <a:pt x="440982" y="0"/>
                  </a:moveTo>
                  <a:lnTo>
                    <a:pt x="430733" y="0"/>
                  </a:lnTo>
                  <a:lnTo>
                    <a:pt x="430733" y="10236"/>
                  </a:lnTo>
                  <a:lnTo>
                    <a:pt x="440982" y="10236"/>
                  </a:lnTo>
                  <a:lnTo>
                    <a:pt x="440982" y="0"/>
                  </a:lnTo>
                  <a:close/>
                </a:path>
                <a:path w="2225675" h="506729">
                  <a:moveTo>
                    <a:pt x="502513" y="495998"/>
                  </a:moveTo>
                  <a:lnTo>
                    <a:pt x="492264" y="495998"/>
                  </a:lnTo>
                  <a:lnTo>
                    <a:pt x="492264" y="506234"/>
                  </a:lnTo>
                  <a:lnTo>
                    <a:pt x="502513" y="506234"/>
                  </a:lnTo>
                  <a:lnTo>
                    <a:pt x="502513" y="495998"/>
                  </a:lnTo>
                  <a:close/>
                </a:path>
                <a:path w="2225675" h="506729">
                  <a:moveTo>
                    <a:pt x="502513" y="0"/>
                  </a:moveTo>
                  <a:lnTo>
                    <a:pt x="492264" y="0"/>
                  </a:lnTo>
                  <a:lnTo>
                    <a:pt x="492264" y="10236"/>
                  </a:lnTo>
                  <a:lnTo>
                    <a:pt x="502513" y="10236"/>
                  </a:lnTo>
                  <a:lnTo>
                    <a:pt x="502513" y="0"/>
                  </a:lnTo>
                  <a:close/>
                </a:path>
                <a:path w="2225675" h="506729">
                  <a:moveTo>
                    <a:pt x="564045" y="495998"/>
                  </a:moveTo>
                  <a:lnTo>
                    <a:pt x="553796" y="495998"/>
                  </a:lnTo>
                  <a:lnTo>
                    <a:pt x="553796" y="506234"/>
                  </a:lnTo>
                  <a:lnTo>
                    <a:pt x="564045" y="506234"/>
                  </a:lnTo>
                  <a:lnTo>
                    <a:pt x="564045" y="495998"/>
                  </a:lnTo>
                  <a:close/>
                </a:path>
                <a:path w="2225675" h="506729">
                  <a:moveTo>
                    <a:pt x="564045" y="0"/>
                  </a:moveTo>
                  <a:lnTo>
                    <a:pt x="553796" y="0"/>
                  </a:lnTo>
                  <a:lnTo>
                    <a:pt x="553796" y="10236"/>
                  </a:lnTo>
                  <a:lnTo>
                    <a:pt x="564045" y="10236"/>
                  </a:lnTo>
                  <a:lnTo>
                    <a:pt x="564045" y="0"/>
                  </a:lnTo>
                  <a:close/>
                </a:path>
                <a:path w="2225675" h="506729">
                  <a:moveTo>
                    <a:pt x="625576" y="495998"/>
                  </a:moveTo>
                  <a:lnTo>
                    <a:pt x="615327" y="495998"/>
                  </a:lnTo>
                  <a:lnTo>
                    <a:pt x="615327" y="506234"/>
                  </a:lnTo>
                  <a:lnTo>
                    <a:pt x="625576" y="506234"/>
                  </a:lnTo>
                  <a:lnTo>
                    <a:pt x="625576" y="495998"/>
                  </a:lnTo>
                  <a:close/>
                </a:path>
                <a:path w="2225675" h="506729">
                  <a:moveTo>
                    <a:pt x="625576" y="0"/>
                  </a:moveTo>
                  <a:lnTo>
                    <a:pt x="615327" y="0"/>
                  </a:lnTo>
                  <a:lnTo>
                    <a:pt x="615327" y="10236"/>
                  </a:lnTo>
                  <a:lnTo>
                    <a:pt x="625576" y="10236"/>
                  </a:lnTo>
                  <a:lnTo>
                    <a:pt x="625576" y="0"/>
                  </a:lnTo>
                  <a:close/>
                </a:path>
                <a:path w="2225675" h="506729">
                  <a:moveTo>
                    <a:pt x="687108" y="495998"/>
                  </a:moveTo>
                  <a:lnTo>
                    <a:pt x="676859" y="495998"/>
                  </a:lnTo>
                  <a:lnTo>
                    <a:pt x="676859" y="506234"/>
                  </a:lnTo>
                  <a:lnTo>
                    <a:pt x="687108" y="506234"/>
                  </a:lnTo>
                  <a:lnTo>
                    <a:pt x="687108" y="495998"/>
                  </a:lnTo>
                  <a:close/>
                </a:path>
                <a:path w="2225675" h="506729">
                  <a:moveTo>
                    <a:pt x="687108" y="0"/>
                  </a:moveTo>
                  <a:lnTo>
                    <a:pt x="676859" y="0"/>
                  </a:lnTo>
                  <a:lnTo>
                    <a:pt x="676859" y="10236"/>
                  </a:lnTo>
                  <a:lnTo>
                    <a:pt x="687108" y="10236"/>
                  </a:lnTo>
                  <a:lnTo>
                    <a:pt x="687108" y="0"/>
                  </a:lnTo>
                  <a:close/>
                </a:path>
                <a:path w="2225675" h="506729">
                  <a:moveTo>
                    <a:pt x="748639" y="495998"/>
                  </a:moveTo>
                  <a:lnTo>
                    <a:pt x="738390" y="495998"/>
                  </a:lnTo>
                  <a:lnTo>
                    <a:pt x="738390" y="506234"/>
                  </a:lnTo>
                  <a:lnTo>
                    <a:pt x="748639" y="506234"/>
                  </a:lnTo>
                  <a:lnTo>
                    <a:pt x="748639" y="495998"/>
                  </a:lnTo>
                  <a:close/>
                </a:path>
                <a:path w="2225675" h="506729">
                  <a:moveTo>
                    <a:pt x="748639" y="0"/>
                  </a:moveTo>
                  <a:lnTo>
                    <a:pt x="738390" y="0"/>
                  </a:lnTo>
                  <a:lnTo>
                    <a:pt x="738390" y="10236"/>
                  </a:lnTo>
                  <a:lnTo>
                    <a:pt x="748639" y="10236"/>
                  </a:lnTo>
                  <a:lnTo>
                    <a:pt x="748639" y="0"/>
                  </a:lnTo>
                  <a:close/>
                </a:path>
                <a:path w="2225675" h="506729">
                  <a:moveTo>
                    <a:pt x="810183" y="495998"/>
                  </a:moveTo>
                  <a:lnTo>
                    <a:pt x="799922" y="495998"/>
                  </a:lnTo>
                  <a:lnTo>
                    <a:pt x="799922" y="506234"/>
                  </a:lnTo>
                  <a:lnTo>
                    <a:pt x="810183" y="506234"/>
                  </a:lnTo>
                  <a:lnTo>
                    <a:pt x="810183" y="495998"/>
                  </a:lnTo>
                  <a:close/>
                </a:path>
                <a:path w="2225675" h="506729">
                  <a:moveTo>
                    <a:pt x="810183" y="0"/>
                  </a:moveTo>
                  <a:lnTo>
                    <a:pt x="799922" y="0"/>
                  </a:lnTo>
                  <a:lnTo>
                    <a:pt x="799922" y="10236"/>
                  </a:lnTo>
                  <a:lnTo>
                    <a:pt x="810183" y="10236"/>
                  </a:lnTo>
                  <a:lnTo>
                    <a:pt x="810183" y="0"/>
                  </a:lnTo>
                  <a:close/>
                </a:path>
                <a:path w="2225675" h="506729">
                  <a:moveTo>
                    <a:pt x="871715" y="495998"/>
                  </a:moveTo>
                  <a:lnTo>
                    <a:pt x="861453" y="495998"/>
                  </a:lnTo>
                  <a:lnTo>
                    <a:pt x="861453" y="506234"/>
                  </a:lnTo>
                  <a:lnTo>
                    <a:pt x="871715" y="506234"/>
                  </a:lnTo>
                  <a:lnTo>
                    <a:pt x="871715" y="495998"/>
                  </a:lnTo>
                  <a:close/>
                </a:path>
                <a:path w="2225675" h="506729">
                  <a:moveTo>
                    <a:pt x="871715" y="0"/>
                  </a:moveTo>
                  <a:lnTo>
                    <a:pt x="861453" y="0"/>
                  </a:lnTo>
                  <a:lnTo>
                    <a:pt x="861453" y="10236"/>
                  </a:lnTo>
                  <a:lnTo>
                    <a:pt x="871715" y="10236"/>
                  </a:lnTo>
                  <a:lnTo>
                    <a:pt x="871715" y="0"/>
                  </a:lnTo>
                  <a:close/>
                </a:path>
                <a:path w="2225675" h="506729">
                  <a:moveTo>
                    <a:pt x="933246" y="495998"/>
                  </a:moveTo>
                  <a:lnTo>
                    <a:pt x="922985" y="495998"/>
                  </a:lnTo>
                  <a:lnTo>
                    <a:pt x="922985" y="506234"/>
                  </a:lnTo>
                  <a:lnTo>
                    <a:pt x="933246" y="506234"/>
                  </a:lnTo>
                  <a:lnTo>
                    <a:pt x="933246" y="495998"/>
                  </a:lnTo>
                  <a:close/>
                </a:path>
                <a:path w="2225675" h="506729">
                  <a:moveTo>
                    <a:pt x="933246" y="0"/>
                  </a:moveTo>
                  <a:lnTo>
                    <a:pt x="922985" y="0"/>
                  </a:lnTo>
                  <a:lnTo>
                    <a:pt x="922985" y="10236"/>
                  </a:lnTo>
                  <a:lnTo>
                    <a:pt x="933246" y="10236"/>
                  </a:lnTo>
                  <a:lnTo>
                    <a:pt x="933246" y="0"/>
                  </a:lnTo>
                  <a:close/>
                </a:path>
                <a:path w="2225675" h="506729">
                  <a:moveTo>
                    <a:pt x="994778" y="495998"/>
                  </a:moveTo>
                  <a:lnTo>
                    <a:pt x="984516" y="495998"/>
                  </a:lnTo>
                  <a:lnTo>
                    <a:pt x="984516" y="506234"/>
                  </a:lnTo>
                  <a:lnTo>
                    <a:pt x="994778" y="506234"/>
                  </a:lnTo>
                  <a:lnTo>
                    <a:pt x="994778" y="495998"/>
                  </a:lnTo>
                  <a:close/>
                </a:path>
                <a:path w="2225675" h="506729">
                  <a:moveTo>
                    <a:pt x="994778" y="0"/>
                  </a:moveTo>
                  <a:lnTo>
                    <a:pt x="984516" y="0"/>
                  </a:lnTo>
                  <a:lnTo>
                    <a:pt x="984516" y="10236"/>
                  </a:lnTo>
                  <a:lnTo>
                    <a:pt x="994778" y="10236"/>
                  </a:lnTo>
                  <a:lnTo>
                    <a:pt x="994778" y="0"/>
                  </a:lnTo>
                  <a:close/>
                </a:path>
                <a:path w="2225675" h="506729">
                  <a:moveTo>
                    <a:pt x="1056309" y="495998"/>
                  </a:moveTo>
                  <a:lnTo>
                    <a:pt x="1046048" y="495998"/>
                  </a:lnTo>
                  <a:lnTo>
                    <a:pt x="1046048" y="506234"/>
                  </a:lnTo>
                  <a:lnTo>
                    <a:pt x="1056309" y="506234"/>
                  </a:lnTo>
                  <a:lnTo>
                    <a:pt x="1056309" y="495998"/>
                  </a:lnTo>
                  <a:close/>
                </a:path>
                <a:path w="2225675" h="506729">
                  <a:moveTo>
                    <a:pt x="1056309" y="0"/>
                  </a:moveTo>
                  <a:lnTo>
                    <a:pt x="1046048" y="0"/>
                  </a:lnTo>
                  <a:lnTo>
                    <a:pt x="1046048" y="10236"/>
                  </a:lnTo>
                  <a:lnTo>
                    <a:pt x="1056309" y="10236"/>
                  </a:lnTo>
                  <a:lnTo>
                    <a:pt x="1056309" y="0"/>
                  </a:lnTo>
                  <a:close/>
                </a:path>
                <a:path w="2225675" h="506729">
                  <a:moveTo>
                    <a:pt x="1117841" y="495998"/>
                  </a:moveTo>
                  <a:lnTo>
                    <a:pt x="1107579" y="495998"/>
                  </a:lnTo>
                  <a:lnTo>
                    <a:pt x="1107579" y="506234"/>
                  </a:lnTo>
                  <a:lnTo>
                    <a:pt x="1117841" y="506234"/>
                  </a:lnTo>
                  <a:lnTo>
                    <a:pt x="1117841" y="495998"/>
                  </a:lnTo>
                  <a:close/>
                </a:path>
                <a:path w="2225675" h="506729">
                  <a:moveTo>
                    <a:pt x="1117841" y="0"/>
                  </a:moveTo>
                  <a:lnTo>
                    <a:pt x="1107579" y="0"/>
                  </a:lnTo>
                  <a:lnTo>
                    <a:pt x="1107579" y="10236"/>
                  </a:lnTo>
                  <a:lnTo>
                    <a:pt x="1117841" y="10236"/>
                  </a:lnTo>
                  <a:lnTo>
                    <a:pt x="1117841" y="0"/>
                  </a:lnTo>
                  <a:close/>
                </a:path>
                <a:path w="2225675" h="506729">
                  <a:moveTo>
                    <a:pt x="1179372" y="495998"/>
                  </a:moveTo>
                  <a:lnTo>
                    <a:pt x="1169111" y="495998"/>
                  </a:lnTo>
                  <a:lnTo>
                    <a:pt x="1169111" y="506234"/>
                  </a:lnTo>
                  <a:lnTo>
                    <a:pt x="1179372" y="506234"/>
                  </a:lnTo>
                  <a:lnTo>
                    <a:pt x="1179372" y="495998"/>
                  </a:lnTo>
                  <a:close/>
                </a:path>
                <a:path w="2225675" h="506729">
                  <a:moveTo>
                    <a:pt x="1179372" y="0"/>
                  </a:moveTo>
                  <a:lnTo>
                    <a:pt x="1169111" y="0"/>
                  </a:lnTo>
                  <a:lnTo>
                    <a:pt x="1169111" y="10236"/>
                  </a:lnTo>
                  <a:lnTo>
                    <a:pt x="1179372" y="10236"/>
                  </a:lnTo>
                  <a:lnTo>
                    <a:pt x="1179372" y="0"/>
                  </a:lnTo>
                  <a:close/>
                </a:path>
                <a:path w="2225675" h="506729">
                  <a:moveTo>
                    <a:pt x="1240904" y="495998"/>
                  </a:moveTo>
                  <a:lnTo>
                    <a:pt x="1230655" y="495998"/>
                  </a:lnTo>
                  <a:lnTo>
                    <a:pt x="1230655" y="506234"/>
                  </a:lnTo>
                  <a:lnTo>
                    <a:pt x="1240904" y="506234"/>
                  </a:lnTo>
                  <a:lnTo>
                    <a:pt x="1240904" y="495998"/>
                  </a:lnTo>
                  <a:close/>
                </a:path>
                <a:path w="2225675" h="506729">
                  <a:moveTo>
                    <a:pt x="1240904" y="0"/>
                  </a:moveTo>
                  <a:lnTo>
                    <a:pt x="1230655" y="0"/>
                  </a:lnTo>
                  <a:lnTo>
                    <a:pt x="1230655" y="10236"/>
                  </a:lnTo>
                  <a:lnTo>
                    <a:pt x="1240904" y="10236"/>
                  </a:lnTo>
                  <a:lnTo>
                    <a:pt x="1240904" y="0"/>
                  </a:lnTo>
                  <a:close/>
                </a:path>
                <a:path w="2225675" h="506729">
                  <a:moveTo>
                    <a:pt x="1302435" y="495998"/>
                  </a:moveTo>
                  <a:lnTo>
                    <a:pt x="1292186" y="495998"/>
                  </a:lnTo>
                  <a:lnTo>
                    <a:pt x="1292186" y="506234"/>
                  </a:lnTo>
                  <a:lnTo>
                    <a:pt x="1302435" y="506234"/>
                  </a:lnTo>
                  <a:lnTo>
                    <a:pt x="1302435" y="495998"/>
                  </a:lnTo>
                  <a:close/>
                </a:path>
                <a:path w="2225675" h="506729">
                  <a:moveTo>
                    <a:pt x="1302435" y="0"/>
                  </a:moveTo>
                  <a:lnTo>
                    <a:pt x="1292186" y="0"/>
                  </a:lnTo>
                  <a:lnTo>
                    <a:pt x="1292186" y="10236"/>
                  </a:lnTo>
                  <a:lnTo>
                    <a:pt x="1302435" y="10236"/>
                  </a:lnTo>
                  <a:lnTo>
                    <a:pt x="1302435" y="0"/>
                  </a:lnTo>
                  <a:close/>
                </a:path>
                <a:path w="2225675" h="506729">
                  <a:moveTo>
                    <a:pt x="1363967" y="495998"/>
                  </a:moveTo>
                  <a:lnTo>
                    <a:pt x="1353718" y="495998"/>
                  </a:lnTo>
                  <a:lnTo>
                    <a:pt x="1353718" y="506234"/>
                  </a:lnTo>
                  <a:lnTo>
                    <a:pt x="1363967" y="506234"/>
                  </a:lnTo>
                  <a:lnTo>
                    <a:pt x="1363967" y="495998"/>
                  </a:lnTo>
                  <a:close/>
                </a:path>
                <a:path w="2225675" h="506729">
                  <a:moveTo>
                    <a:pt x="1363967" y="0"/>
                  </a:moveTo>
                  <a:lnTo>
                    <a:pt x="1353718" y="0"/>
                  </a:lnTo>
                  <a:lnTo>
                    <a:pt x="1353718" y="10236"/>
                  </a:lnTo>
                  <a:lnTo>
                    <a:pt x="1363967" y="10236"/>
                  </a:lnTo>
                  <a:lnTo>
                    <a:pt x="1363967" y="0"/>
                  </a:lnTo>
                  <a:close/>
                </a:path>
                <a:path w="2225675" h="506729">
                  <a:moveTo>
                    <a:pt x="1425498" y="495998"/>
                  </a:moveTo>
                  <a:lnTo>
                    <a:pt x="1415249" y="495998"/>
                  </a:lnTo>
                  <a:lnTo>
                    <a:pt x="1415249" y="506234"/>
                  </a:lnTo>
                  <a:lnTo>
                    <a:pt x="1425498" y="506234"/>
                  </a:lnTo>
                  <a:lnTo>
                    <a:pt x="1425498" y="495998"/>
                  </a:lnTo>
                  <a:close/>
                </a:path>
                <a:path w="2225675" h="506729">
                  <a:moveTo>
                    <a:pt x="1425498" y="0"/>
                  </a:moveTo>
                  <a:lnTo>
                    <a:pt x="1415249" y="0"/>
                  </a:lnTo>
                  <a:lnTo>
                    <a:pt x="1415249" y="10236"/>
                  </a:lnTo>
                  <a:lnTo>
                    <a:pt x="1425498" y="10236"/>
                  </a:lnTo>
                  <a:lnTo>
                    <a:pt x="1425498" y="0"/>
                  </a:lnTo>
                  <a:close/>
                </a:path>
                <a:path w="2225675" h="506729">
                  <a:moveTo>
                    <a:pt x="1487030" y="495998"/>
                  </a:moveTo>
                  <a:lnTo>
                    <a:pt x="1476781" y="495998"/>
                  </a:lnTo>
                  <a:lnTo>
                    <a:pt x="1476781" y="506234"/>
                  </a:lnTo>
                  <a:lnTo>
                    <a:pt x="1487030" y="506234"/>
                  </a:lnTo>
                  <a:lnTo>
                    <a:pt x="1487030" y="495998"/>
                  </a:lnTo>
                  <a:close/>
                </a:path>
                <a:path w="2225675" h="506729">
                  <a:moveTo>
                    <a:pt x="1487030" y="0"/>
                  </a:moveTo>
                  <a:lnTo>
                    <a:pt x="1476781" y="0"/>
                  </a:lnTo>
                  <a:lnTo>
                    <a:pt x="1476781" y="10236"/>
                  </a:lnTo>
                  <a:lnTo>
                    <a:pt x="1487030" y="10236"/>
                  </a:lnTo>
                  <a:lnTo>
                    <a:pt x="1487030" y="0"/>
                  </a:lnTo>
                  <a:close/>
                </a:path>
                <a:path w="2225675" h="506729">
                  <a:moveTo>
                    <a:pt x="1548561" y="495998"/>
                  </a:moveTo>
                  <a:lnTo>
                    <a:pt x="1538312" y="495998"/>
                  </a:lnTo>
                  <a:lnTo>
                    <a:pt x="1538312" y="506234"/>
                  </a:lnTo>
                  <a:lnTo>
                    <a:pt x="1548561" y="506234"/>
                  </a:lnTo>
                  <a:lnTo>
                    <a:pt x="1548561" y="495998"/>
                  </a:lnTo>
                  <a:close/>
                </a:path>
                <a:path w="2225675" h="506729">
                  <a:moveTo>
                    <a:pt x="1548561" y="0"/>
                  </a:moveTo>
                  <a:lnTo>
                    <a:pt x="1538312" y="0"/>
                  </a:lnTo>
                  <a:lnTo>
                    <a:pt x="1538312" y="10236"/>
                  </a:lnTo>
                  <a:lnTo>
                    <a:pt x="1548561" y="10236"/>
                  </a:lnTo>
                  <a:lnTo>
                    <a:pt x="1548561" y="0"/>
                  </a:lnTo>
                  <a:close/>
                </a:path>
                <a:path w="2225675" h="506729">
                  <a:moveTo>
                    <a:pt x="1610093" y="495998"/>
                  </a:moveTo>
                  <a:lnTo>
                    <a:pt x="1599844" y="495998"/>
                  </a:lnTo>
                  <a:lnTo>
                    <a:pt x="1599844" y="506234"/>
                  </a:lnTo>
                  <a:lnTo>
                    <a:pt x="1610093" y="506234"/>
                  </a:lnTo>
                  <a:lnTo>
                    <a:pt x="1610093" y="495998"/>
                  </a:lnTo>
                  <a:close/>
                </a:path>
                <a:path w="2225675" h="506729">
                  <a:moveTo>
                    <a:pt x="1610093" y="0"/>
                  </a:moveTo>
                  <a:lnTo>
                    <a:pt x="1599844" y="0"/>
                  </a:lnTo>
                  <a:lnTo>
                    <a:pt x="1599844" y="10236"/>
                  </a:lnTo>
                  <a:lnTo>
                    <a:pt x="1610093" y="10236"/>
                  </a:lnTo>
                  <a:lnTo>
                    <a:pt x="1610093" y="0"/>
                  </a:lnTo>
                  <a:close/>
                </a:path>
                <a:path w="2225675" h="506729">
                  <a:moveTo>
                    <a:pt x="1671637" y="495998"/>
                  </a:moveTo>
                  <a:lnTo>
                    <a:pt x="1661375" y="495998"/>
                  </a:lnTo>
                  <a:lnTo>
                    <a:pt x="1661375" y="506234"/>
                  </a:lnTo>
                  <a:lnTo>
                    <a:pt x="1671637" y="506234"/>
                  </a:lnTo>
                  <a:lnTo>
                    <a:pt x="1671637" y="495998"/>
                  </a:lnTo>
                  <a:close/>
                </a:path>
                <a:path w="2225675" h="506729">
                  <a:moveTo>
                    <a:pt x="1671637" y="0"/>
                  </a:moveTo>
                  <a:lnTo>
                    <a:pt x="1661375" y="0"/>
                  </a:lnTo>
                  <a:lnTo>
                    <a:pt x="1661375" y="10236"/>
                  </a:lnTo>
                  <a:lnTo>
                    <a:pt x="1671637" y="10236"/>
                  </a:lnTo>
                  <a:lnTo>
                    <a:pt x="1671637" y="0"/>
                  </a:lnTo>
                  <a:close/>
                </a:path>
                <a:path w="2225675" h="506729">
                  <a:moveTo>
                    <a:pt x="1733169" y="495998"/>
                  </a:moveTo>
                  <a:lnTo>
                    <a:pt x="1722907" y="495998"/>
                  </a:lnTo>
                  <a:lnTo>
                    <a:pt x="1722907" y="506234"/>
                  </a:lnTo>
                  <a:lnTo>
                    <a:pt x="1733169" y="506234"/>
                  </a:lnTo>
                  <a:lnTo>
                    <a:pt x="1733169" y="495998"/>
                  </a:lnTo>
                  <a:close/>
                </a:path>
                <a:path w="2225675" h="506729">
                  <a:moveTo>
                    <a:pt x="1733169" y="0"/>
                  </a:moveTo>
                  <a:lnTo>
                    <a:pt x="1722907" y="0"/>
                  </a:lnTo>
                  <a:lnTo>
                    <a:pt x="1722907" y="10236"/>
                  </a:lnTo>
                  <a:lnTo>
                    <a:pt x="1733169" y="10236"/>
                  </a:lnTo>
                  <a:lnTo>
                    <a:pt x="1733169" y="0"/>
                  </a:lnTo>
                  <a:close/>
                </a:path>
                <a:path w="2225675" h="506729">
                  <a:moveTo>
                    <a:pt x="1794700" y="495998"/>
                  </a:moveTo>
                  <a:lnTo>
                    <a:pt x="1784438" y="495998"/>
                  </a:lnTo>
                  <a:lnTo>
                    <a:pt x="1784438" y="506234"/>
                  </a:lnTo>
                  <a:lnTo>
                    <a:pt x="1794700" y="506234"/>
                  </a:lnTo>
                  <a:lnTo>
                    <a:pt x="1794700" y="495998"/>
                  </a:lnTo>
                  <a:close/>
                </a:path>
                <a:path w="2225675" h="506729">
                  <a:moveTo>
                    <a:pt x="1794700" y="0"/>
                  </a:moveTo>
                  <a:lnTo>
                    <a:pt x="1784438" y="0"/>
                  </a:lnTo>
                  <a:lnTo>
                    <a:pt x="1784438" y="10236"/>
                  </a:lnTo>
                  <a:lnTo>
                    <a:pt x="1794700" y="10236"/>
                  </a:lnTo>
                  <a:lnTo>
                    <a:pt x="1794700" y="0"/>
                  </a:lnTo>
                  <a:close/>
                </a:path>
                <a:path w="2225675" h="506729">
                  <a:moveTo>
                    <a:pt x="1856232" y="495998"/>
                  </a:moveTo>
                  <a:lnTo>
                    <a:pt x="1845970" y="495998"/>
                  </a:lnTo>
                  <a:lnTo>
                    <a:pt x="1845970" y="506234"/>
                  </a:lnTo>
                  <a:lnTo>
                    <a:pt x="1856232" y="506234"/>
                  </a:lnTo>
                  <a:lnTo>
                    <a:pt x="1856232" y="495998"/>
                  </a:lnTo>
                  <a:close/>
                </a:path>
                <a:path w="2225675" h="506729">
                  <a:moveTo>
                    <a:pt x="1856232" y="0"/>
                  </a:moveTo>
                  <a:lnTo>
                    <a:pt x="1845970" y="0"/>
                  </a:lnTo>
                  <a:lnTo>
                    <a:pt x="1845970" y="10236"/>
                  </a:lnTo>
                  <a:lnTo>
                    <a:pt x="1856232" y="10236"/>
                  </a:lnTo>
                  <a:lnTo>
                    <a:pt x="1856232" y="0"/>
                  </a:lnTo>
                  <a:close/>
                </a:path>
                <a:path w="2225675" h="506729">
                  <a:moveTo>
                    <a:pt x="1917763" y="495998"/>
                  </a:moveTo>
                  <a:lnTo>
                    <a:pt x="1907501" y="495998"/>
                  </a:lnTo>
                  <a:lnTo>
                    <a:pt x="1907501" y="506234"/>
                  </a:lnTo>
                  <a:lnTo>
                    <a:pt x="1917763" y="506234"/>
                  </a:lnTo>
                  <a:lnTo>
                    <a:pt x="1917763" y="495998"/>
                  </a:lnTo>
                  <a:close/>
                </a:path>
                <a:path w="2225675" h="506729">
                  <a:moveTo>
                    <a:pt x="1917763" y="0"/>
                  </a:moveTo>
                  <a:lnTo>
                    <a:pt x="1907501" y="0"/>
                  </a:lnTo>
                  <a:lnTo>
                    <a:pt x="1907501" y="10236"/>
                  </a:lnTo>
                  <a:lnTo>
                    <a:pt x="1917763" y="10236"/>
                  </a:lnTo>
                  <a:lnTo>
                    <a:pt x="1917763" y="0"/>
                  </a:lnTo>
                  <a:close/>
                </a:path>
                <a:path w="2225675" h="506729">
                  <a:moveTo>
                    <a:pt x="1979295" y="495998"/>
                  </a:moveTo>
                  <a:lnTo>
                    <a:pt x="1969033" y="495998"/>
                  </a:lnTo>
                  <a:lnTo>
                    <a:pt x="1969033" y="506234"/>
                  </a:lnTo>
                  <a:lnTo>
                    <a:pt x="1979295" y="506234"/>
                  </a:lnTo>
                  <a:lnTo>
                    <a:pt x="1979295" y="495998"/>
                  </a:lnTo>
                  <a:close/>
                </a:path>
                <a:path w="2225675" h="506729">
                  <a:moveTo>
                    <a:pt x="1979295" y="0"/>
                  </a:moveTo>
                  <a:lnTo>
                    <a:pt x="1969033" y="0"/>
                  </a:lnTo>
                  <a:lnTo>
                    <a:pt x="1969033" y="10236"/>
                  </a:lnTo>
                  <a:lnTo>
                    <a:pt x="1979295" y="10236"/>
                  </a:lnTo>
                  <a:lnTo>
                    <a:pt x="1979295" y="0"/>
                  </a:lnTo>
                  <a:close/>
                </a:path>
                <a:path w="2225675" h="506729">
                  <a:moveTo>
                    <a:pt x="2040826" y="495998"/>
                  </a:moveTo>
                  <a:lnTo>
                    <a:pt x="2030564" y="495998"/>
                  </a:lnTo>
                  <a:lnTo>
                    <a:pt x="2030564" y="506234"/>
                  </a:lnTo>
                  <a:lnTo>
                    <a:pt x="2040826" y="506234"/>
                  </a:lnTo>
                  <a:lnTo>
                    <a:pt x="2040826" y="495998"/>
                  </a:lnTo>
                  <a:close/>
                </a:path>
                <a:path w="2225675" h="506729">
                  <a:moveTo>
                    <a:pt x="2040826" y="0"/>
                  </a:moveTo>
                  <a:lnTo>
                    <a:pt x="2030564" y="0"/>
                  </a:lnTo>
                  <a:lnTo>
                    <a:pt x="2030564" y="10236"/>
                  </a:lnTo>
                  <a:lnTo>
                    <a:pt x="2040826" y="10236"/>
                  </a:lnTo>
                  <a:lnTo>
                    <a:pt x="2040826" y="0"/>
                  </a:lnTo>
                  <a:close/>
                </a:path>
                <a:path w="2225675" h="506729">
                  <a:moveTo>
                    <a:pt x="2102358" y="495998"/>
                  </a:moveTo>
                  <a:lnTo>
                    <a:pt x="2092096" y="495998"/>
                  </a:lnTo>
                  <a:lnTo>
                    <a:pt x="2092096" y="506234"/>
                  </a:lnTo>
                  <a:lnTo>
                    <a:pt x="2102358" y="506234"/>
                  </a:lnTo>
                  <a:lnTo>
                    <a:pt x="2102358" y="495998"/>
                  </a:lnTo>
                  <a:close/>
                </a:path>
                <a:path w="2225675" h="506729">
                  <a:moveTo>
                    <a:pt x="2163889" y="495998"/>
                  </a:moveTo>
                  <a:lnTo>
                    <a:pt x="2153640" y="495998"/>
                  </a:lnTo>
                  <a:lnTo>
                    <a:pt x="2153640" y="506234"/>
                  </a:lnTo>
                  <a:lnTo>
                    <a:pt x="2163889" y="506234"/>
                  </a:lnTo>
                  <a:lnTo>
                    <a:pt x="2163889" y="495998"/>
                  </a:lnTo>
                  <a:close/>
                </a:path>
                <a:path w="2225675" h="506729">
                  <a:moveTo>
                    <a:pt x="2225421" y="495998"/>
                  </a:moveTo>
                  <a:lnTo>
                    <a:pt x="2215172" y="495998"/>
                  </a:lnTo>
                  <a:lnTo>
                    <a:pt x="2215172" y="506234"/>
                  </a:lnTo>
                  <a:lnTo>
                    <a:pt x="2225421" y="506234"/>
                  </a:lnTo>
                  <a:lnTo>
                    <a:pt x="2225421" y="495998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211648" y="5627560"/>
              <a:ext cx="2225675" cy="1002665"/>
            </a:xfrm>
            <a:custGeom>
              <a:avLst/>
              <a:gdLst/>
              <a:ahLst/>
              <a:cxnLst/>
              <a:rect l="l" t="t" r="r" b="b"/>
              <a:pathLst>
                <a:path w="2225675" h="1002665">
                  <a:moveTo>
                    <a:pt x="10261" y="495998"/>
                  </a:moveTo>
                  <a:lnTo>
                    <a:pt x="0" y="495998"/>
                  </a:lnTo>
                  <a:lnTo>
                    <a:pt x="0" y="506234"/>
                  </a:lnTo>
                  <a:lnTo>
                    <a:pt x="10261" y="506234"/>
                  </a:lnTo>
                  <a:lnTo>
                    <a:pt x="10261" y="495998"/>
                  </a:lnTo>
                  <a:close/>
                </a:path>
                <a:path w="2225675" h="1002665">
                  <a:moveTo>
                    <a:pt x="10261" y="0"/>
                  </a:moveTo>
                  <a:lnTo>
                    <a:pt x="0" y="0"/>
                  </a:lnTo>
                  <a:lnTo>
                    <a:pt x="0" y="10236"/>
                  </a:lnTo>
                  <a:lnTo>
                    <a:pt x="10261" y="10236"/>
                  </a:lnTo>
                  <a:lnTo>
                    <a:pt x="10261" y="0"/>
                  </a:lnTo>
                  <a:close/>
                </a:path>
                <a:path w="2225675" h="1002665">
                  <a:moveTo>
                    <a:pt x="71793" y="495998"/>
                  </a:moveTo>
                  <a:lnTo>
                    <a:pt x="61531" y="495998"/>
                  </a:lnTo>
                  <a:lnTo>
                    <a:pt x="61531" y="506234"/>
                  </a:lnTo>
                  <a:lnTo>
                    <a:pt x="71793" y="506234"/>
                  </a:lnTo>
                  <a:lnTo>
                    <a:pt x="71793" y="495998"/>
                  </a:lnTo>
                  <a:close/>
                </a:path>
                <a:path w="2225675" h="1002665">
                  <a:moveTo>
                    <a:pt x="71793" y="0"/>
                  </a:moveTo>
                  <a:lnTo>
                    <a:pt x="61531" y="0"/>
                  </a:lnTo>
                  <a:lnTo>
                    <a:pt x="61531" y="10236"/>
                  </a:lnTo>
                  <a:lnTo>
                    <a:pt x="71793" y="10236"/>
                  </a:lnTo>
                  <a:lnTo>
                    <a:pt x="71793" y="0"/>
                  </a:lnTo>
                  <a:close/>
                </a:path>
                <a:path w="2225675" h="1002665">
                  <a:moveTo>
                    <a:pt x="133324" y="495998"/>
                  </a:moveTo>
                  <a:lnTo>
                    <a:pt x="123063" y="495998"/>
                  </a:lnTo>
                  <a:lnTo>
                    <a:pt x="123063" y="506234"/>
                  </a:lnTo>
                  <a:lnTo>
                    <a:pt x="133324" y="506234"/>
                  </a:lnTo>
                  <a:lnTo>
                    <a:pt x="133324" y="495998"/>
                  </a:lnTo>
                  <a:close/>
                </a:path>
                <a:path w="2225675" h="1002665">
                  <a:moveTo>
                    <a:pt x="133324" y="0"/>
                  </a:moveTo>
                  <a:lnTo>
                    <a:pt x="123063" y="0"/>
                  </a:lnTo>
                  <a:lnTo>
                    <a:pt x="123063" y="10236"/>
                  </a:lnTo>
                  <a:lnTo>
                    <a:pt x="133324" y="10236"/>
                  </a:lnTo>
                  <a:lnTo>
                    <a:pt x="133324" y="0"/>
                  </a:lnTo>
                  <a:close/>
                </a:path>
                <a:path w="2225675" h="1002665">
                  <a:moveTo>
                    <a:pt x="194856" y="495998"/>
                  </a:moveTo>
                  <a:lnTo>
                    <a:pt x="184594" y="495998"/>
                  </a:lnTo>
                  <a:lnTo>
                    <a:pt x="184594" y="506234"/>
                  </a:lnTo>
                  <a:lnTo>
                    <a:pt x="194856" y="506234"/>
                  </a:lnTo>
                  <a:lnTo>
                    <a:pt x="194856" y="495998"/>
                  </a:lnTo>
                  <a:close/>
                </a:path>
                <a:path w="2225675" h="1002665">
                  <a:moveTo>
                    <a:pt x="194856" y="0"/>
                  </a:moveTo>
                  <a:lnTo>
                    <a:pt x="184594" y="0"/>
                  </a:lnTo>
                  <a:lnTo>
                    <a:pt x="184594" y="10236"/>
                  </a:lnTo>
                  <a:lnTo>
                    <a:pt x="194856" y="10236"/>
                  </a:lnTo>
                  <a:lnTo>
                    <a:pt x="194856" y="0"/>
                  </a:lnTo>
                  <a:close/>
                </a:path>
                <a:path w="2225675" h="1002665">
                  <a:moveTo>
                    <a:pt x="256387" y="495998"/>
                  </a:moveTo>
                  <a:lnTo>
                    <a:pt x="246126" y="495998"/>
                  </a:lnTo>
                  <a:lnTo>
                    <a:pt x="246126" y="506234"/>
                  </a:lnTo>
                  <a:lnTo>
                    <a:pt x="256387" y="506234"/>
                  </a:lnTo>
                  <a:lnTo>
                    <a:pt x="256387" y="495998"/>
                  </a:lnTo>
                  <a:close/>
                </a:path>
                <a:path w="2225675" h="1002665">
                  <a:moveTo>
                    <a:pt x="256387" y="0"/>
                  </a:moveTo>
                  <a:lnTo>
                    <a:pt x="246126" y="0"/>
                  </a:lnTo>
                  <a:lnTo>
                    <a:pt x="246126" y="10236"/>
                  </a:lnTo>
                  <a:lnTo>
                    <a:pt x="256387" y="10236"/>
                  </a:lnTo>
                  <a:lnTo>
                    <a:pt x="256387" y="0"/>
                  </a:lnTo>
                  <a:close/>
                </a:path>
                <a:path w="2225675" h="1002665">
                  <a:moveTo>
                    <a:pt x="317919" y="495998"/>
                  </a:moveTo>
                  <a:lnTo>
                    <a:pt x="307670" y="495998"/>
                  </a:lnTo>
                  <a:lnTo>
                    <a:pt x="307670" y="506234"/>
                  </a:lnTo>
                  <a:lnTo>
                    <a:pt x="317919" y="506234"/>
                  </a:lnTo>
                  <a:lnTo>
                    <a:pt x="317919" y="495998"/>
                  </a:lnTo>
                  <a:close/>
                </a:path>
                <a:path w="2225675" h="1002665">
                  <a:moveTo>
                    <a:pt x="317919" y="0"/>
                  </a:moveTo>
                  <a:lnTo>
                    <a:pt x="307670" y="0"/>
                  </a:lnTo>
                  <a:lnTo>
                    <a:pt x="307670" y="10236"/>
                  </a:lnTo>
                  <a:lnTo>
                    <a:pt x="317919" y="10236"/>
                  </a:lnTo>
                  <a:lnTo>
                    <a:pt x="317919" y="0"/>
                  </a:lnTo>
                  <a:close/>
                </a:path>
                <a:path w="2225675" h="1002665">
                  <a:moveTo>
                    <a:pt x="379450" y="495998"/>
                  </a:moveTo>
                  <a:lnTo>
                    <a:pt x="369201" y="495998"/>
                  </a:lnTo>
                  <a:lnTo>
                    <a:pt x="369201" y="506234"/>
                  </a:lnTo>
                  <a:lnTo>
                    <a:pt x="379450" y="506234"/>
                  </a:lnTo>
                  <a:lnTo>
                    <a:pt x="379450" y="495998"/>
                  </a:lnTo>
                  <a:close/>
                </a:path>
                <a:path w="2225675" h="1002665">
                  <a:moveTo>
                    <a:pt x="379450" y="0"/>
                  </a:moveTo>
                  <a:lnTo>
                    <a:pt x="369201" y="0"/>
                  </a:lnTo>
                  <a:lnTo>
                    <a:pt x="369201" y="10236"/>
                  </a:lnTo>
                  <a:lnTo>
                    <a:pt x="379450" y="10236"/>
                  </a:lnTo>
                  <a:lnTo>
                    <a:pt x="379450" y="0"/>
                  </a:lnTo>
                  <a:close/>
                </a:path>
                <a:path w="2225675" h="1002665">
                  <a:moveTo>
                    <a:pt x="440982" y="495998"/>
                  </a:moveTo>
                  <a:lnTo>
                    <a:pt x="430733" y="495998"/>
                  </a:lnTo>
                  <a:lnTo>
                    <a:pt x="430733" y="506234"/>
                  </a:lnTo>
                  <a:lnTo>
                    <a:pt x="440982" y="506234"/>
                  </a:lnTo>
                  <a:lnTo>
                    <a:pt x="440982" y="495998"/>
                  </a:lnTo>
                  <a:close/>
                </a:path>
                <a:path w="2225675" h="1002665">
                  <a:moveTo>
                    <a:pt x="440982" y="0"/>
                  </a:moveTo>
                  <a:lnTo>
                    <a:pt x="430733" y="0"/>
                  </a:lnTo>
                  <a:lnTo>
                    <a:pt x="430733" y="10236"/>
                  </a:lnTo>
                  <a:lnTo>
                    <a:pt x="440982" y="10236"/>
                  </a:lnTo>
                  <a:lnTo>
                    <a:pt x="440982" y="0"/>
                  </a:lnTo>
                  <a:close/>
                </a:path>
                <a:path w="2225675" h="1002665">
                  <a:moveTo>
                    <a:pt x="502513" y="495998"/>
                  </a:moveTo>
                  <a:lnTo>
                    <a:pt x="492264" y="495998"/>
                  </a:lnTo>
                  <a:lnTo>
                    <a:pt x="492264" y="506234"/>
                  </a:lnTo>
                  <a:lnTo>
                    <a:pt x="502513" y="506234"/>
                  </a:lnTo>
                  <a:lnTo>
                    <a:pt x="502513" y="495998"/>
                  </a:lnTo>
                  <a:close/>
                </a:path>
                <a:path w="2225675" h="1002665">
                  <a:moveTo>
                    <a:pt x="502513" y="0"/>
                  </a:moveTo>
                  <a:lnTo>
                    <a:pt x="492264" y="0"/>
                  </a:lnTo>
                  <a:lnTo>
                    <a:pt x="492264" y="10236"/>
                  </a:lnTo>
                  <a:lnTo>
                    <a:pt x="502513" y="10236"/>
                  </a:lnTo>
                  <a:lnTo>
                    <a:pt x="502513" y="0"/>
                  </a:lnTo>
                  <a:close/>
                </a:path>
                <a:path w="2225675" h="1002665">
                  <a:moveTo>
                    <a:pt x="564045" y="495998"/>
                  </a:moveTo>
                  <a:lnTo>
                    <a:pt x="553796" y="495998"/>
                  </a:lnTo>
                  <a:lnTo>
                    <a:pt x="553796" y="506234"/>
                  </a:lnTo>
                  <a:lnTo>
                    <a:pt x="564045" y="506234"/>
                  </a:lnTo>
                  <a:lnTo>
                    <a:pt x="564045" y="495998"/>
                  </a:lnTo>
                  <a:close/>
                </a:path>
                <a:path w="2225675" h="1002665">
                  <a:moveTo>
                    <a:pt x="564045" y="0"/>
                  </a:moveTo>
                  <a:lnTo>
                    <a:pt x="553796" y="0"/>
                  </a:lnTo>
                  <a:lnTo>
                    <a:pt x="553796" y="10236"/>
                  </a:lnTo>
                  <a:lnTo>
                    <a:pt x="564045" y="10236"/>
                  </a:lnTo>
                  <a:lnTo>
                    <a:pt x="564045" y="0"/>
                  </a:lnTo>
                  <a:close/>
                </a:path>
                <a:path w="2225675" h="1002665">
                  <a:moveTo>
                    <a:pt x="625576" y="495998"/>
                  </a:moveTo>
                  <a:lnTo>
                    <a:pt x="615327" y="495998"/>
                  </a:lnTo>
                  <a:lnTo>
                    <a:pt x="615327" y="506234"/>
                  </a:lnTo>
                  <a:lnTo>
                    <a:pt x="625576" y="506234"/>
                  </a:lnTo>
                  <a:lnTo>
                    <a:pt x="625576" y="495998"/>
                  </a:lnTo>
                  <a:close/>
                </a:path>
                <a:path w="2225675" h="1002665">
                  <a:moveTo>
                    <a:pt x="625576" y="0"/>
                  </a:moveTo>
                  <a:lnTo>
                    <a:pt x="615327" y="0"/>
                  </a:lnTo>
                  <a:lnTo>
                    <a:pt x="615327" y="10236"/>
                  </a:lnTo>
                  <a:lnTo>
                    <a:pt x="625576" y="10236"/>
                  </a:lnTo>
                  <a:lnTo>
                    <a:pt x="625576" y="0"/>
                  </a:lnTo>
                  <a:close/>
                </a:path>
                <a:path w="2225675" h="1002665">
                  <a:moveTo>
                    <a:pt x="687108" y="495998"/>
                  </a:moveTo>
                  <a:lnTo>
                    <a:pt x="676859" y="495998"/>
                  </a:lnTo>
                  <a:lnTo>
                    <a:pt x="676859" y="506234"/>
                  </a:lnTo>
                  <a:lnTo>
                    <a:pt x="687108" y="506234"/>
                  </a:lnTo>
                  <a:lnTo>
                    <a:pt x="687108" y="495998"/>
                  </a:lnTo>
                  <a:close/>
                </a:path>
                <a:path w="2225675" h="1002665">
                  <a:moveTo>
                    <a:pt x="687108" y="0"/>
                  </a:moveTo>
                  <a:lnTo>
                    <a:pt x="676859" y="0"/>
                  </a:lnTo>
                  <a:lnTo>
                    <a:pt x="676859" y="10236"/>
                  </a:lnTo>
                  <a:lnTo>
                    <a:pt x="687108" y="10236"/>
                  </a:lnTo>
                  <a:lnTo>
                    <a:pt x="687108" y="0"/>
                  </a:lnTo>
                  <a:close/>
                </a:path>
                <a:path w="2225675" h="1002665">
                  <a:moveTo>
                    <a:pt x="748639" y="495998"/>
                  </a:moveTo>
                  <a:lnTo>
                    <a:pt x="738390" y="495998"/>
                  </a:lnTo>
                  <a:lnTo>
                    <a:pt x="738390" y="506234"/>
                  </a:lnTo>
                  <a:lnTo>
                    <a:pt x="748639" y="506234"/>
                  </a:lnTo>
                  <a:lnTo>
                    <a:pt x="748639" y="495998"/>
                  </a:lnTo>
                  <a:close/>
                </a:path>
                <a:path w="2225675" h="1002665">
                  <a:moveTo>
                    <a:pt x="748639" y="0"/>
                  </a:moveTo>
                  <a:lnTo>
                    <a:pt x="738390" y="0"/>
                  </a:lnTo>
                  <a:lnTo>
                    <a:pt x="738390" y="10236"/>
                  </a:lnTo>
                  <a:lnTo>
                    <a:pt x="748639" y="10236"/>
                  </a:lnTo>
                  <a:lnTo>
                    <a:pt x="748639" y="0"/>
                  </a:lnTo>
                  <a:close/>
                </a:path>
                <a:path w="2225675" h="1002665">
                  <a:moveTo>
                    <a:pt x="810183" y="495998"/>
                  </a:moveTo>
                  <a:lnTo>
                    <a:pt x="799922" y="495998"/>
                  </a:lnTo>
                  <a:lnTo>
                    <a:pt x="799922" y="506234"/>
                  </a:lnTo>
                  <a:lnTo>
                    <a:pt x="810183" y="506234"/>
                  </a:lnTo>
                  <a:lnTo>
                    <a:pt x="810183" y="495998"/>
                  </a:lnTo>
                  <a:close/>
                </a:path>
                <a:path w="2225675" h="1002665">
                  <a:moveTo>
                    <a:pt x="810183" y="0"/>
                  </a:moveTo>
                  <a:lnTo>
                    <a:pt x="799922" y="0"/>
                  </a:lnTo>
                  <a:lnTo>
                    <a:pt x="799922" y="10236"/>
                  </a:lnTo>
                  <a:lnTo>
                    <a:pt x="810183" y="10236"/>
                  </a:lnTo>
                  <a:lnTo>
                    <a:pt x="810183" y="0"/>
                  </a:lnTo>
                  <a:close/>
                </a:path>
                <a:path w="2225675" h="1002665">
                  <a:moveTo>
                    <a:pt x="871715" y="495998"/>
                  </a:moveTo>
                  <a:lnTo>
                    <a:pt x="861453" y="495998"/>
                  </a:lnTo>
                  <a:lnTo>
                    <a:pt x="861453" y="506234"/>
                  </a:lnTo>
                  <a:lnTo>
                    <a:pt x="871715" y="506234"/>
                  </a:lnTo>
                  <a:lnTo>
                    <a:pt x="871715" y="495998"/>
                  </a:lnTo>
                  <a:close/>
                </a:path>
                <a:path w="2225675" h="1002665">
                  <a:moveTo>
                    <a:pt x="871715" y="0"/>
                  </a:moveTo>
                  <a:lnTo>
                    <a:pt x="861453" y="0"/>
                  </a:lnTo>
                  <a:lnTo>
                    <a:pt x="861453" y="10236"/>
                  </a:lnTo>
                  <a:lnTo>
                    <a:pt x="871715" y="10236"/>
                  </a:lnTo>
                  <a:lnTo>
                    <a:pt x="871715" y="0"/>
                  </a:lnTo>
                  <a:close/>
                </a:path>
                <a:path w="2225675" h="1002665">
                  <a:moveTo>
                    <a:pt x="933246" y="495998"/>
                  </a:moveTo>
                  <a:lnTo>
                    <a:pt x="922985" y="495998"/>
                  </a:lnTo>
                  <a:lnTo>
                    <a:pt x="922985" y="506234"/>
                  </a:lnTo>
                  <a:lnTo>
                    <a:pt x="933246" y="506234"/>
                  </a:lnTo>
                  <a:lnTo>
                    <a:pt x="933246" y="495998"/>
                  </a:lnTo>
                  <a:close/>
                </a:path>
                <a:path w="2225675" h="1002665">
                  <a:moveTo>
                    <a:pt x="933246" y="0"/>
                  </a:moveTo>
                  <a:lnTo>
                    <a:pt x="922985" y="0"/>
                  </a:lnTo>
                  <a:lnTo>
                    <a:pt x="922985" y="10236"/>
                  </a:lnTo>
                  <a:lnTo>
                    <a:pt x="933246" y="10236"/>
                  </a:lnTo>
                  <a:lnTo>
                    <a:pt x="933246" y="0"/>
                  </a:lnTo>
                  <a:close/>
                </a:path>
                <a:path w="2225675" h="1002665">
                  <a:moveTo>
                    <a:pt x="994778" y="495998"/>
                  </a:moveTo>
                  <a:lnTo>
                    <a:pt x="984516" y="495998"/>
                  </a:lnTo>
                  <a:lnTo>
                    <a:pt x="984516" y="506234"/>
                  </a:lnTo>
                  <a:lnTo>
                    <a:pt x="994778" y="506234"/>
                  </a:lnTo>
                  <a:lnTo>
                    <a:pt x="994778" y="495998"/>
                  </a:lnTo>
                  <a:close/>
                </a:path>
                <a:path w="2225675" h="1002665">
                  <a:moveTo>
                    <a:pt x="994778" y="0"/>
                  </a:moveTo>
                  <a:lnTo>
                    <a:pt x="984516" y="0"/>
                  </a:lnTo>
                  <a:lnTo>
                    <a:pt x="984516" y="10236"/>
                  </a:lnTo>
                  <a:lnTo>
                    <a:pt x="994778" y="10236"/>
                  </a:lnTo>
                  <a:lnTo>
                    <a:pt x="994778" y="0"/>
                  </a:lnTo>
                  <a:close/>
                </a:path>
                <a:path w="2225675" h="1002665">
                  <a:moveTo>
                    <a:pt x="1056309" y="495998"/>
                  </a:moveTo>
                  <a:lnTo>
                    <a:pt x="1046048" y="495998"/>
                  </a:lnTo>
                  <a:lnTo>
                    <a:pt x="1046048" y="506234"/>
                  </a:lnTo>
                  <a:lnTo>
                    <a:pt x="1056309" y="506234"/>
                  </a:lnTo>
                  <a:lnTo>
                    <a:pt x="1056309" y="495998"/>
                  </a:lnTo>
                  <a:close/>
                </a:path>
                <a:path w="2225675" h="1002665">
                  <a:moveTo>
                    <a:pt x="1056309" y="0"/>
                  </a:moveTo>
                  <a:lnTo>
                    <a:pt x="1046048" y="0"/>
                  </a:lnTo>
                  <a:lnTo>
                    <a:pt x="1046048" y="10236"/>
                  </a:lnTo>
                  <a:lnTo>
                    <a:pt x="1056309" y="10236"/>
                  </a:lnTo>
                  <a:lnTo>
                    <a:pt x="1056309" y="0"/>
                  </a:lnTo>
                  <a:close/>
                </a:path>
                <a:path w="2225675" h="1002665">
                  <a:moveTo>
                    <a:pt x="1117841" y="495998"/>
                  </a:moveTo>
                  <a:lnTo>
                    <a:pt x="1107579" y="495998"/>
                  </a:lnTo>
                  <a:lnTo>
                    <a:pt x="1107579" y="506234"/>
                  </a:lnTo>
                  <a:lnTo>
                    <a:pt x="1117841" y="506234"/>
                  </a:lnTo>
                  <a:lnTo>
                    <a:pt x="1117841" y="495998"/>
                  </a:lnTo>
                  <a:close/>
                </a:path>
                <a:path w="2225675" h="1002665">
                  <a:moveTo>
                    <a:pt x="1117841" y="0"/>
                  </a:moveTo>
                  <a:lnTo>
                    <a:pt x="1107579" y="0"/>
                  </a:lnTo>
                  <a:lnTo>
                    <a:pt x="1107579" y="10236"/>
                  </a:lnTo>
                  <a:lnTo>
                    <a:pt x="1117841" y="10236"/>
                  </a:lnTo>
                  <a:lnTo>
                    <a:pt x="1117841" y="0"/>
                  </a:lnTo>
                  <a:close/>
                </a:path>
                <a:path w="2225675" h="1002665">
                  <a:moveTo>
                    <a:pt x="1179372" y="495998"/>
                  </a:moveTo>
                  <a:lnTo>
                    <a:pt x="1169111" y="495998"/>
                  </a:lnTo>
                  <a:lnTo>
                    <a:pt x="1169111" y="506234"/>
                  </a:lnTo>
                  <a:lnTo>
                    <a:pt x="1179372" y="506234"/>
                  </a:lnTo>
                  <a:lnTo>
                    <a:pt x="1179372" y="495998"/>
                  </a:lnTo>
                  <a:close/>
                </a:path>
                <a:path w="2225675" h="1002665">
                  <a:moveTo>
                    <a:pt x="1179372" y="0"/>
                  </a:moveTo>
                  <a:lnTo>
                    <a:pt x="1169111" y="0"/>
                  </a:lnTo>
                  <a:lnTo>
                    <a:pt x="1169111" y="10236"/>
                  </a:lnTo>
                  <a:lnTo>
                    <a:pt x="1179372" y="10236"/>
                  </a:lnTo>
                  <a:lnTo>
                    <a:pt x="1179372" y="0"/>
                  </a:lnTo>
                  <a:close/>
                </a:path>
                <a:path w="2225675" h="1002665">
                  <a:moveTo>
                    <a:pt x="1240904" y="495998"/>
                  </a:moveTo>
                  <a:lnTo>
                    <a:pt x="1230655" y="495998"/>
                  </a:lnTo>
                  <a:lnTo>
                    <a:pt x="1230655" y="506234"/>
                  </a:lnTo>
                  <a:lnTo>
                    <a:pt x="1240904" y="506234"/>
                  </a:lnTo>
                  <a:lnTo>
                    <a:pt x="1240904" y="495998"/>
                  </a:lnTo>
                  <a:close/>
                </a:path>
                <a:path w="2225675" h="1002665">
                  <a:moveTo>
                    <a:pt x="1240904" y="0"/>
                  </a:moveTo>
                  <a:lnTo>
                    <a:pt x="1230655" y="0"/>
                  </a:lnTo>
                  <a:lnTo>
                    <a:pt x="1230655" y="10236"/>
                  </a:lnTo>
                  <a:lnTo>
                    <a:pt x="1240904" y="10236"/>
                  </a:lnTo>
                  <a:lnTo>
                    <a:pt x="1240904" y="0"/>
                  </a:lnTo>
                  <a:close/>
                </a:path>
                <a:path w="2225675" h="1002665">
                  <a:moveTo>
                    <a:pt x="1302435" y="495998"/>
                  </a:moveTo>
                  <a:lnTo>
                    <a:pt x="1292186" y="495998"/>
                  </a:lnTo>
                  <a:lnTo>
                    <a:pt x="1292186" y="506234"/>
                  </a:lnTo>
                  <a:lnTo>
                    <a:pt x="1302435" y="506234"/>
                  </a:lnTo>
                  <a:lnTo>
                    <a:pt x="1302435" y="495998"/>
                  </a:lnTo>
                  <a:close/>
                </a:path>
                <a:path w="2225675" h="1002665">
                  <a:moveTo>
                    <a:pt x="1302435" y="0"/>
                  </a:moveTo>
                  <a:lnTo>
                    <a:pt x="1292186" y="0"/>
                  </a:lnTo>
                  <a:lnTo>
                    <a:pt x="1292186" y="10236"/>
                  </a:lnTo>
                  <a:lnTo>
                    <a:pt x="1302435" y="10236"/>
                  </a:lnTo>
                  <a:lnTo>
                    <a:pt x="1302435" y="0"/>
                  </a:lnTo>
                  <a:close/>
                </a:path>
                <a:path w="2225675" h="1002665">
                  <a:moveTo>
                    <a:pt x="1363967" y="495998"/>
                  </a:moveTo>
                  <a:lnTo>
                    <a:pt x="1353718" y="495998"/>
                  </a:lnTo>
                  <a:lnTo>
                    <a:pt x="1353718" y="506234"/>
                  </a:lnTo>
                  <a:lnTo>
                    <a:pt x="1363967" y="506234"/>
                  </a:lnTo>
                  <a:lnTo>
                    <a:pt x="1363967" y="495998"/>
                  </a:lnTo>
                  <a:close/>
                </a:path>
                <a:path w="2225675" h="1002665">
                  <a:moveTo>
                    <a:pt x="1363967" y="0"/>
                  </a:moveTo>
                  <a:lnTo>
                    <a:pt x="1353718" y="0"/>
                  </a:lnTo>
                  <a:lnTo>
                    <a:pt x="1353718" y="10236"/>
                  </a:lnTo>
                  <a:lnTo>
                    <a:pt x="1363967" y="10236"/>
                  </a:lnTo>
                  <a:lnTo>
                    <a:pt x="1363967" y="0"/>
                  </a:lnTo>
                  <a:close/>
                </a:path>
                <a:path w="2225675" h="1002665">
                  <a:moveTo>
                    <a:pt x="1425498" y="495998"/>
                  </a:moveTo>
                  <a:lnTo>
                    <a:pt x="1415249" y="495998"/>
                  </a:lnTo>
                  <a:lnTo>
                    <a:pt x="1415249" y="506234"/>
                  </a:lnTo>
                  <a:lnTo>
                    <a:pt x="1425498" y="506234"/>
                  </a:lnTo>
                  <a:lnTo>
                    <a:pt x="1425498" y="495998"/>
                  </a:lnTo>
                  <a:close/>
                </a:path>
                <a:path w="2225675" h="1002665">
                  <a:moveTo>
                    <a:pt x="1425498" y="0"/>
                  </a:moveTo>
                  <a:lnTo>
                    <a:pt x="1415249" y="0"/>
                  </a:lnTo>
                  <a:lnTo>
                    <a:pt x="1415249" y="10236"/>
                  </a:lnTo>
                  <a:lnTo>
                    <a:pt x="1425498" y="10236"/>
                  </a:lnTo>
                  <a:lnTo>
                    <a:pt x="1425498" y="0"/>
                  </a:lnTo>
                  <a:close/>
                </a:path>
                <a:path w="2225675" h="1002665">
                  <a:moveTo>
                    <a:pt x="1487030" y="495998"/>
                  </a:moveTo>
                  <a:lnTo>
                    <a:pt x="1476781" y="495998"/>
                  </a:lnTo>
                  <a:lnTo>
                    <a:pt x="1476781" y="506234"/>
                  </a:lnTo>
                  <a:lnTo>
                    <a:pt x="1487030" y="506234"/>
                  </a:lnTo>
                  <a:lnTo>
                    <a:pt x="1487030" y="495998"/>
                  </a:lnTo>
                  <a:close/>
                </a:path>
                <a:path w="2225675" h="1002665">
                  <a:moveTo>
                    <a:pt x="1487030" y="0"/>
                  </a:moveTo>
                  <a:lnTo>
                    <a:pt x="1476781" y="0"/>
                  </a:lnTo>
                  <a:lnTo>
                    <a:pt x="1476781" y="10236"/>
                  </a:lnTo>
                  <a:lnTo>
                    <a:pt x="1487030" y="10236"/>
                  </a:lnTo>
                  <a:lnTo>
                    <a:pt x="1487030" y="0"/>
                  </a:lnTo>
                  <a:close/>
                </a:path>
                <a:path w="2225675" h="1002665">
                  <a:moveTo>
                    <a:pt x="1548561" y="495998"/>
                  </a:moveTo>
                  <a:lnTo>
                    <a:pt x="1538312" y="495998"/>
                  </a:lnTo>
                  <a:lnTo>
                    <a:pt x="1538312" y="506234"/>
                  </a:lnTo>
                  <a:lnTo>
                    <a:pt x="1548561" y="506234"/>
                  </a:lnTo>
                  <a:lnTo>
                    <a:pt x="1548561" y="495998"/>
                  </a:lnTo>
                  <a:close/>
                </a:path>
                <a:path w="2225675" h="1002665">
                  <a:moveTo>
                    <a:pt x="1548561" y="0"/>
                  </a:moveTo>
                  <a:lnTo>
                    <a:pt x="1538312" y="0"/>
                  </a:lnTo>
                  <a:lnTo>
                    <a:pt x="1538312" y="10236"/>
                  </a:lnTo>
                  <a:lnTo>
                    <a:pt x="1548561" y="10236"/>
                  </a:lnTo>
                  <a:lnTo>
                    <a:pt x="1548561" y="0"/>
                  </a:lnTo>
                  <a:close/>
                </a:path>
                <a:path w="2225675" h="1002665">
                  <a:moveTo>
                    <a:pt x="1610093" y="495998"/>
                  </a:moveTo>
                  <a:lnTo>
                    <a:pt x="1599844" y="495998"/>
                  </a:lnTo>
                  <a:lnTo>
                    <a:pt x="1599844" y="506234"/>
                  </a:lnTo>
                  <a:lnTo>
                    <a:pt x="1610093" y="506234"/>
                  </a:lnTo>
                  <a:lnTo>
                    <a:pt x="1610093" y="495998"/>
                  </a:lnTo>
                  <a:close/>
                </a:path>
                <a:path w="2225675" h="1002665">
                  <a:moveTo>
                    <a:pt x="1610093" y="0"/>
                  </a:moveTo>
                  <a:lnTo>
                    <a:pt x="1599844" y="0"/>
                  </a:lnTo>
                  <a:lnTo>
                    <a:pt x="1599844" y="10236"/>
                  </a:lnTo>
                  <a:lnTo>
                    <a:pt x="1610093" y="10236"/>
                  </a:lnTo>
                  <a:lnTo>
                    <a:pt x="1610093" y="0"/>
                  </a:lnTo>
                  <a:close/>
                </a:path>
                <a:path w="2225675" h="1002665">
                  <a:moveTo>
                    <a:pt x="1671637" y="495998"/>
                  </a:moveTo>
                  <a:lnTo>
                    <a:pt x="1661375" y="495998"/>
                  </a:lnTo>
                  <a:lnTo>
                    <a:pt x="1661375" y="506234"/>
                  </a:lnTo>
                  <a:lnTo>
                    <a:pt x="1671637" y="506234"/>
                  </a:lnTo>
                  <a:lnTo>
                    <a:pt x="1671637" y="495998"/>
                  </a:lnTo>
                  <a:close/>
                </a:path>
                <a:path w="2225675" h="1002665">
                  <a:moveTo>
                    <a:pt x="1671637" y="0"/>
                  </a:moveTo>
                  <a:lnTo>
                    <a:pt x="1661375" y="0"/>
                  </a:lnTo>
                  <a:lnTo>
                    <a:pt x="1661375" y="10236"/>
                  </a:lnTo>
                  <a:lnTo>
                    <a:pt x="1671637" y="10236"/>
                  </a:lnTo>
                  <a:lnTo>
                    <a:pt x="1671637" y="0"/>
                  </a:lnTo>
                  <a:close/>
                </a:path>
                <a:path w="2225675" h="1002665">
                  <a:moveTo>
                    <a:pt x="1733169" y="495998"/>
                  </a:moveTo>
                  <a:lnTo>
                    <a:pt x="1722907" y="495998"/>
                  </a:lnTo>
                  <a:lnTo>
                    <a:pt x="1722907" y="506234"/>
                  </a:lnTo>
                  <a:lnTo>
                    <a:pt x="1733169" y="506234"/>
                  </a:lnTo>
                  <a:lnTo>
                    <a:pt x="1733169" y="495998"/>
                  </a:lnTo>
                  <a:close/>
                </a:path>
                <a:path w="2225675" h="1002665">
                  <a:moveTo>
                    <a:pt x="1733169" y="0"/>
                  </a:moveTo>
                  <a:lnTo>
                    <a:pt x="1722907" y="0"/>
                  </a:lnTo>
                  <a:lnTo>
                    <a:pt x="1722907" y="10236"/>
                  </a:lnTo>
                  <a:lnTo>
                    <a:pt x="1733169" y="10236"/>
                  </a:lnTo>
                  <a:lnTo>
                    <a:pt x="1733169" y="0"/>
                  </a:lnTo>
                  <a:close/>
                </a:path>
                <a:path w="2225675" h="1002665">
                  <a:moveTo>
                    <a:pt x="1794700" y="495998"/>
                  </a:moveTo>
                  <a:lnTo>
                    <a:pt x="1784438" y="495998"/>
                  </a:lnTo>
                  <a:lnTo>
                    <a:pt x="1784438" y="506234"/>
                  </a:lnTo>
                  <a:lnTo>
                    <a:pt x="1794700" y="506234"/>
                  </a:lnTo>
                  <a:lnTo>
                    <a:pt x="1794700" y="495998"/>
                  </a:lnTo>
                  <a:close/>
                </a:path>
                <a:path w="2225675" h="1002665">
                  <a:moveTo>
                    <a:pt x="1794700" y="0"/>
                  </a:moveTo>
                  <a:lnTo>
                    <a:pt x="1784438" y="0"/>
                  </a:lnTo>
                  <a:lnTo>
                    <a:pt x="1784438" y="10236"/>
                  </a:lnTo>
                  <a:lnTo>
                    <a:pt x="1794700" y="10236"/>
                  </a:lnTo>
                  <a:lnTo>
                    <a:pt x="1794700" y="0"/>
                  </a:lnTo>
                  <a:close/>
                </a:path>
                <a:path w="2225675" h="1002665">
                  <a:moveTo>
                    <a:pt x="1856232" y="495998"/>
                  </a:moveTo>
                  <a:lnTo>
                    <a:pt x="1845970" y="495998"/>
                  </a:lnTo>
                  <a:lnTo>
                    <a:pt x="1845970" y="506234"/>
                  </a:lnTo>
                  <a:lnTo>
                    <a:pt x="1856232" y="506234"/>
                  </a:lnTo>
                  <a:lnTo>
                    <a:pt x="1856232" y="495998"/>
                  </a:lnTo>
                  <a:close/>
                </a:path>
                <a:path w="2225675" h="1002665">
                  <a:moveTo>
                    <a:pt x="1917763" y="495998"/>
                  </a:moveTo>
                  <a:lnTo>
                    <a:pt x="1907501" y="495998"/>
                  </a:lnTo>
                  <a:lnTo>
                    <a:pt x="1907501" y="506234"/>
                  </a:lnTo>
                  <a:lnTo>
                    <a:pt x="1917763" y="506234"/>
                  </a:lnTo>
                  <a:lnTo>
                    <a:pt x="1917763" y="495998"/>
                  </a:lnTo>
                  <a:close/>
                </a:path>
                <a:path w="2225675" h="1002665">
                  <a:moveTo>
                    <a:pt x="1979295" y="495998"/>
                  </a:moveTo>
                  <a:lnTo>
                    <a:pt x="1969033" y="495998"/>
                  </a:lnTo>
                  <a:lnTo>
                    <a:pt x="1969033" y="506234"/>
                  </a:lnTo>
                  <a:lnTo>
                    <a:pt x="1979295" y="506234"/>
                  </a:lnTo>
                  <a:lnTo>
                    <a:pt x="1979295" y="495998"/>
                  </a:lnTo>
                  <a:close/>
                </a:path>
                <a:path w="2225675" h="1002665">
                  <a:moveTo>
                    <a:pt x="2040826" y="992035"/>
                  </a:moveTo>
                  <a:lnTo>
                    <a:pt x="2030564" y="992035"/>
                  </a:lnTo>
                  <a:lnTo>
                    <a:pt x="2030564" y="1002271"/>
                  </a:lnTo>
                  <a:lnTo>
                    <a:pt x="2040826" y="1002271"/>
                  </a:lnTo>
                  <a:lnTo>
                    <a:pt x="2040826" y="992035"/>
                  </a:lnTo>
                  <a:close/>
                </a:path>
                <a:path w="2225675" h="1002665">
                  <a:moveTo>
                    <a:pt x="2040826" y="495998"/>
                  </a:moveTo>
                  <a:lnTo>
                    <a:pt x="2030564" y="495998"/>
                  </a:lnTo>
                  <a:lnTo>
                    <a:pt x="2030564" y="506234"/>
                  </a:lnTo>
                  <a:lnTo>
                    <a:pt x="2040826" y="506234"/>
                  </a:lnTo>
                  <a:lnTo>
                    <a:pt x="2040826" y="495998"/>
                  </a:lnTo>
                  <a:close/>
                </a:path>
                <a:path w="2225675" h="1002665">
                  <a:moveTo>
                    <a:pt x="2102358" y="992035"/>
                  </a:moveTo>
                  <a:lnTo>
                    <a:pt x="2092096" y="992035"/>
                  </a:lnTo>
                  <a:lnTo>
                    <a:pt x="2092096" y="1002271"/>
                  </a:lnTo>
                  <a:lnTo>
                    <a:pt x="2102358" y="1002271"/>
                  </a:lnTo>
                  <a:lnTo>
                    <a:pt x="2102358" y="992035"/>
                  </a:lnTo>
                  <a:close/>
                </a:path>
                <a:path w="2225675" h="1002665">
                  <a:moveTo>
                    <a:pt x="2102358" y="495998"/>
                  </a:moveTo>
                  <a:lnTo>
                    <a:pt x="2092096" y="495998"/>
                  </a:lnTo>
                  <a:lnTo>
                    <a:pt x="2092096" y="506234"/>
                  </a:lnTo>
                  <a:lnTo>
                    <a:pt x="2102358" y="506234"/>
                  </a:lnTo>
                  <a:lnTo>
                    <a:pt x="2102358" y="495998"/>
                  </a:lnTo>
                  <a:close/>
                </a:path>
                <a:path w="2225675" h="1002665">
                  <a:moveTo>
                    <a:pt x="2163889" y="992035"/>
                  </a:moveTo>
                  <a:lnTo>
                    <a:pt x="2153640" y="992035"/>
                  </a:lnTo>
                  <a:lnTo>
                    <a:pt x="2153640" y="1002271"/>
                  </a:lnTo>
                  <a:lnTo>
                    <a:pt x="2163889" y="1002271"/>
                  </a:lnTo>
                  <a:lnTo>
                    <a:pt x="2163889" y="992035"/>
                  </a:lnTo>
                  <a:close/>
                </a:path>
                <a:path w="2225675" h="1002665">
                  <a:moveTo>
                    <a:pt x="2163889" y="495998"/>
                  </a:moveTo>
                  <a:lnTo>
                    <a:pt x="2153640" y="495998"/>
                  </a:lnTo>
                  <a:lnTo>
                    <a:pt x="2153640" y="506234"/>
                  </a:lnTo>
                  <a:lnTo>
                    <a:pt x="2163889" y="506234"/>
                  </a:lnTo>
                  <a:lnTo>
                    <a:pt x="2163889" y="495998"/>
                  </a:lnTo>
                  <a:close/>
                </a:path>
                <a:path w="2225675" h="1002665">
                  <a:moveTo>
                    <a:pt x="2225421" y="992035"/>
                  </a:moveTo>
                  <a:lnTo>
                    <a:pt x="2215172" y="992035"/>
                  </a:lnTo>
                  <a:lnTo>
                    <a:pt x="2215172" y="1002271"/>
                  </a:lnTo>
                  <a:lnTo>
                    <a:pt x="2225421" y="1002271"/>
                  </a:lnTo>
                  <a:lnTo>
                    <a:pt x="2225421" y="992035"/>
                  </a:lnTo>
                  <a:close/>
                </a:path>
                <a:path w="2225675" h="1002665">
                  <a:moveTo>
                    <a:pt x="2225421" y="495998"/>
                  </a:moveTo>
                  <a:lnTo>
                    <a:pt x="2215172" y="495998"/>
                  </a:lnTo>
                  <a:lnTo>
                    <a:pt x="2215172" y="506234"/>
                  </a:lnTo>
                  <a:lnTo>
                    <a:pt x="2225421" y="506234"/>
                  </a:lnTo>
                  <a:lnTo>
                    <a:pt x="2225421" y="495998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211648" y="4635499"/>
              <a:ext cx="2225675" cy="1002665"/>
            </a:xfrm>
            <a:custGeom>
              <a:avLst/>
              <a:gdLst/>
              <a:ahLst/>
              <a:cxnLst/>
              <a:rect l="l" t="t" r="r" b="b"/>
              <a:pathLst>
                <a:path w="2225675" h="1002664">
                  <a:moveTo>
                    <a:pt x="10261" y="496023"/>
                  </a:moveTo>
                  <a:lnTo>
                    <a:pt x="0" y="496023"/>
                  </a:lnTo>
                  <a:lnTo>
                    <a:pt x="0" y="506272"/>
                  </a:lnTo>
                  <a:lnTo>
                    <a:pt x="10261" y="506272"/>
                  </a:lnTo>
                  <a:lnTo>
                    <a:pt x="10261" y="496023"/>
                  </a:lnTo>
                  <a:close/>
                </a:path>
                <a:path w="2225675" h="1002664">
                  <a:moveTo>
                    <a:pt x="10261" y="0"/>
                  </a:moveTo>
                  <a:lnTo>
                    <a:pt x="0" y="0"/>
                  </a:lnTo>
                  <a:lnTo>
                    <a:pt x="0" y="10236"/>
                  </a:lnTo>
                  <a:lnTo>
                    <a:pt x="10261" y="10236"/>
                  </a:lnTo>
                  <a:lnTo>
                    <a:pt x="10261" y="0"/>
                  </a:lnTo>
                  <a:close/>
                </a:path>
                <a:path w="2225675" h="1002664">
                  <a:moveTo>
                    <a:pt x="71793" y="496023"/>
                  </a:moveTo>
                  <a:lnTo>
                    <a:pt x="61531" y="496023"/>
                  </a:lnTo>
                  <a:lnTo>
                    <a:pt x="61531" y="506272"/>
                  </a:lnTo>
                  <a:lnTo>
                    <a:pt x="71793" y="506272"/>
                  </a:lnTo>
                  <a:lnTo>
                    <a:pt x="71793" y="496023"/>
                  </a:lnTo>
                  <a:close/>
                </a:path>
                <a:path w="2225675" h="1002664">
                  <a:moveTo>
                    <a:pt x="71793" y="0"/>
                  </a:moveTo>
                  <a:lnTo>
                    <a:pt x="61531" y="0"/>
                  </a:lnTo>
                  <a:lnTo>
                    <a:pt x="61531" y="10236"/>
                  </a:lnTo>
                  <a:lnTo>
                    <a:pt x="71793" y="10236"/>
                  </a:lnTo>
                  <a:lnTo>
                    <a:pt x="71793" y="0"/>
                  </a:lnTo>
                  <a:close/>
                </a:path>
                <a:path w="2225675" h="1002664">
                  <a:moveTo>
                    <a:pt x="133324" y="496023"/>
                  </a:moveTo>
                  <a:lnTo>
                    <a:pt x="123063" y="496023"/>
                  </a:lnTo>
                  <a:lnTo>
                    <a:pt x="123063" y="506272"/>
                  </a:lnTo>
                  <a:lnTo>
                    <a:pt x="133324" y="506272"/>
                  </a:lnTo>
                  <a:lnTo>
                    <a:pt x="133324" y="496023"/>
                  </a:lnTo>
                  <a:close/>
                </a:path>
                <a:path w="2225675" h="1002664">
                  <a:moveTo>
                    <a:pt x="133324" y="0"/>
                  </a:moveTo>
                  <a:lnTo>
                    <a:pt x="123063" y="0"/>
                  </a:lnTo>
                  <a:lnTo>
                    <a:pt x="123063" y="10236"/>
                  </a:lnTo>
                  <a:lnTo>
                    <a:pt x="133324" y="10236"/>
                  </a:lnTo>
                  <a:lnTo>
                    <a:pt x="133324" y="0"/>
                  </a:lnTo>
                  <a:close/>
                </a:path>
                <a:path w="2225675" h="1002664">
                  <a:moveTo>
                    <a:pt x="194856" y="496023"/>
                  </a:moveTo>
                  <a:lnTo>
                    <a:pt x="184594" y="496023"/>
                  </a:lnTo>
                  <a:lnTo>
                    <a:pt x="184594" y="506272"/>
                  </a:lnTo>
                  <a:lnTo>
                    <a:pt x="194856" y="506272"/>
                  </a:lnTo>
                  <a:lnTo>
                    <a:pt x="194856" y="496023"/>
                  </a:lnTo>
                  <a:close/>
                </a:path>
                <a:path w="2225675" h="1002664">
                  <a:moveTo>
                    <a:pt x="194856" y="0"/>
                  </a:moveTo>
                  <a:lnTo>
                    <a:pt x="184594" y="0"/>
                  </a:lnTo>
                  <a:lnTo>
                    <a:pt x="184594" y="10236"/>
                  </a:lnTo>
                  <a:lnTo>
                    <a:pt x="194856" y="10236"/>
                  </a:lnTo>
                  <a:lnTo>
                    <a:pt x="194856" y="0"/>
                  </a:lnTo>
                  <a:close/>
                </a:path>
                <a:path w="2225675" h="1002664">
                  <a:moveTo>
                    <a:pt x="256387" y="496023"/>
                  </a:moveTo>
                  <a:lnTo>
                    <a:pt x="246126" y="496023"/>
                  </a:lnTo>
                  <a:lnTo>
                    <a:pt x="246126" y="506272"/>
                  </a:lnTo>
                  <a:lnTo>
                    <a:pt x="256387" y="506272"/>
                  </a:lnTo>
                  <a:lnTo>
                    <a:pt x="256387" y="496023"/>
                  </a:lnTo>
                  <a:close/>
                </a:path>
                <a:path w="2225675" h="1002664">
                  <a:moveTo>
                    <a:pt x="256387" y="0"/>
                  </a:moveTo>
                  <a:lnTo>
                    <a:pt x="246126" y="0"/>
                  </a:lnTo>
                  <a:lnTo>
                    <a:pt x="246126" y="10236"/>
                  </a:lnTo>
                  <a:lnTo>
                    <a:pt x="256387" y="10236"/>
                  </a:lnTo>
                  <a:lnTo>
                    <a:pt x="256387" y="0"/>
                  </a:lnTo>
                  <a:close/>
                </a:path>
                <a:path w="2225675" h="1002664">
                  <a:moveTo>
                    <a:pt x="317919" y="496023"/>
                  </a:moveTo>
                  <a:lnTo>
                    <a:pt x="307670" y="496023"/>
                  </a:lnTo>
                  <a:lnTo>
                    <a:pt x="307670" y="506272"/>
                  </a:lnTo>
                  <a:lnTo>
                    <a:pt x="317919" y="506272"/>
                  </a:lnTo>
                  <a:lnTo>
                    <a:pt x="317919" y="496023"/>
                  </a:lnTo>
                  <a:close/>
                </a:path>
                <a:path w="2225675" h="1002664">
                  <a:moveTo>
                    <a:pt x="317919" y="0"/>
                  </a:moveTo>
                  <a:lnTo>
                    <a:pt x="307670" y="0"/>
                  </a:lnTo>
                  <a:lnTo>
                    <a:pt x="307670" y="10236"/>
                  </a:lnTo>
                  <a:lnTo>
                    <a:pt x="317919" y="10236"/>
                  </a:lnTo>
                  <a:lnTo>
                    <a:pt x="317919" y="0"/>
                  </a:lnTo>
                  <a:close/>
                </a:path>
                <a:path w="2225675" h="1002664">
                  <a:moveTo>
                    <a:pt x="379450" y="496023"/>
                  </a:moveTo>
                  <a:lnTo>
                    <a:pt x="369201" y="496023"/>
                  </a:lnTo>
                  <a:lnTo>
                    <a:pt x="369201" y="506272"/>
                  </a:lnTo>
                  <a:lnTo>
                    <a:pt x="379450" y="506272"/>
                  </a:lnTo>
                  <a:lnTo>
                    <a:pt x="379450" y="496023"/>
                  </a:lnTo>
                  <a:close/>
                </a:path>
                <a:path w="2225675" h="1002664">
                  <a:moveTo>
                    <a:pt x="379450" y="0"/>
                  </a:moveTo>
                  <a:lnTo>
                    <a:pt x="369201" y="0"/>
                  </a:lnTo>
                  <a:lnTo>
                    <a:pt x="369201" y="10236"/>
                  </a:lnTo>
                  <a:lnTo>
                    <a:pt x="379450" y="10236"/>
                  </a:lnTo>
                  <a:lnTo>
                    <a:pt x="379450" y="0"/>
                  </a:lnTo>
                  <a:close/>
                </a:path>
                <a:path w="2225675" h="1002664">
                  <a:moveTo>
                    <a:pt x="440982" y="496023"/>
                  </a:moveTo>
                  <a:lnTo>
                    <a:pt x="430733" y="496023"/>
                  </a:lnTo>
                  <a:lnTo>
                    <a:pt x="430733" y="506272"/>
                  </a:lnTo>
                  <a:lnTo>
                    <a:pt x="440982" y="506272"/>
                  </a:lnTo>
                  <a:lnTo>
                    <a:pt x="440982" y="496023"/>
                  </a:lnTo>
                  <a:close/>
                </a:path>
                <a:path w="2225675" h="1002664">
                  <a:moveTo>
                    <a:pt x="440982" y="0"/>
                  </a:moveTo>
                  <a:lnTo>
                    <a:pt x="430733" y="0"/>
                  </a:lnTo>
                  <a:lnTo>
                    <a:pt x="430733" y="10236"/>
                  </a:lnTo>
                  <a:lnTo>
                    <a:pt x="440982" y="10236"/>
                  </a:lnTo>
                  <a:lnTo>
                    <a:pt x="440982" y="0"/>
                  </a:lnTo>
                  <a:close/>
                </a:path>
                <a:path w="2225675" h="1002664">
                  <a:moveTo>
                    <a:pt x="502513" y="496023"/>
                  </a:moveTo>
                  <a:lnTo>
                    <a:pt x="492264" y="496023"/>
                  </a:lnTo>
                  <a:lnTo>
                    <a:pt x="492264" y="506272"/>
                  </a:lnTo>
                  <a:lnTo>
                    <a:pt x="502513" y="506272"/>
                  </a:lnTo>
                  <a:lnTo>
                    <a:pt x="502513" y="496023"/>
                  </a:lnTo>
                  <a:close/>
                </a:path>
                <a:path w="2225675" h="1002664">
                  <a:moveTo>
                    <a:pt x="502513" y="0"/>
                  </a:moveTo>
                  <a:lnTo>
                    <a:pt x="492264" y="0"/>
                  </a:lnTo>
                  <a:lnTo>
                    <a:pt x="492264" y="10236"/>
                  </a:lnTo>
                  <a:lnTo>
                    <a:pt x="502513" y="10236"/>
                  </a:lnTo>
                  <a:lnTo>
                    <a:pt x="502513" y="0"/>
                  </a:lnTo>
                  <a:close/>
                </a:path>
                <a:path w="2225675" h="1002664">
                  <a:moveTo>
                    <a:pt x="564045" y="496023"/>
                  </a:moveTo>
                  <a:lnTo>
                    <a:pt x="553796" y="496023"/>
                  </a:lnTo>
                  <a:lnTo>
                    <a:pt x="553796" y="506272"/>
                  </a:lnTo>
                  <a:lnTo>
                    <a:pt x="564045" y="506272"/>
                  </a:lnTo>
                  <a:lnTo>
                    <a:pt x="564045" y="496023"/>
                  </a:lnTo>
                  <a:close/>
                </a:path>
                <a:path w="2225675" h="1002664">
                  <a:moveTo>
                    <a:pt x="564045" y="0"/>
                  </a:moveTo>
                  <a:lnTo>
                    <a:pt x="553796" y="0"/>
                  </a:lnTo>
                  <a:lnTo>
                    <a:pt x="553796" y="10236"/>
                  </a:lnTo>
                  <a:lnTo>
                    <a:pt x="564045" y="10236"/>
                  </a:lnTo>
                  <a:lnTo>
                    <a:pt x="564045" y="0"/>
                  </a:lnTo>
                  <a:close/>
                </a:path>
                <a:path w="2225675" h="1002664">
                  <a:moveTo>
                    <a:pt x="625576" y="496023"/>
                  </a:moveTo>
                  <a:lnTo>
                    <a:pt x="615327" y="496023"/>
                  </a:lnTo>
                  <a:lnTo>
                    <a:pt x="615327" y="506272"/>
                  </a:lnTo>
                  <a:lnTo>
                    <a:pt x="625576" y="506272"/>
                  </a:lnTo>
                  <a:lnTo>
                    <a:pt x="625576" y="496023"/>
                  </a:lnTo>
                  <a:close/>
                </a:path>
                <a:path w="2225675" h="1002664">
                  <a:moveTo>
                    <a:pt x="625576" y="0"/>
                  </a:moveTo>
                  <a:lnTo>
                    <a:pt x="615327" y="0"/>
                  </a:lnTo>
                  <a:lnTo>
                    <a:pt x="615327" y="10236"/>
                  </a:lnTo>
                  <a:lnTo>
                    <a:pt x="625576" y="10236"/>
                  </a:lnTo>
                  <a:lnTo>
                    <a:pt x="625576" y="0"/>
                  </a:lnTo>
                  <a:close/>
                </a:path>
                <a:path w="2225675" h="1002664">
                  <a:moveTo>
                    <a:pt x="687108" y="496023"/>
                  </a:moveTo>
                  <a:lnTo>
                    <a:pt x="676859" y="496023"/>
                  </a:lnTo>
                  <a:lnTo>
                    <a:pt x="676859" y="506272"/>
                  </a:lnTo>
                  <a:lnTo>
                    <a:pt x="687108" y="506272"/>
                  </a:lnTo>
                  <a:lnTo>
                    <a:pt x="687108" y="496023"/>
                  </a:lnTo>
                  <a:close/>
                </a:path>
                <a:path w="2225675" h="1002664">
                  <a:moveTo>
                    <a:pt x="687108" y="0"/>
                  </a:moveTo>
                  <a:lnTo>
                    <a:pt x="676859" y="0"/>
                  </a:lnTo>
                  <a:lnTo>
                    <a:pt x="676859" y="10236"/>
                  </a:lnTo>
                  <a:lnTo>
                    <a:pt x="687108" y="10236"/>
                  </a:lnTo>
                  <a:lnTo>
                    <a:pt x="687108" y="0"/>
                  </a:lnTo>
                  <a:close/>
                </a:path>
                <a:path w="2225675" h="1002664">
                  <a:moveTo>
                    <a:pt x="748639" y="496023"/>
                  </a:moveTo>
                  <a:lnTo>
                    <a:pt x="738390" y="496023"/>
                  </a:lnTo>
                  <a:lnTo>
                    <a:pt x="738390" y="506272"/>
                  </a:lnTo>
                  <a:lnTo>
                    <a:pt x="748639" y="506272"/>
                  </a:lnTo>
                  <a:lnTo>
                    <a:pt x="748639" y="496023"/>
                  </a:lnTo>
                  <a:close/>
                </a:path>
                <a:path w="2225675" h="1002664">
                  <a:moveTo>
                    <a:pt x="748639" y="0"/>
                  </a:moveTo>
                  <a:lnTo>
                    <a:pt x="738390" y="0"/>
                  </a:lnTo>
                  <a:lnTo>
                    <a:pt x="738390" y="10236"/>
                  </a:lnTo>
                  <a:lnTo>
                    <a:pt x="748639" y="10236"/>
                  </a:lnTo>
                  <a:lnTo>
                    <a:pt x="748639" y="0"/>
                  </a:lnTo>
                  <a:close/>
                </a:path>
                <a:path w="2225675" h="1002664">
                  <a:moveTo>
                    <a:pt x="810183" y="496023"/>
                  </a:moveTo>
                  <a:lnTo>
                    <a:pt x="799922" y="496023"/>
                  </a:lnTo>
                  <a:lnTo>
                    <a:pt x="799922" y="506272"/>
                  </a:lnTo>
                  <a:lnTo>
                    <a:pt x="810183" y="506272"/>
                  </a:lnTo>
                  <a:lnTo>
                    <a:pt x="810183" y="496023"/>
                  </a:lnTo>
                  <a:close/>
                </a:path>
                <a:path w="2225675" h="1002664">
                  <a:moveTo>
                    <a:pt x="810183" y="0"/>
                  </a:moveTo>
                  <a:lnTo>
                    <a:pt x="799922" y="0"/>
                  </a:lnTo>
                  <a:lnTo>
                    <a:pt x="799922" y="10236"/>
                  </a:lnTo>
                  <a:lnTo>
                    <a:pt x="810183" y="10236"/>
                  </a:lnTo>
                  <a:lnTo>
                    <a:pt x="810183" y="0"/>
                  </a:lnTo>
                  <a:close/>
                </a:path>
                <a:path w="2225675" h="1002664">
                  <a:moveTo>
                    <a:pt x="871715" y="496023"/>
                  </a:moveTo>
                  <a:lnTo>
                    <a:pt x="861453" y="496023"/>
                  </a:lnTo>
                  <a:lnTo>
                    <a:pt x="861453" y="506272"/>
                  </a:lnTo>
                  <a:lnTo>
                    <a:pt x="871715" y="506272"/>
                  </a:lnTo>
                  <a:lnTo>
                    <a:pt x="871715" y="496023"/>
                  </a:lnTo>
                  <a:close/>
                </a:path>
                <a:path w="2225675" h="1002664">
                  <a:moveTo>
                    <a:pt x="871715" y="0"/>
                  </a:moveTo>
                  <a:lnTo>
                    <a:pt x="861453" y="0"/>
                  </a:lnTo>
                  <a:lnTo>
                    <a:pt x="861453" y="10236"/>
                  </a:lnTo>
                  <a:lnTo>
                    <a:pt x="871715" y="10236"/>
                  </a:lnTo>
                  <a:lnTo>
                    <a:pt x="871715" y="0"/>
                  </a:lnTo>
                  <a:close/>
                </a:path>
                <a:path w="2225675" h="1002664">
                  <a:moveTo>
                    <a:pt x="933246" y="496023"/>
                  </a:moveTo>
                  <a:lnTo>
                    <a:pt x="922985" y="496023"/>
                  </a:lnTo>
                  <a:lnTo>
                    <a:pt x="922985" y="506272"/>
                  </a:lnTo>
                  <a:lnTo>
                    <a:pt x="933246" y="506272"/>
                  </a:lnTo>
                  <a:lnTo>
                    <a:pt x="933246" y="496023"/>
                  </a:lnTo>
                  <a:close/>
                </a:path>
                <a:path w="2225675" h="1002664">
                  <a:moveTo>
                    <a:pt x="933246" y="0"/>
                  </a:moveTo>
                  <a:lnTo>
                    <a:pt x="922985" y="0"/>
                  </a:lnTo>
                  <a:lnTo>
                    <a:pt x="922985" y="10236"/>
                  </a:lnTo>
                  <a:lnTo>
                    <a:pt x="933246" y="10236"/>
                  </a:lnTo>
                  <a:lnTo>
                    <a:pt x="933246" y="0"/>
                  </a:lnTo>
                  <a:close/>
                </a:path>
                <a:path w="2225675" h="1002664">
                  <a:moveTo>
                    <a:pt x="994778" y="496023"/>
                  </a:moveTo>
                  <a:lnTo>
                    <a:pt x="984516" y="496023"/>
                  </a:lnTo>
                  <a:lnTo>
                    <a:pt x="984516" y="506272"/>
                  </a:lnTo>
                  <a:lnTo>
                    <a:pt x="994778" y="506272"/>
                  </a:lnTo>
                  <a:lnTo>
                    <a:pt x="994778" y="496023"/>
                  </a:lnTo>
                  <a:close/>
                </a:path>
                <a:path w="2225675" h="1002664">
                  <a:moveTo>
                    <a:pt x="994778" y="0"/>
                  </a:moveTo>
                  <a:lnTo>
                    <a:pt x="984516" y="0"/>
                  </a:lnTo>
                  <a:lnTo>
                    <a:pt x="984516" y="10236"/>
                  </a:lnTo>
                  <a:lnTo>
                    <a:pt x="994778" y="10236"/>
                  </a:lnTo>
                  <a:lnTo>
                    <a:pt x="994778" y="0"/>
                  </a:lnTo>
                  <a:close/>
                </a:path>
                <a:path w="2225675" h="1002664">
                  <a:moveTo>
                    <a:pt x="1056309" y="496023"/>
                  </a:moveTo>
                  <a:lnTo>
                    <a:pt x="1046048" y="496023"/>
                  </a:lnTo>
                  <a:lnTo>
                    <a:pt x="1046048" y="506272"/>
                  </a:lnTo>
                  <a:lnTo>
                    <a:pt x="1056309" y="506272"/>
                  </a:lnTo>
                  <a:lnTo>
                    <a:pt x="1056309" y="496023"/>
                  </a:lnTo>
                  <a:close/>
                </a:path>
                <a:path w="2225675" h="1002664">
                  <a:moveTo>
                    <a:pt x="1056309" y="0"/>
                  </a:moveTo>
                  <a:lnTo>
                    <a:pt x="1046048" y="0"/>
                  </a:lnTo>
                  <a:lnTo>
                    <a:pt x="1046048" y="10236"/>
                  </a:lnTo>
                  <a:lnTo>
                    <a:pt x="1056309" y="10236"/>
                  </a:lnTo>
                  <a:lnTo>
                    <a:pt x="1056309" y="0"/>
                  </a:lnTo>
                  <a:close/>
                </a:path>
                <a:path w="2225675" h="1002664">
                  <a:moveTo>
                    <a:pt x="1117841" y="496023"/>
                  </a:moveTo>
                  <a:lnTo>
                    <a:pt x="1107579" y="496023"/>
                  </a:lnTo>
                  <a:lnTo>
                    <a:pt x="1107579" y="506272"/>
                  </a:lnTo>
                  <a:lnTo>
                    <a:pt x="1117841" y="506272"/>
                  </a:lnTo>
                  <a:lnTo>
                    <a:pt x="1117841" y="496023"/>
                  </a:lnTo>
                  <a:close/>
                </a:path>
                <a:path w="2225675" h="1002664">
                  <a:moveTo>
                    <a:pt x="1117841" y="0"/>
                  </a:moveTo>
                  <a:lnTo>
                    <a:pt x="1107579" y="0"/>
                  </a:lnTo>
                  <a:lnTo>
                    <a:pt x="1107579" y="10236"/>
                  </a:lnTo>
                  <a:lnTo>
                    <a:pt x="1117841" y="10236"/>
                  </a:lnTo>
                  <a:lnTo>
                    <a:pt x="1117841" y="0"/>
                  </a:lnTo>
                  <a:close/>
                </a:path>
                <a:path w="2225675" h="1002664">
                  <a:moveTo>
                    <a:pt x="1179372" y="496023"/>
                  </a:moveTo>
                  <a:lnTo>
                    <a:pt x="1169111" y="496023"/>
                  </a:lnTo>
                  <a:lnTo>
                    <a:pt x="1169111" y="506272"/>
                  </a:lnTo>
                  <a:lnTo>
                    <a:pt x="1179372" y="506272"/>
                  </a:lnTo>
                  <a:lnTo>
                    <a:pt x="1179372" y="496023"/>
                  </a:lnTo>
                  <a:close/>
                </a:path>
                <a:path w="2225675" h="1002664">
                  <a:moveTo>
                    <a:pt x="1179372" y="0"/>
                  </a:moveTo>
                  <a:lnTo>
                    <a:pt x="1169111" y="0"/>
                  </a:lnTo>
                  <a:lnTo>
                    <a:pt x="1169111" y="10236"/>
                  </a:lnTo>
                  <a:lnTo>
                    <a:pt x="1179372" y="10236"/>
                  </a:lnTo>
                  <a:lnTo>
                    <a:pt x="1179372" y="0"/>
                  </a:lnTo>
                  <a:close/>
                </a:path>
                <a:path w="2225675" h="1002664">
                  <a:moveTo>
                    <a:pt x="1240904" y="496023"/>
                  </a:moveTo>
                  <a:lnTo>
                    <a:pt x="1230655" y="496023"/>
                  </a:lnTo>
                  <a:lnTo>
                    <a:pt x="1230655" y="506272"/>
                  </a:lnTo>
                  <a:lnTo>
                    <a:pt x="1240904" y="506272"/>
                  </a:lnTo>
                  <a:lnTo>
                    <a:pt x="1240904" y="496023"/>
                  </a:lnTo>
                  <a:close/>
                </a:path>
                <a:path w="2225675" h="1002664">
                  <a:moveTo>
                    <a:pt x="1240904" y="0"/>
                  </a:moveTo>
                  <a:lnTo>
                    <a:pt x="1230655" y="0"/>
                  </a:lnTo>
                  <a:lnTo>
                    <a:pt x="1230655" y="10236"/>
                  </a:lnTo>
                  <a:lnTo>
                    <a:pt x="1240904" y="10236"/>
                  </a:lnTo>
                  <a:lnTo>
                    <a:pt x="1240904" y="0"/>
                  </a:lnTo>
                  <a:close/>
                </a:path>
                <a:path w="2225675" h="1002664">
                  <a:moveTo>
                    <a:pt x="1302435" y="496023"/>
                  </a:moveTo>
                  <a:lnTo>
                    <a:pt x="1292186" y="496023"/>
                  </a:lnTo>
                  <a:lnTo>
                    <a:pt x="1292186" y="506272"/>
                  </a:lnTo>
                  <a:lnTo>
                    <a:pt x="1302435" y="506272"/>
                  </a:lnTo>
                  <a:lnTo>
                    <a:pt x="1302435" y="496023"/>
                  </a:lnTo>
                  <a:close/>
                </a:path>
                <a:path w="2225675" h="1002664">
                  <a:moveTo>
                    <a:pt x="1302435" y="0"/>
                  </a:moveTo>
                  <a:lnTo>
                    <a:pt x="1292186" y="0"/>
                  </a:lnTo>
                  <a:lnTo>
                    <a:pt x="1292186" y="10236"/>
                  </a:lnTo>
                  <a:lnTo>
                    <a:pt x="1302435" y="10236"/>
                  </a:lnTo>
                  <a:lnTo>
                    <a:pt x="1302435" y="0"/>
                  </a:lnTo>
                  <a:close/>
                </a:path>
                <a:path w="2225675" h="1002664">
                  <a:moveTo>
                    <a:pt x="1363967" y="496023"/>
                  </a:moveTo>
                  <a:lnTo>
                    <a:pt x="1353718" y="496023"/>
                  </a:lnTo>
                  <a:lnTo>
                    <a:pt x="1353718" y="506272"/>
                  </a:lnTo>
                  <a:lnTo>
                    <a:pt x="1363967" y="506272"/>
                  </a:lnTo>
                  <a:lnTo>
                    <a:pt x="1363967" y="496023"/>
                  </a:lnTo>
                  <a:close/>
                </a:path>
                <a:path w="2225675" h="1002664">
                  <a:moveTo>
                    <a:pt x="1363967" y="0"/>
                  </a:moveTo>
                  <a:lnTo>
                    <a:pt x="1353718" y="0"/>
                  </a:lnTo>
                  <a:lnTo>
                    <a:pt x="1353718" y="10236"/>
                  </a:lnTo>
                  <a:lnTo>
                    <a:pt x="1363967" y="10236"/>
                  </a:lnTo>
                  <a:lnTo>
                    <a:pt x="1363967" y="0"/>
                  </a:lnTo>
                  <a:close/>
                </a:path>
                <a:path w="2225675" h="1002664">
                  <a:moveTo>
                    <a:pt x="1425498" y="496023"/>
                  </a:moveTo>
                  <a:lnTo>
                    <a:pt x="1415249" y="496023"/>
                  </a:lnTo>
                  <a:lnTo>
                    <a:pt x="1415249" y="506272"/>
                  </a:lnTo>
                  <a:lnTo>
                    <a:pt x="1425498" y="506272"/>
                  </a:lnTo>
                  <a:lnTo>
                    <a:pt x="1425498" y="496023"/>
                  </a:lnTo>
                  <a:close/>
                </a:path>
                <a:path w="2225675" h="1002664">
                  <a:moveTo>
                    <a:pt x="1425498" y="0"/>
                  </a:moveTo>
                  <a:lnTo>
                    <a:pt x="1415249" y="0"/>
                  </a:lnTo>
                  <a:lnTo>
                    <a:pt x="1415249" y="10236"/>
                  </a:lnTo>
                  <a:lnTo>
                    <a:pt x="1425498" y="10236"/>
                  </a:lnTo>
                  <a:lnTo>
                    <a:pt x="1425498" y="0"/>
                  </a:lnTo>
                  <a:close/>
                </a:path>
                <a:path w="2225675" h="1002664">
                  <a:moveTo>
                    <a:pt x="1487030" y="496023"/>
                  </a:moveTo>
                  <a:lnTo>
                    <a:pt x="1476781" y="496023"/>
                  </a:lnTo>
                  <a:lnTo>
                    <a:pt x="1476781" y="506272"/>
                  </a:lnTo>
                  <a:lnTo>
                    <a:pt x="1487030" y="506272"/>
                  </a:lnTo>
                  <a:lnTo>
                    <a:pt x="1487030" y="496023"/>
                  </a:lnTo>
                  <a:close/>
                </a:path>
                <a:path w="2225675" h="1002664">
                  <a:moveTo>
                    <a:pt x="1487030" y="0"/>
                  </a:moveTo>
                  <a:lnTo>
                    <a:pt x="1476781" y="0"/>
                  </a:lnTo>
                  <a:lnTo>
                    <a:pt x="1476781" y="10236"/>
                  </a:lnTo>
                  <a:lnTo>
                    <a:pt x="1487030" y="10236"/>
                  </a:lnTo>
                  <a:lnTo>
                    <a:pt x="1487030" y="0"/>
                  </a:lnTo>
                  <a:close/>
                </a:path>
                <a:path w="2225675" h="1002664">
                  <a:moveTo>
                    <a:pt x="1548561" y="496023"/>
                  </a:moveTo>
                  <a:lnTo>
                    <a:pt x="1538312" y="496023"/>
                  </a:lnTo>
                  <a:lnTo>
                    <a:pt x="1538312" y="506272"/>
                  </a:lnTo>
                  <a:lnTo>
                    <a:pt x="1548561" y="506272"/>
                  </a:lnTo>
                  <a:lnTo>
                    <a:pt x="1548561" y="496023"/>
                  </a:lnTo>
                  <a:close/>
                </a:path>
                <a:path w="2225675" h="1002664">
                  <a:moveTo>
                    <a:pt x="1548561" y="0"/>
                  </a:moveTo>
                  <a:lnTo>
                    <a:pt x="1538312" y="0"/>
                  </a:lnTo>
                  <a:lnTo>
                    <a:pt x="1538312" y="10236"/>
                  </a:lnTo>
                  <a:lnTo>
                    <a:pt x="1548561" y="10236"/>
                  </a:lnTo>
                  <a:lnTo>
                    <a:pt x="1548561" y="0"/>
                  </a:lnTo>
                  <a:close/>
                </a:path>
                <a:path w="2225675" h="1002664">
                  <a:moveTo>
                    <a:pt x="1610093" y="496023"/>
                  </a:moveTo>
                  <a:lnTo>
                    <a:pt x="1599844" y="496023"/>
                  </a:lnTo>
                  <a:lnTo>
                    <a:pt x="1599844" y="506272"/>
                  </a:lnTo>
                  <a:lnTo>
                    <a:pt x="1610093" y="506272"/>
                  </a:lnTo>
                  <a:lnTo>
                    <a:pt x="1610093" y="496023"/>
                  </a:lnTo>
                  <a:close/>
                </a:path>
                <a:path w="2225675" h="1002664">
                  <a:moveTo>
                    <a:pt x="1671637" y="496023"/>
                  </a:moveTo>
                  <a:lnTo>
                    <a:pt x="1661375" y="496023"/>
                  </a:lnTo>
                  <a:lnTo>
                    <a:pt x="1661375" y="506272"/>
                  </a:lnTo>
                  <a:lnTo>
                    <a:pt x="1671637" y="506272"/>
                  </a:lnTo>
                  <a:lnTo>
                    <a:pt x="1671637" y="496023"/>
                  </a:lnTo>
                  <a:close/>
                </a:path>
                <a:path w="2225675" h="1002664">
                  <a:moveTo>
                    <a:pt x="1733169" y="496023"/>
                  </a:moveTo>
                  <a:lnTo>
                    <a:pt x="1722907" y="496023"/>
                  </a:lnTo>
                  <a:lnTo>
                    <a:pt x="1722907" y="506272"/>
                  </a:lnTo>
                  <a:lnTo>
                    <a:pt x="1733169" y="506272"/>
                  </a:lnTo>
                  <a:lnTo>
                    <a:pt x="1733169" y="496023"/>
                  </a:lnTo>
                  <a:close/>
                </a:path>
                <a:path w="2225675" h="1002664">
                  <a:moveTo>
                    <a:pt x="1794700" y="992060"/>
                  </a:moveTo>
                  <a:lnTo>
                    <a:pt x="1784438" y="992060"/>
                  </a:lnTo>
                  <a:lnTo>
                    <a:pt x="1784438" y="1002296"/>
                  </a:lnTo>
                  <a:lnTo>
                    <a:pt x="1794700" y="1002296"/>
                  </a:lnTo>
                  <a:lnTo>
                    <a:pt x="1794700" y="992060"/>
                  </a:lnTo>
                  <a:close/>
                </a:path>
                <a:path w="2225675" h="1002664">
                  <a:moveTo>
                    <a:pt x="1794700" y="496023"/>
                  </a:moveTo>
                  <a:lnTo>
                    <a:pt x="1784438" y="496023"/>
                  </a:lnTo>
                  <a:lnTo>
                    <a:pt x="1784438" y="506272"/>
                  </a:lnTo>
                  <a:lnTo>
                    <a:pt x="1794700" y="506272"/>
                  </a:lnTo>
                  <a:lnTo>
                    <a:pt x="1794700" y="496023"/>
                  </a:lnTo>
                  <a:close/>
                </a:path>
                <a:path w="2225675" h="1002664">
                  <a:moveTo>
                    <a:pt x="1856232" y="992060"/>
                  </a:moveTo>
                  <a:lnTo>
                    <a:pt x="1845970" y="992060"/>
                  </a:lnTo>
                  <a:lnTo>
                    <a:pt x="1845970" y="1002296"/>
                  </a:lnTo>
                  <a:lnTo>
                    <a:pt x="1856232" y="1002296"/>
                  </a:lnTo>
                  <a:lnTo>
                    <a:pt x="1856232" y="992060"/>
                  </a:lnTo>
                  <a:close/>
                </a:path>
                <a:path w="2225675" h="1002664">
                  <a:moveTo>
                    <a:pt x="1856232" y="496023"/>
                  </a:moveTo>
                  <a:lnTo>
                    <a:pt x="1845970" y="496023"/>
                  </a:lnTo>
                  <a:lnTo>
                    <a:pt x="1845970" y="506272"/>
                  </a:lnTo>
                  <a:lnTo>
                    <a:pt x="1856232" y="506272"/>
                  </a:lnTo>
                  <a:lnTo>
                    <a:pt x="1856232" y="496023"/>
                  </a:lnTo>
                  <a:close/>
                </a:path>
                <a:path w="2225675" h="1002664">
                  <a:moveTo>
                    <a:pt x="1917763" y="992060"/>
                  </a:moveTo>
                  <a:lnTo>
                    <a:pt x="1907501" y="992060"/>
                  </a:lnTo>
                  <a:lnTo>
                    <a:pt x="1907501" y="1002296"/>
                  </a:lnTo>
                  <a:lnTo>
                    <a:pt x="1917763" y="1002296"/>
                  </a:lnTo>
                  <a:lnTo>
                    <a:pt x="1917763" y="992060"/>
                  </a:lnTo>
                  <a:close/>
                </a:path>
                <a:path w="2225675" h="1002664">
                  <a:moveTo>
                    <a:pt x="1917763" y="496023"/>
                  </a:moveTo>
                  <a:lnTo>
                    <a:pt x="1907501" y="496023"/>
                  </a:lnTo>
                  <a:lnTo>
                    <a:pt x="1907501" y="506272"/>
                  </a:lnTo>
                  <a:lnTo>
                    <a:pt x="1917763" y="506272"/>
                  </a:lnTo>
                  <a:lnTo>
                    <a:pt x="1917763" y="496023"/>
                  </a:lnTo>
                  <a:close/>
                </a:path>
                <a:path w="2225675" h="1002664">
                  <a:moveTo>
                    <a:pt x="1979295" y="992060"/>
                  </a:moveTo>
                  <a:lnTo>
                    <a:pt x="1969033" y="992060"/>
                  </a:lnTo>
                  <a:lnTo>
                    <a:pt x="1969033" y="1002296"/>
                  </a:lnTo>
                  <a:lnTo>
                    <a:pt x="1979295" y="1002296"/>
                  </a:lnTo>
                  <a:lnTo>
                    <a:pt x="1979295" y="992060"/>
                  </a:lnTo>
                  <a:close/>
                </a:path>
                <a:path w="2225675" h="1002664">
                  <a:moveTo>
                    <a:pt x="1979295" y="496023"/>
                  </a:moveTo>
                  <a:lnTo>
                    <a:pt x="1969033" y="496023"/>
                  </a:lnTo>
                  <a:lnTo>
                    <a:pt x="1969033" y="506272"/>
                  </a:lnTo>
                  <a:lnTo>
                    <a:pt x="1979295" y="506272"/>
                  </a:lnTo>
                  <a:lnTo>
                    <a:pt x="1979295" y="496023"/>
                  </a:lnTo>
                  <a:close/>
                </a:path>
                <a:path w="2225675" h="1002664">
                  <a:moveTo>
                    <a:pt x="2040826" y="992060"/>
                  </a:moveTo>
                  <a:lnTo>
                    <a:pt x="2030564" y="992060"/>
                  </a:lnTo>
                  <a:lnTo>
                    <a:pt x="2030564" y="1002296"/>
                  </a:lnTo>
                  <a:lnTo>
                    <a:pt x="2040826" y="1002296"/>
                  </a:lnTo>
                  <a:lnTo>
                    <a:pt x="2040826" y="992060"/>
                  </a:lnTo>
                  <a:close/>
                </a:path>
                <a:path w="2225675" h="1002664">
                  <a:moveTo>
                    <a:pt x="2040826" y="496023"/>
                  </a:moveTo>
                  <a:lnTo>
                    <a:pt x="2030564" y="496023"/>
                  </a:lnTo>
                  <a:lnTo>
                    <a:pt x="2030564" y="506272"/>
                  </a:lnTo>
                  <a:lnTo>
                    <a:pt x="2040826" y="506272"/>
                  </a:lnTo>
                  <a:lnTo>
                    <a:pt x="2040826" y="496023"/>
                  </a:lnTo>
                  <a:close/>
                </a:path>
                <a:path w="2225675" h="1002664">
                  <a:moveTo>
                    <a:pt x="2102358" y="992060"/>
                  </a:moveTo>
                  <a:lnTo>
                    <a:pt x="2092096" y="992060"/>
                  </a:lnTo>
                  <a:lnTo>
                    <a:pt x="2092096" y="1002296"/>
                  </a:lnTo>
                  <a:lnTo>
                    <a:pt x="2102358" y="1002296"/>
                  </a:lnTo>
                  <a:lnTo>
                    <a:pt x="2102358" y="992060"/>
                  </a:lnTo>
                  <a:close/>
                </a:path>
                <a:path w="2225675" h="1002664">
                  <a:moveTo>
                    <a:pt x="2102358" y="496023"/>
                  </a:moveTo>
                  <a:lnTo>
                    <a:pt x="2092096" y="496023"/>
                  </a:lnTo>
                  <a:lnTo>
                    <a:pt x="2092096" y="506272"/>
                  </a:lnTo>
                  <a:lnTo>
                    <a:pt x="2102358" y="506272"/>
                  </a:lnTo>
                  <a:lnTo>
                    <a:pt x="2102358" y="496023"/>
                  </a:lnTo>
                  <a:close/>
                </a:path>
                <a:path w="2225675" h="1002664">
                  <a:moveTo>
                    <a:pt x="2163889" y="992060"/>
                  </a:moveTo>
                  <a:lnTo>
                    <a:pt x="2153640" y="992060"/>
                  </a:lnTo>
                  <a:lnTo>
                    <a:pt x="2153640" y="1002296"/>
                  </a:lnTo>
                  <a:lnTo>
                    <a:pt x="2163889" y="1002296"/>
                  </a:lnTo>
                  <a:lnTo>
                    <a:pt x="2163889" y="992060"/>
                  </a:lnTo>
                  <a:close/>
                </a:path>
                <a:path w="2225675" h="1002664">
                  <a:moveTo>
                    <a:pt x="2163889" y="496023"/>
                  </a:moveTo>
                  <a:lnTo>
                    <a:pt x="2153640" y="496023"/>
                  </a:lnTo>
                  <a:lnTo>
                    <a:pt x="2153640" y="506272"/>
                  </a:lnTo>
                  <a:lnTo>
                    <a:pt x="2163889" y="506272"/>
                  </a:lnTo>
                  <a:lnTo>
                    <a:pt x="2163889" y="496023"/>
                  </a:lnTo>
                  <a:close/>
                </a:path>
                <a:path w="2225675" h="1002664">
                  <a:moveTo>
                    <a:pt x="2225421" y="992060"/>
                  </a:moveTo>
                  <a:lnTo>
                    <a:pt x="2215172" y="992060"/>
                  </a:lnTo>
                  <a:lnTo>
                    <a:pt x="2215172" y="1002296"/>
                  </a:lnTo>
                  <a:lnTo>
                    <a:pt x="2225421" y="1002296"/>
                  </a:lnTo>
                  <a:lnTo>
                    <a:pt x="2225421" y="992060"/>
                  </a:lnTo>
                  <a:close/>
                </a:path>
                <a:path w="2225675" h="1002664">
                  <a:moveTo>
                    <a:pt x="2225421" y="496023"/>
                  </a:moveTo>
                  <a:lnTo>
                    <a:pt x="2215172" y="496023"/>
                  </a:lnTo>
                  <a:lnTo>
                    <a:pt x="2215172" y="506272"/>
                  </a:lnTo>
                  <a:lnTo>
                    <a:pt x="2225421" y="506272"/>
                  </a:lnTo>
                  <a:lnTo>
                    <a:pt x="2225421" y="49602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211648" y="3643464"/>
              <a:ext cx="2225675" cy="1002665"/>
            </a:xfrm>
            <a:custGeom>
              <a:avLst/>
              <a:gdLst/>
              <a:ahLst/>
              <a:cxnLst/>
              <a:rect l="l" t="t" r="r" b="b"/>
              <a:pathLst>
                <a:path w="2225675" h="1002664">
                  <a:moveTo>
                    <a:pt x="10261" y="496036"/>
                  </a:moveTo>
                  <a:lnTo>
                    <a:pt x="0" y="496036"/>
                  </a:lnTo>
                  <a:lnTo>
                    <a:pt x="0" y="506272"/>
                  </a:lnTo>
                  <a:lnTo>
                    <a:pt x="10261" y="506272"/>
                  </a:lnTo>
                  <a:lnTo>
                    <a:pt x="10261" y="496036"/>
                  </a:lnTo>
                  <a:close/>
                </a:path>
                <a:path w="2225675" h="1002664">
                  <a:moveTo>
                    <a:pt x="10261" y="0"/>
                  </a:moveTo>
                  <a:lnTo>
                    <a:pt x="0" y="0"/>
                  </a:lnTo>
                  <a:lnTo>
                    <a:pt x="0" y="10236"/>
                  </a:lnTo>
                  <a:lnTo>
                    <a:pt x="10261" y="10236"/>
                  </a:lnTo>
                  <a:lnTo>
                    <a:pt x="10261" y="0"/>
                  </a:lnTo>
                  <a:close/>
                </a:path>
                <a:path w="2225675" h="1002664">
                  <a:moveTo>
                    <a:pt x="71793" y="496036"/>
                  </a:moveTo>
                  <a:lnTo>
                    <a:pt x="61531" y="496036"/>
                  </a:lnTo>
                  <a:lnTo>
                    <a:pt x="61531" y="506272"/>
                  </a:lnTo>
                  <a:lnTo>
                    <a:pt x="71793" y="506272"/>
                  </a:lnTo>
                  <a:lnTo>
                    <a:pt x="71793" y="496036"/>
                  </a:lnTo>
                  <a:close/>
                </a:path>
                <a:path w="2225675" h="1002664">
                  <a:moveTo>
                    <a:pt x="71793" y="0"/>
                  </a:moveTo>
                  <a:lnTo>
                    <a:pt x="61531" y="0"/>
                  </a:lnTo>
                  <a:lnTo>
                    <a:pt x="61531" y="10236"/>
                  </a:lnTo>
                  <a:lnTo>
                    <a:pt x="71793" y="10236"/>
                  </a:lnTo>
                  <a:lnTo>
                    <a:pt x="71793" y="0"/>
                  </a:lnTo>
                  <a:close/>
                </a:path>
                <a:path w="2225675" h="1002664">
                  <a:moveTo>
                    <a:pt x="133324" y="496036"/>
                  </a:moveTo>
                  <a:lnTo>
                    <a:pt x="123063" y="496036"/>
                  </a:lnTo>
                  <a:lnTo>
                    <a:pt x="123063" y="506272"/>
                  </a:lnTo>
                  <a:lnTo>
                    <a:pt x="133324" y="506272"/>
                  </a:lnTo>
                  <a:lnTo>
                    <a:pt x="133324" y="496036"/>
                  </a:lnTo>
                  <a:close/>
                </a:path>
                <a:path w="2225675" h="1002664">
                  <a:moveTo>
                    <a:pt x="133324" y="0"/>
                  </a:moveTo>
                  <a:lnTo>
                    <a:pt x="123063" y="0"/>
                  </a:lnTo>
                  <a:lnTo>
                    <a:pt x="123063" y="10236"/>
                  </a:lnTo>
                  <a:lnTo>
                    <a:pt x="133324" y="10236"/>
                  </a:lnTo>
                  <a:lnTo>
                    <a:pt x="133324" y="0"/>
                  </a:lnTo>
                  <a:close/>
                </a:path>
                <a:path w="2225675" h="1002664">
                  <a:moveTo>
                    <a:pt x="194856" y="496036"/>
                  </a:moveTo>
                  <a:lnTo>
                    <a:pt x="184594" y="496036"/>
                  </a:lnTo>
                  <a:lnTo>
                    <a:pt x="184594" y="506272"/>
                  </a:lnTo>
                  <a:lnTo>
                    <a:pt x="194856" y="506272"/>
                  </a:lnTo>
                  <a:lnTo>
                    <a:pt x="194856" y="496036"/>
                  </a:lnTo>
                  <a:close/>
                </a:path>
                <a:path w="2225675" h="1002664">
                  <a:moveTo>
                    <a:pt x="194856" y="0"/>
                  </a:moveTo>
                  <a:lnTo>
                    <a:pt x="184594" y="0"/>
                  </a:lnTo>
                  <a:lnTo>
                    <a:pt x="184594" y="10236"/>
                  </a:lnTo>
                  <a:lnTo>
                    <a:pt x="194856" y="10236"/>
                  </a:lnTo>
                  <a:lnTo>
                    <a:pt x="194856" y="0"/>
                  </a:lnTo>
                  <a:close/>
                </a:path>
                <a:path w="2225675" h="1002664">
                  <a:moveTo>
                    <a:pt x="256387" y="496036"/>
                  </a:moveTo>
                  <a:lnTo>
                    <a:pt x="246126" y="496036"/>
                  </a:lnTo>
                  <a:lnTo>
                    <a:pt x="246126" y="506272"/>
                  </a:lnTo>
                  <a:lnTo>
                    <a:pt x="256387" y="506272"/>
                  </a:lnTo>
                  <a:lnTo>
                    <a:pt x="256387" y="496036"/>
                  </a:lnTo>
                  <a:close/>
                </a:path>
                <a:path w="2225675" h="1002664">
                  <a:moveTo>
                    <a:pt x="256387" y="0"/>
                  </a:moveTo>
                  <a:lnTo>
                    <a:pt x="246126" y="0"/>
                  </a:lnTo>
                  <a:lnTo>
                    <a:pt x="246126" y="10236"/>
                  </a:lnTo>
                  <a:lnTo>
                    <a:pt x="256387" y="10236"/>
                  </a:lnTo>
                  <a:lnTo>
                    <a:pt x="256387" y="0"/>
                  </a:lnTo>
                  <a:close/>
                </a:path>
                <a:path w="2225675" h="1002664">
                  <a:moveTo>
                    <a:pt x="317919" y="496036"/>
                  </a:moveTo>
                  <a:lnTo>
                    <a:pt x="307670" y="496036"/>
                  </a:lnTo>
                  <a:lnTo>
                    <a:pt x="307670" y="506272"/>
                  </a:lnTo>
                  <a:lnTo>
                    <a:pt x="317919" y="506272"/>
                  </a:lnTo>
                  <a:lnTo>
                    <a:pt x="317919" y="496036"/>
                  </a:lnTo>
                  <a:close/>
                </a:path>
                <a:path w="2225675" h="1002664">
                  <a:moveTo>
                    <a:pt x="317919" y="0"/>
                  </a:moveTo>
                  <a:lnTo>
                    <a:pt x="307670" y="0"/>
                  </a:lnTo>
                  <a:lnTo>
                    <a:pt x="307670" y="10236"/>
                  </a:lnTo>
                  <a:lnTo>
                    <a:pt x="317919" y="10236"/>
                  </a:lnTo>
                  <a:lnTo>
                    <a:pt x="317919" y="0"/>
                  </a:lnTo>
                  <a:close/>
                </a:path>
                <a:path w="2225675" h="1002664">
                  <a:moveTo>
                    <a:pt x="379450" y="496036"/>
                  </a:moveTo>
                  <a:lnTo>
                    <a:pt x="369201" y="496036"/>
                  </a:lnTo>
                  <a:lnTo>
                    <a:pt x="369201" y="506272"/>
                  </a:lnTo>
                  <a:lnTo>
                    <a:pt x="379450" y="506272"/>
                  </a:lnTo>
                  <a:lnTo>
                    <a:pt x="379450" y="496036"/>
                  </a:lnTo>
                  <a:close/>
                </a:path>
                <a:path w="2225675" h="1002664">
                  <a:moveTo>
                    <a:pt x="379450" y="0"/>
                  </a:moveTo>
                  <a:lnTo>
                    <a:pt x="369201" y="0"/>
                  </a:lnTo>
                  <a:lnTo>
                    <a:pt x="369201" y="10236"/>
                  </a:lnTo>
                  <a:lnTo>
                    <a:pt x="379450" y="10236"/>
                  </a:lnTo>
                  <a:lnTo>
                    <a:pt x="379450" y="0"/>
                  </a:lnTo>
                  <a:close/>
                </a:path>
                <a:path w="2225675" h="1002664">
                  <a:moveTo>
                    <a:pt x="440982" y="496036"/>
                  </a:moveTo>
                  <a:lnTo>
                    <a:pt x="430733" y="496036"/>
                  </a:lnTo>
                  <a:lnTo>
                    <a:pt x="430733" y="506272"/>
                  </a:lnTo>
                  <a:lnTo>
                    <a:pt x="440982" y="506272"/>
                  </a:lnTo>
                  <a:lnTo>
                    <a:pt x="440982" y="496036"/>
                  </a:lnTo>
                  <a:close/>
                </a:path>
                <a:path w="2225675" h="1002664">
                  <a:moveTo>
                    <a:pt x="440982" y="0"/>
                  </a:moveTo>
                  <a:lnTo>
                    <a:pt x="430733" y="0"/>
                  </a:lnTo>
                  <a:lnTo>
                    <a:pt x="430733" y="10236"/>
                  </a:lnTo>
                  <a:lnTo>
                    <a:pt x="440982" y="10236"/>
                  </a:lnTo>
                  <a:lnTo>
                    <a:pt x="440982" y="0"/>
                  </a:lnTo>
                  <a:close/>
                </a:path>
                <a:path w="2225675" h="1002664">
                  <a:moveTo>
                    <a:pt x="502513" y="496036"/>
                  </a:moveTo>
                  <a:lnTo>
                    <a:pt x="492264" y="496036"/>
                  </a:lnTo>
                  <a:lnTo>
                    <a:pt x="492264" y="506272"/>
                  </a:lnTo>
                  <a:lnTo>
                    <a:pt x="502513" y="506272"/>
                  </a:lnTo>
                  <a:lnTo>
                    <a:pt x="502513" y="496036"/>
                  </a:lnTo>
                  <a:close/>
                </a:path>
                <a:path w="2225675" h="1002664">
                  <a:moveTo>
                    <a:pt x="502513" y="0"/>
                  </a:moveTo>
                  <a:lnTo>
                    <a:pt x="492264" y="0"/>
                  </a:lnTo>
                  <a:lnTo>
                    <a:pt x="492264" y="10236"/>
                  </a:lnTo>
                  <a:lnTo>
                    <a:pt x="502513" y="10236"/>
                  </a:lnTo>
                  <a:lnTo>
                    <a:pt x="502513" y="0"/>
                  </a:lnTo>
                  <a:close/>
                </a:path>
                <a:path w="2225675" h="1002664">
                  <a:moveTo>
                    <a:pt x="564045" y="496036"/>
                  </a:moveTo>
                  <a:lnTo>
                    <a:pt x="553796" y="496036"/>
                  </a:lnTo>
                  <a:lnTo>
                    <a:pt x="553796" y="506272"/>
                  </a:lnTo>
                  <a:lnTo>
                    <a:pt x="564045" y="506272"/>
                  </a:lnTo>
                  <a:lnTo>
                    <a:pt x="564045" y="496036"/>
                  </a:lnTo>
                  <a:close/>
                </a:path>
                <a:path w="2225675" h="1002664">
                  <a:moveTo>
                    <a:pt x="564045" y="0"/>
                  </a:moveTo>
                  <a:lnTo>
                    <a:pt x="553796" y="0"/>
                  </a:lnTo>
                  <a:lnTo>
                    <a:pt x="553796" y="10236"/>
                  </a:lnTo>
                  <a:lnTo>
                    <a:pt x="564045" y="10236"/>
                  </a:lnTo>
                  <a:lnTo>
                    <a:pt x="564045" y="0"/>
                  </a:lnTo>
                  <a:close/>
                </a:path>
                <a:path w="2225675" h="1002664">
                  <a:moveTo>
                    <a:pt x="625576" y="496036"/>
                  </a:moveTo>
                  <a:lnTo>
                    <a:pt x="615327" y="496036"/>
                  </a:lnTo>
                  <a:lnTo>
                    <a:pt x="615327" y="506272"/>
                  </a:lnTo>
                  <a:lnTo>
                    <a:pt x="625576" y="506272"/>
                  </a:lnTo>
                  <a:lnTo>
                    <a:pt x="625576" y="496036"/>
                  </a:lnTo>
                  <a:close/>
                </a:path>
                <a:path w="2225675" h="1002664">
                  <a:moveTo>
                    <a:pt x="625576" y="0"/>
                  </a:moveTo>
                  <a:lnTo>
                    <a:pt x="615327" y="0"/>
                  </a:lnTo>
                  <a:lnTo>
                    <a:pt x="615327" y="10236"/>
                  </a:lnTo>
                  <a:lnTo>
                    <a:pt x="625576" y="10236"/>
                  </a:lnTo>
                  <a:lnTo>
                    <a:pt x="625576" y="0"/>
                  </a:lnTo>
                  <a:close/>
                </a:path>
                <a:path w="2225675" h="1002664">
                  <a:moveTo>
                    <a:pt x="687108" y="496036"/>
                  </a:moveTo>
                  <a:lnTo>
                    <a:pt x="676859" y="496036"/>
                  </a:lnTo>
                  <a:lnTo>
                    <a:pt x="676859" y="506272"/>
                  </a:lnTo>
                  <a:lnTo>
                    <a:pt x="687108" y="506272"/>
                  </a:lnTo>
                  <a:lnTo>
                    <a:pt x="687108" y="496036"/>
                  </a:lnTo>
                  <a:close/>
                </a:path>
                <a:path w="2225675" h="1002664">
                  <a:moveTo>
                    <a:pt x="687108" y="0"/>
                  </a:moveTo>
                  <a:lnTo>
                    <a:pt x="676859" y="0"/>
                  </a:lnTo>
                  <a:lnTo>
                    <a:pt x="676859" y="10236"/>
                  </a:lnTo>
                  <a:lnTo>
                    <a:pt x="687108" y="10236"/>
                  </a:lnTo>
                  <a:lnTo>
                    <a:pt x="687108" y="0"/>
                  </a:lnTo>
                  <a:close/>
                </a:path>
                <a:path w="2225675" h="1002664">
                  <a:moveTo>
                    <a:pt x="748639" y="496036"/>
                  </a:moveTo>
                  <a:lnTo>
                    <a:pt x="738390" y="496036"/>
                  </a:lnTo>
                  <a:lnTo>
                    <a:pt x="738390" y="506272"/>
                  </a:lnTo>
                  <a:lnTo>
                    <a:pt x="748639" y="506272"/>
                  </a:lnTo>
                  <a:lnTo>
                    <a:pt x="748639" y="496036"/>
                  </a:lnTo>
                  <a:close/>
                </a:path>
                <a:path w="2225675" h="1002664">
                  <a:moveTo>
                    <a:pt x="748639" y="0"/>
                  </a:moveTo>
                  <a:lnTo>
                    <a:pt x="738390" y="0"/>
                  </a:lnTo>
                  <a:lnTo>
                    <a:pt x="738390" y="10236"/>
                  </a:lnTo>
                  <a:lnTo>
                    <a:pt x="748639" y="10236"/>
                  </a:lnTo>
                  <a:lnTo>
                    <a:pt x="748639" y="0"/>
                  </a:lnTo>
                  <a:close/>
                </a:path>
                <a:path w="2225675" h="1002664">
                  <a:moveTo>
                    <a:pt x="810183" y="496036"/>
                  </a:moveTo>
                  <a:lnTo>
                    <a:pt x="799922" y="496036"/>
                  </a:lnTo>
                  <a:lnTo>
                    <a:pt x="799922" y="506272"/>
                  </a:lnTo>
                  <a:lnTo>
                    <a:pt x="810183" y="506272"/>
                  </a:lnTo>
                  <a:lnTo>
                    <a:pt x="810183" y="496036"/>
                  </a:lnTo>
                  <a:close/>
                </a:path>
                <a:path w="2225675" h="1002664">
                  <a:moveTo>
                    <a:pt x="810183" y="0"/>
                  </a:moveTo>
                  <a:lnTo>
                    <a:pt x="799922" y="0"/>
                  </a:lnTo>
                  <a:lnTo>
                    <a:pt x="799922" y="10236"/>
                  </a:lnTo>
                  <a:lnTo>
                    <a:pt x="810183" y="10236"/>
                  </a:lnTo>
                  <a:lnTo>
                    <a:pt x="810183" y="0"/>
                  </a:lnTo>
                  <a:close/>
                </a:path>
                <a:path w="2225675" h="1002664">
                  <a:moveTo>
                    <a:pt x="871715" y="496036"/>
                  </a:moveTo>
                  <a:lnTo>
                    <a:pt x="861453" y="496036"/>
                  </a:lnTo>
                  <a:lnTo>
                    <a:pt x="861453" y="506272"/>
                  </a:lnTo>
                  <a:lnTo>
                    <a:pt x="871715" y="506272"/>
                  </a:lnTo>
                  <a:lnTo>
                    <a:pt x="871715" y="496036"/>
                  </a:lnTo>
                  <a:close/>
                </a:path>
                <a:path w="2225675" h="1002664">
                  <a:moveTo>
                    <a:pt x="871715" y="0"/>
                  </a:moveTo>
                  <a:lnTo>
                    <a:pt x="861453" y="0"/>
                  </a:lnTo>
                  <a:lnTo>
                    <a:pt x="861453" y="10236"/>
                  </a:lnTo>
                  <a:lnTo>
                    <a:pt x="871715" y="10236"/>
                  </a:lnTo>
                  <a:lnTo>
                    <a:pt x="871715" y="0"/>
                  </a:lnTo>
                  <a:close/>
                </a:path>
                <a:path w="2225675" h="1002664">
                  <a:moveTo>
                    <a:pt x="933246" y="496036"/>
                  </a:moveTo>
                  <a:lnTo>
                    <a:pt x="922985" y="496036"/>
                  </a:lnTo>
                  <a:lnTo>
                    <a:pt x="922985" y="506272"/>
                  </a:lnTo>
                  <a:lnTo>
                    <a:pt x="933246" y="506272"/>
                  </a:lnTo>
                  <a:lnTo>
                    <a:pt x="933246" y="496036"/>
                  </a:lnTo>
                  <a:close/>
                </a:path>
                <a:path w="2225675" h="1002664">
                  <a:moveTo>
                    <a:pt x="933246" y="0"/>
                  </a:moveTo>
                  <a:lnTo>
                    <a:pt x="922985" y="0"/>
                  </a:lnTo>
                  <a:lnTo>
                    <a:pt x="922985" y="10236"/>
                  </a:lnTo>
                  <a:lnTo>
                    <a:pt x="933246" y="10236"/>
                  </a:lnTo>
                  <a:lnTo>
                    <a:pt x="933246" y="0"/>
                  </a:lnTo>
                  <a:close/>
                </a:path>
                <a:path w="2225675" h="1002664">
                  <a:moveTo>
                    <a:pt x="994778" y="496036"/>
                  </a:moveTo>
                  <a:lnTo>
                    <a:pt x="984516" y="496036"/>
                  </a:lnTo>
                  <a:lnTo>
                    <a:pt x="984516" y="506272"/>
                  </a:lnTo>
                  <a:lnTo>
                    <a:pt x="994778" y="506272"/>
                  </a:lnTo>
                  <a:lnTo>
                    <a:pt x="994778" y="496036"/>
                  </a:lnTo>
                  <a:close/>
                </a:path>
                <a:path w="2225675" h="1002664">
                  <a:moveTo>
                    <a:pt x="994778" y="0"/>
                  </a:moveTo>
                  <a:lnTo>
                    <a:pt x="984516" y="0"/>
                  </a:lnTo>
                  <a:lnTo>
                    <a:pt x="984516" y="10236"/>
                  </a:lnTo>
                  <a:lnTo>
                    <a:pt x="994778" y="10236"/>
                  </a:lnTo>
                  <a:lnTo>
                    <a:pt x="994778" y="0"/>
                  </a:lnTo>
                  <a:close/>
                </a:path>
                <a:path w="2225675" h="1002664">
                  <a:moveTo>
                    <a:pt x="1056309" y="496036"/>
                  </a:moveTo>
                  <a:lnTo>
                    <a:pt x="1046048" y="496036"/>
                  </a:lnTo>
                  <a:lnTo>
                    <a:pt x="1046048" y="506272"/>
                  </a:lnTo>
                  <a:lnTo>
                    <a:pt x="1056309" y="506272"/>
                  </a:lnTo>
                  <a:lnTo>
                    <a:pt x="1056309" y="496036"/>
                  </a:lnTo>
                  <a:close/>
                </a:path>
                <a:path w="2225675" h="1002664">
                  <a:moveTo>
                    <a:pt x="1056309" y="0"/>
                  </a:moveTo>
                  <a:lnTo>
                    <a:pt x="1046048" y="0"/>
                  </a:lnTo>
                  <a:lnTo>
                    <a:pt x="1046048" y="10236"/>
                  </a:lnTo>
                  <a:lnTo>
                    <a:pt x="1056309" y="10236"/>
                  </a:lnTo>
                  <a:lnTo>
                    <a:pt x="1056309" y="0"/>
                  </a:lnTo>
                  <a:close/>
                </a:path>
                <a:path w="2225675" h="1002664">
                  <a:moveTo>
                    <a:pt x="1117841" y="496036"/>
                  </a:moveTo>
                  <a:lnTo>
                    <a:pt x="1107579" y="496036"/>
                  </a:lnTo>
                  <a:lnTo>
                    <a:pt x="1107579" y="506272"/>
                  </a:lnTo>
                  <a:lnTo>
                    <a:pt x="1117841" y="506272"/>
                  </a:lnTo>
                  <a:lnTo>
                    <a:pt x="1117841" y="496036"/>
                  </a:lnTo>
                  <a:close/>
                </a:path>
                <a:path w="2225675" h="1002664">
                  <a:moveTo>
                    <a:pt x="1117841" y="0"/>
                  </a:moveTo>
                  <a:lnTo>
                    <a:pt x="1107579" y="0"/>
                  </a:lnTo>
                  <a:lnTo>
                    <a:pt x="1107579" y="10236"/>
                  </a:lnTo>
                  <a:lnTo>
                    <a:pt x="1117841" y="10236"/>
                  </a:lnTo>
                  <a:lnTo>
                    <a:pt x="1117841" y="0"/>
                  </a:lnTo>
                  <a:close/>
                </a:path>
                <a:path w="2225675" h="1002664">
                  <a:moveTo>
                    <a:pt x="1179372" y="496036"/>
                  </a:moveTo>
                  <a:lnTo>
                    <a:pt x="1169111" y="496036"/>
                  </a:lnTo>
                  <a:lnTo>
                    <a:pt x="1169111" y="506272"/>
                  </a:lnTo>
                  <a:lnTo>
                    <a:pt x="1179372" y="506272"/>
                  </a:lnTo>
                  <a:lnTo>
                    <a:pt x="1179372" y="496036"/>
                  </a:lnTo>
                  <a:close/>
                </a:path>
                <a:path w="2225675" h="1002664">
                  <a:moveTo>
                    <a:pt x="1179372" y="0"/>
                  </a:moveTo>
                  <a:lnTo>
                    <a:pt x="1169111" y="0"/>
                  </a:lnTo>
                  <a:lnTo>
                    <a:pt x="1169111" y="10236"/>
                  </a:lnTo>
                  <a:lnTo>
                    <a:pt x="1179372" y="10236"/>
                  </a:lnTo>
                  <a:lnTo>
                    <a:pt x="1179372" y="0"/>
                  </a:lnTo>
                  <a:close/>
                </a:path>
                <a:path w="2225675" h="1002664">
                  <a:moveTo>
                    <a:pt x="1240904" y="496036"/>
                  </a:moveTo>
                  <a:lnTo>
                    <a:pt x="1230655" y="496036"/>
                  </a:lnTo>
                  <a:lnTo>
                    <a:pt x="1230655" y="506272"/>
                  </a:lnTo>
                  <a:lnTo>
                    <a:pt x="1240904" y="506272"/>
                  </a:lnTo>
                  <a:lnTo>
                    <a:pt x="1240904" y="496036"/>
                  </a:lnTo>
                  <a:close/>
                </a:path>
                <a:path w="2225675" h="1002664">
                  <a:moveTo>
                    <a:pt x="1240904" y="0"/>
                  </a:moveTo>
                  <a:lnTo>
                    <a:pt x="1230655" y="0"/>
                  </a:lnTo>
                  <a:lnTo>
                    <a:pt x="1230655" y="10236"/>
                  </a:lnTo>
                  <a:lnTo>
                    <a:pt x="1240904" y="10236"/>
                  </a:lnTo>
                  <a:lnTo>
                    <a:pt x="1240904" y="0"/>
                  </a:lnTo>
                  <a:close/>
                </a:path>
                <a:path w="2225675" h="1002664">
                  <a:moveTo>
                    <a:pt x="1302435" y="496036"/>
                  </a:moveTo>
                  <a:lnTo>
                    <a:pt x="1292186" y="496036"/>
                  </a:lnTo>
                  <a:lnTo>
                    <a:pt x="1292186" y="506272"/>
                  </a:lnTo>
                  <a:lnTo>
                    <a:pt x="1302435" y="506272"/>
                  </a:lnTo>
                  <a:lnTo>
                    <a:pt x="1302435" y="496036"/>
                  </a:lnTo>
                  <a:close/>
                </a:path>
                <a:path w="2225675" h="1002664">
                  <a:moveTo>
                    <a:pt x="1302435" y="0"/>
                  </a:moveTo>
                  <a:lnTo>
                    <a:pt x="1292186" y="0"/>
                  </a:lnTo>
                  <a:lnTo>
                    <a:pt x="1292186" y="10236"/>
                  </a:lnTo>
                  <a:lnTo>
                    <a:pt x="1302435" y="10236"/>
                  </a:lnTo>
                  <a:lnTo>
                    <a:pt x="1302435" y="0"/>
                  </a:lnTo>
                  <a:close/>
                </a:path>
                <a:path w="2225675" h="1002664">
                  <a:moveTo>
                    <a:pt x="1363967" y="496036"/>
                  </a:moveTo>
                  <a:lnTo>
                    <a:pt x="1353718" y="496036"/>
                  </a:lnTo>
                  <a:lnTo>
                    <a:pt x="1353718" y="506272"/>
                  </a:lnTo>
                  <a:lnTo>
                    <a:pt x="1363967" y="506272"/>
                  </a:lnTo>
                  <a:lnTo>
                    <a:pt x="1363967" y="496036"/>
                  </a:lnTo>
                  <a:close/>
                </a:path>
                <a:path w="2225675" h="1002664">
                  <a:moveTo>
                    <a:pt x="1425498" y="496036"/>
                  </a:moveTo>
                  <a:lnTo>
                    <a:pt x="1415249" y="496036"/>
                  </a:lnTo>
                  <a:lnTo>
                    <a:pt x="1415249" y="506272"/>
                  </a:lnTo>
                  <a:lnTo>
                    <a:pt x="1425498" y="506272"/>
                  </a:lnTo>
                  <a:lnTo>
                    <a:pt x="1425498" y="496036"/>
                  </a:lnTo>
                  <a:close/>
                </a:path>
                <a:path w="2225675" h="1002664">
                  <a:moveTo>
                    <a:pt x="1487030" y="496036"/>
                  </a:moveTo>
                  <a:lnTo>
                    <a:pt x="1476781" y="496036"/>
                  </a:lnTo>
                  <a:lnTo>
                    <a:pt x="1476781" y="506272"/>
                  </a:lnTo>
                  <a:lnTo>
                    <a:pt x="1487030" y="506272"/>
                  </a:lnTo>
                  <a:lnTo>
                    <a:pt x="1487030" y="496036"/>
                  </a:lnTo>
                  <a:close/>
                </a:path>
                <a:path w="2225675" h="1002664">
                  <a:moveTo>
                    <a:pt x="1548561" y="992035"/>
                  </a:moveTo>
                  <a:lnTo>
                    <a:pt x="1538312" y="992035"/>
                  </a:lnTo>
                  <a:lnTo>
                    <a:pt x="1538312" y="1002271"/>
                  </a:lnTo>
                  <a:lnTo>
                    <a:pt x="1548561" y="1002271"/>
                  </a:lnTo>
                  <a:lnTo>
                    <a:pt x="1548561" y="992035"/>
                  </a:lnTo>
                  <a:close/>
                </a:path>
                <a:path w="2225675" h="1002664">
                  <a:moveTo>
                    <a:pt x="1548561" y="496036"/>
                  </a:moveTo>
                  <a:lnTo>
                    <a:pt x="1538312" y="496036"/>
                  </a:lnTo>
                  <a:lnTo>
                    <a:pt x="1538312" y="506272"/>
                  </a:lnTo>
                  <a:lnTo>
                    <a:pt x="1548561" y="506272"/>
                  </a:lnTo>
                  <a:lnTo>
                    <a:pt x="1548561" y="496036"/>
                  </a:lnTo>
                  <a:close/>
                </a:path>
                <a:path w="2225675" h="1002664">
                  <a:moveTo>
                    <a:pt x="1610093" y="992035"/>
                  </a:moveTo>
                  <a:lnTo>
                    <a:pt x="1599844" y="992035"/>
                  </a:lnTo>
                  <a:lnTo>
                    <a:pt x="1599844" y="1002271"/>
                  </a:lnTo>
                  <a:lnTo>
                    <a:pt x="1610093" y="1002271"/>
                  </a:lnTo>
                  <a:lnTo>
                    <a:pt x="1610093" y="992035"/>
                  </a:lnTo>
                  <a:close/>
                </a:path>
                <a:path w="2225675" h="1002664">
                  <a:moveTo>
                    <a:pt x="1610093" y="496036"/>
                  </a:moveTo>
                  <a:lnTo>
                    <a:pt x="1599844" y="496036"/>
                  </a:lnTo>
                  <a:lnTo>
                    <a:pt x="1599844" y="506272"/>
                  </a:lnTo>
                  <a:lnTo>
                    <a:pt x="1610093" y="506272"/>
                  </a:lnTo>
                  <a:lnTo>
                    <a:pt x="1610093" y="496036"/>
                  </a:lnTo>
                  <a:close/>
                </a:path>
                <a:path w="2225675" h="1002664">
                  <a:moveTo>
                    <a:pt x="1671637" y="992035"/>
                  </a:moveTo>
                  <a:lnTo>
                    <a:pt x="1661375" y="992035"/>
                  </a:lnTo>
                  <a:lnTo>
                    <a:pt x="1661375" y="1002271"/>
                  </a:lnTo>
                  <a:lnTo>
                    <a:pt x="1671637" y="1002271"/>
                  </a:lnTo>
                  <a:lnTo>
                    <a:pt x="1671637" y="992035"/>
                  </a:lnTo>
                  <a:close/>
                </a:path>
                <a:path w="2225675" h="1002664">
                  <a:moveTo>
                    <a:pt x="1671637" y="496036"/>
                  </a:moveTo>
                  <a:lnTo>
                    <a:pt x="1661375" y="496036"/>
                  </a:lnTo>
                  <a:lnTo>
                    <a:pt x="1661375" y="506272"/>
                  </a:lnTo>
                  <a:lnTo>
                    <a:pt x="1671637" y="506272"/>
                  </a:lnTo>
                  <a:lnTo>
                    <a:pt x="1671637" y="496036"/>
                  </a:lnTo>
                  <a:close/>
                </a:path>
                <a:path w="2225675" h="1002664">
                  <a:moveTo>
                    <a:pt x="1733169" y="992035"/>
                  </a:moveTo>
                  <a:lnTo>
                    <a:pt x="1722907" y="992035"/>
                  </a:lnTo>
                  <a:lnTo>
                    <a:pt x="1722907" y="1002271"/>
                  </a:lnTo>
                  <a:lnTo>
                    <a:pt x="1733169" y="1002271"/>
                  </a:lnTo>
                  <a:lnTo>
                    <a:pt x="1733169" y="992035"/>
                  </a:lnTo>
                  <a:close/>
                </a:path>
                <a:path w="2225675" h="1002664">
                  <a:moveTo>
                    <a:pt x="1733169" y="496036"/>
                  </a:moveTo>
                  <a:lnTo>
                    <a:pt x="1722907" y="496036"/>
                  </a:lnTo>
                  <a:lnTo>
                    <a:pt x="1722907" y="506272"/>
                  </a:lnTo>
                  <a:lnTo>
                    <a:pt x="1733169" y="506272"/>
                  </a:lnTo>
                  <a:lnTo>
                    <a:pt x="1733169" y="496036"/>
                  </a:lnTo>
                  <a:close/>
                </a:path>
                <a:path w="2225675" h="1002664">
                  <a:moveTo>
                    <a:pt x="1794700" y="992035"/>
                  </a:moveTo>
                  <a:lnTo>
                    <a:pt x="1784438" y="992035"/>
                  </a:lnTo>
                  <a:lnTo>
                    <a:pt x="1784438" y="1002271"/>
                  </a:lnTo>
                  <a:lnTo>
                    <a:pt x="1794700" y="1002271"/>
                  </a:lnTo>
                  <a:lnTo>
                    <a:pt x="1794700" y="992035"/>
                  </a:lnTo>
                  <a:close/>
                </a:path>
                <a:path w="2225675" h="1002664">
                  <a:moveTo>
                    <a:pt x="1794700" y="496036"/>
                  </a:moveTo>
                  <a:lnTo>
                    <a:pt x="1784438" y="496036"/>
                  </a:lnTo>
                  <a:lnTo>
                    <a:pt x="1784438" y="506272"/>
                  </a:lnTo>
                  <a:lnTo>
                    <a:pt x="1794700" y="506272"/>
                  </a:lnTo>
                  <a:lnTo>
                    <a:pt x="1794700" y="496036"/>
                  </a:lnTo>
                  <a:close/>
                </a:path>
                <a:path w="2225675" h="1002664">
                  <a:moveTo>
                    <a:pt x="1856232" y="992035"/>
                  </a:moveTo>
                  <a:lnTo>
                    <a:pt x="1845970" y="992035"/>
                  </a:lnTo>
                  <a:lnTo>
                    <a:pt x="1845970" y="1002271"/>
                  </a:lnTo>
                  <a:lnTo>
                    <a:pt x="1856232" y="1002271"/>
                  </a:lnTo>
                  <a:lnTo>
                    <a:pt x="1856232" y="992035"/>
                  </a:lnTo>
                  <a:close/>
                </a:path>
                <a:path w="2225675" h="1002664">
                  <a:moveTo>
                    <a:pt x="1856232" y="496036"/>
                  </a:moveTo>
                  <a:lnTo>
                    <a:pt x="1845970" y="496036"/>
                  </a:lnTo>
                  <a:lnTo>
                    <a:pt x="1845970" y="506272"/>
                  </a:lnTo>
                  <a:lnTo>
                    <a:pt x="1856232" y="506272"/>
                  </a:lnTo>
                  <a:lnTo>
                    <a:pt x="1856232" y="496036"/>
                  </a:lnTo>
                  <a:close/>
                </a:path>
                <a:path w="2225675" h="1002664">
                  <a:moveTo>
                    <a:pt x="1917763" y="992035"/>
                  </a:moveTo>
                  <a:lnTo>
                    <a:pt x="1907501" y="992035"/>
                  </a:lnTo>
                  <a:lnTo>
                    <a:pt x="1907501" y="1002271"/>
                  </a:lnTo>
                  <a:lnTo>
                    <a:pt x="1917763" y="1002271"/>
                  </a:lnTo>
                  <a:lnTo>
                    <a:pt x="1917763" y="992035"/>
                  </a:lnTo>
                  <a:close/>
                </a:path>
                <a:path w="2225675" h="1002664">
                  <a:moveTo>
                    <a:pt x="1917763" y="496036"/>
                  </a:moveTo>
                  <a:lnTo>
                    <a:pt x="1907501" y="496036"/>
                  </a:lnTo>
                  <a:lnTo>
                    <a:pt x="1907501" y="506272"/>
                  </a:lnTo>
                  <a:lnTo>
                    <a:pt x="1917763" y="506272"/>
                  </a:lnTo>
                  <a:lnTo>
                    <a:pt x="1917763" y="496036"/>
                  </a:lnTo>
                  <a:close/>
                </a:path>
                <a:path w="2225675" h="1002664">
                  <a:moveTo>
                    <a:pt x="1979295" y="992035"/>
                  </a:moveTo>
                  <a:lnTo>
                    <a:pt x="1969033" y="992035"/>
                  </a:lnTo>
                  <a:lnTo>
                    <a:pt x="1969033" y="1002271"/>
                  </a:lnTo>
                  <a:lnTo>
                    <a:pt x="1979295" y="1002271"/>
                  </a:lnTo>
                  <a:lnTo>
                    <a:pt x="1979295" y="992035"/>
                  </a:lnTo>
                  <a:close/>
                </a:path>
                <a:path w="2225675" h="1002664">
                  <a:moveTo>
                    <a:pt x="1979295" y="496036"/>
                  </a:moveTo>
                  <a:lnTo>
                    <a:pt x="1969033" y="496036"/>
                  </a:lnTo>
                  <a:lnTo>
                    <a:pt x="1969033" y="506272"/>
                  </a:lnTo>
                  <a:lnTo>
                    <a:pt x="1979295" y="506272"/>
                  </a:lnTo>
                  <a:lnTo>
                    <a:pt x="1979295" y="496036"/>
                  </a:lnTo>
                  <a:close/>
                </a:path>
                <a:path w="2225675" h="1002664">
                  <a:moveTo>
                    <a:pt x="2040826" y="992035"/>
                  </a:moveTo>
                  <a:lnTo>
                    <a:pt x="2030564" y="992035"/>
                  </a:lnTo>
                  <a:lnTo>
                    <a:pt x="2030564" y="1002271"/>
                  </a:lnTo>
                  <a:lnTo>
                    <a:pt x="2040826" y="1002271"/>
                  </a:lnTo>
                  <a:lnTo>
                    <a:pt x="2040826" y="992035"/>
                  </a:lnTo>
                  <a:close/>
                </a:path>
                <a:path w="2225675" h="1002664">
                  <a:moveTo>
                    <a:pt x="2040826" y="496036"/>
                  </a:moveTo>
                  <a:lnTo>
                    <a:pt x="2030564" y="496036"/>
                  </a:lnTo>
                  <a:lnTo>
                    <a:pt x="2030564" y="506272"/>
                  </a:lnTo>
                  <a:lnTo>
                    <a:pt x="2040826" y="506272"/>
                  </a:lnTo>
                  <a:lnTo>
                    <a:pt x="2040826" y="496036"/>
                  </a:lnTo>
                  <a:close/>
                </a:path>
                <a:path w="2225675" h="1002664">
                  <a:moveTo>
                    <a:pt x="2102358" y="992035"/>
                  </a:moveTo>
                  <a:lnTo>
                    <a:pt x="2092096" y="992035"/>
                  </a:lnTo>
                  <a:lnTo>
                    <a:pt x="2092096" y="1002271"/>
                  </a:lnTo>
                  <a:lnTo>
                    <a:pt x="2102358" y="1002271"/>
                  </a:lnTo>
                  <a:lnTo>
                    <a:pt x="2102358" y="992035"/>
                  </a:lnTo>
                  <a:close/>
                </a:path>
                <a:path w="2225675" h="1002664">
                  <a:moveTo>
                    <a:pt x="2102358" y="496036"/>
                  </a:moveTo>
                  <a:lnTo>
                    <a:pt x="2092096" y="496036"/>
                  </a:lnTo>
                  <a:lnTo>
                    <a:pt x="2092096" y="506272"/>
                  </a:lnTo>
                  <a:lnTo>
                    <a:pt x="2102358" y="506272"/>
                  </a:lnTo>
                  <a:lnTo>
                    <a:pt x="2102358" y="496036"/>
                  </a:lnTo>
                  <a:close/>
                </a:path>
                <a:path w="2225675" h="1002664">
                  <a:moveTo>
                    <a:pt x="2163889" y="992035"/>
                  </a:moveTo>
                  <a:lnTo>
                    <a:pt x="2153640" y="992035"/>
                  </a:lnTo>
                  <a:lnTo>
                    <a:pt x="2153640" y="1002271"/>
                  </a:lnTo>
                  <a:lnTo>
                    <a:pt x="2163889" y="1002271"/>
                  </a:lnTo>
                  <a:lnTo>
                    <a:pt x="2163889" y="992035"/>
                  </a:lnTo>
                  <a:close/>
                </a:path>
                <a:path w="2225675" h="1002664">
                  <a:moveTo>
                    <a:pt x="2163889" y="496036"/>
                  </a:moveTo>
                  <a:lnTo>
                    <a:pt x="2153640" y="496036"/>
                  </a:lnTo>
                  <a:lnTo>
                    <a:pt x="2153640" y="506272"/>
                  </a:lnTo>
                  <a:lnTo>
                    <a:pt x="2163889" y="506272"/>
                  </a:lnTo>
                  <a:lnTo>
                    <a:pt x="2163889" y="496036"/>
                  </a:lnTo>
                  <a:close/>
                </a:path>
                <a:path w="2225675" h="1002664">
                  <a:moveTo>
                    <a:pt x="2225421" y="992035"/>
                  </a:moveTo>
                  <a:lnTo>
                    <a:pt x="2215172" y="992035"/>
                  </a:lnTo>
                  <a:lnTo>
                    <a:pt x="2215172" y="1002271"/>
                  </a:lnTo>
                  <a:lnTo>
                    <a:pt x="2225421" y="1002271"/>
                  </a:lnTo>
                  <a:lnTo>
                    <a:pt x="2225421" y="992035"/>
                  </a:lnTo>
                  <a:close/>
                </a:path>
                <a:path w="2225675" h="1002664">
                  <a:moveTo>
                    <a:pt x="2225421" y="496036"/>
                  </a:moveTo>
                  <a:lnTo>
                    <a:pt x="2215172" y="496036"/>
                  </a:lnTo>
                  <a:lnTo>
                    <a:pt x="2215172" y="506272"/>
                  </a:lnTo>
                  <a:lnTo>
                    <a:pt x="2225421" y="506272"/>
                  </a:lnTo>
                  <a:lnTo>
                    <a:pt x="2225421" y="49603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211648" y="3147466"/>
              <a:ext cx="2225675" cy="506730"/>
            </a:xfrm>
            <a:custGeom>
              <a:avLst/>
              <a:gdLst/>
              <a:ahLst/>
              <a:cxnLst/>
              <a:rect l="l" t="t" r="r" b="b"/>
              <a:pathLst>
                <a:path w="2225675" h="506729">
                  <a:moveTo>
                    <a:pt x="10261" y="0"/>
                  </a:moveTo>
                  <a:lnTo>
                    <a:pt x="0" y="0"/>
                  </a:lnTo>
                  <a:lnTo>
                    <a:pt x="0" y="10236"/>
                  </a:lnTo>
                  <a:lnTo>
                    <a:pt x="10261" y="10236"/>
                  </a:lnTo>
                  <a:lnTo>
                    <a:pt x="10261" y="0"/>
                  </a:lnTo>
                  <a:close/>
                </a:path>
                <a:path w="2225675" h="506729">
                  <a:moveTo>
                    <a:pt x="71793" y="0"/>
                  </a:moveTo>
                  <a:lnTo>
                    <a:pt x="61531" y="0"/>
                  </a:lnTo>
                  <a:lnTo>
                    <a:pt x="61531" y="10236"/>
                  </a:lnTo>
                  <a:lnTo>
                    <a:pt x="71793" y="10236"/>
                  </a:lnTo>
                  <a:lnTo>
                    <a:pt x="71793" y="0"/>
                  </a:lnTo>
                  <a:close/>
                </a:path>
                <a:path w="2225675" h="506729">
                  <a:moveTo>
                    <a:pt x="133324" y="0"/>
                  </a:moveTo>
                  <a:lnTo>
                    <a:pt x="123063" y="0"/>
                  </a:lnTo>
                  <a:lnTo>
                    <a:pt x="123063" y="10236"/>
                  </a:lnTo>
                  <a:lnTo>
                    <a:pt x="133324" y="10236"/>
                  </a:lnTo>
                  <a:lnTo>
                    <a:pt x="133324" y="0"/>
                  </a:lnTo>
                  <a:close/>
                </a:path>
                <a:path w="2225675" h="506729">
                  <a:moveTo>
                    <a:pt x="194856" y="0"/>
                  </a:moveTo>
                  <a:lnTo>
                    <a:pt x="184594" y="0"/>
                  </a:lnTo>
                  <a:lnTo>
                    <a:pt x="184594" y="10236"/>
                  </a:lnTo>
                  <a:lnTo>
                    <a:pt x="194856" y="10236"/>
                  </a:lnTo>
                  <a:lnTo>
                    <a:pt x="194856" y="0"/>
                  </a:lnTo>
                  <a:close/>
                </a:path>
                <a:path w="2225675" h="506729">
                  <a:moveTo>
                    <a:pt x="256387" y="0"/>
                  </a:moveTo>
                  <a:lnTo>
                    <a:pt x="246126" y="0"/>
                  </a:lnTo>
                  <a:lnTo>
                    <a:pt x="246126" y="10236"/>
                  </a:lnTo>
                  <a:lnTo>
                    <a:pt x="256387" y="10236"/>
                  </a:lnTo>
                  <a:lnTo>
                    <a:pt x="256387" y="0"/>
                  </a:lnTo>
                  <a:close/>
                </a:path>
                <a:path w="2225675" h="506729">
                  <a:moveTo>
                    <a:pt x="317919" y="0"/>
                  </a:moveTo>
                  <a:lnTo>
                    <a:pt x="307670" y="0"/>
                  </a:lnTo>
                  <a:lnTo>
                    <a:pt x="307670" y="10236"/>
                  </a:lnTo>
                  <a:lnTo>
                    <a:pt x="317919" y="10236"/>
                  </a:lnTo>
                  <a:lnTo>
                    <a:pt x="317919" y="0"/>
                  </a:lnTo>
                  <a:close/>
                </a:path>
                <a:path w="2225675" h="506729">
                  <a:moveTo>
                    <a:pt x="379450" y="0"/>
                  </a:moveTo>
                  <a:lnTo>
                    <a:pt x="369201" y="0"/>
                  </a:lnTo>
                  <a:lnTo>
                    <a:pt x="369201" y="10236"/>
                  </a:lnTo>
                  <a:lnTo>
                    <a:pt x="379450" y="10236"/>
                  </a:lnTo>
                  <a:lnTo>
                    <a:pt x="379450" y="0"/>
                  </a:lnTo>
                  <a:close/>
                </a:path>
                <a:path w="2225675" h="506729">
                  <a:moveTo>
                    <a:pt x="440982" y="0"/>
                  </a:moveTo>
                  <a:lnTo>
                    <a:pt x="430733" y="0"/>
                  </a:lnTo>
                  <a:lnTo>
                    <a:pt x="430733" y="10236"/>
                  </a:lnTo>
                  <a:lnTo>
                    <a:pt x="440982" y="10236"/>
                  </a:lnTo>
                  <a:lnTo>
                    <a:pt x="440982" y="0"/>
                  </a:lnTo>
                  <a:close/>
                </a:path>
                <a:path w="2225675" h="506729">
                  <a:moveTo>
                    <a:pt x="502513" y="0"/>
                  </a:moveTo>
                  <a:lnTo>
                    <a:pt x="492264" y="0"/>
                  </a:lnTo>
                  <a:lnTo>
                    <a:pt x="492264" y="10236"/>
                  </a:lnTo>
                  <a:lnTo>
                    <a:pt x="502513" y="10236"/>
                  </a:lnTo>
                  <a:lnTo>
                    <a:pt x="502513" y="0"/>
                  </a:lnTo>
                  <a:close/>
                </a:path>
                <a:path w="2225675" h="506729">
                  <a:moveTo>
                    <a:pt x="564045" y="0"/>
                  </a:moveTo>
                  <a:lnTo>
                    <a:pt x="553796" y="0"/>
                  </a:lnTo>
                  <a:lnTo>
                    <a:pt x="553796" y="10236"/>
                  </a:lnTo>
                  <a:lnTo>
                    <a:pt x="564045" y="10236"/>
                  </a:lnTo>
                  <a:lnTo>
                    <a:pt x="564045" y="0"/>
                  </a:lnTo>
                  <a:close/>
                </a:path>
                <a:path w="2225675" h="506729">
                  <a:moveTo>
                    <a:pt x="625576" y="0"/>
                  </a:moveTo>
                  <a:lnTo>
                    <a:pt x="615327" y="0"/>
                  </a:lnTo>
                  <a:lnTo>
                    <a:pt x="615327" y="10236"/>
                  </a:lnTo>
                  <a:lnTo>
                    <a:pt x="625576" y="10236"/>
                  </a:lnTo>
                  <a:lnTo>
                    <a:pt x="625576" y="0"/>
                  </a:lnTo>
                  <a:close/>
                </a:path>
                <a:path w="2225675" h="506729">
                  <a:moveTo>
                    <a:pt x="687108" y="0"/>
                  </a:moveTo>
                  <a:lnTo>
                    <a:pt x="676859" y="0"/>
                  </a:lnTo>
                  <a:lnTo>
                    <a:pt x="676859" y="10236"/>
                  </a:lnTo>
                  <a:lnTo>
                    <a:pt x="687108" y="10236"/>
                  </a:lnTo>
                  <a:lnTo>
                    <a:pt x="687108" y="0"/>
                  </a:lnTo>
                  <a:close/>
                </a:path>
                <a:path w="2225675" h="506729">
                  <a:moveTo>
                    <a:pt x="748639" y="0"/>
                  </a:moveTo>
                  <a:lnTo>
                    <a:pt x="738390" y="0"/>
                  </a:lnTo>
                  <a:lnTo>
                    <a:pt x="738390" y="10236"/>
                  </a:lnTo>
                  <a:lnTo>
                    <a:pt x="748639" y="10236"/>
                  </a:lnTo>
                  <a:lnTo>
                    <a:pt x="748639" y="0"/>
                  </a:lnTo>
                  <a:close/>
                </a:path>
                <a:path w="2225675" h="506729">
                  <a:moveTo>
                    <a:pt x="810183" y="0"/>
                  </a:moveTo>
                  <a:lnTo>
                    <a:pt x="799922" y="0"/>
                  </a:lnTo>
                  <a:lnTo>
                    <a:pt x="799922" y="10236"/>
                  </a:lnTo>
                  <a:lnTo>
                    <a:pt x="810183" y="10236"/>
                  </a:lnTo>
                  <a:lnTo>
                    <a:pt x="810183" y="0"/>
                  </a:lnTo>
                  <a:close/>
                </a:path>
                <a:path w="2225675" h="506729">
                  <a:moveTo>
                    <a:pt x="871715" y="0"/>
                  </a:moveTo>
                  <a:lnTo>
                    <a:pt x="861453" y="0"/>
                  </a:lnTo>
                  <a:lnTo>
                    <a:pt x="861453" y="10236"/>
                  </a:lnTo>
                  <a:lnTo>
                    <a:pt x="871715" y="10236"/>
                  </a:lnTo>
                  <a:lnTo>
                    <a:pt x="871715" y="0"/>
                  </a:lnTo>
                  <a:close/>
                </a:path>
                <a:path w="2225675" h="506729">
                  <a:moveTo>
                    <a:pt x="933246" y="0"/>
                  </a:moveTo>
                  <a:lnTo>
                    <a:pt x="922985" y="0"/>
                  </a:lnTo>
                  <a:lnTo>
                    <a:pt x="922985" y="10236"/>
                  </a:lnTo>
                  <a:lnTo>
                    <a:pt x="933246" y="10236"/>
                  </a:lnTo>
                  <a:lnTo>
                    <a:pt x="933246" y="0"/>
                  </a:lnTo>
                  <a:close/>
                </a:path>
                <a:path w="2225675" h="506729">
                  <a:moveTo>
                    <a:pt x="994778" y="0"/>
                  </a:moveTo>
                  <a:lnTo>
                    <a:pt x="984516" y="0"/>
                  </a:lnTo>
                  <a:lnTo>
                    <a:pt x="984516" y="10236"/>
                  </a:lnTo>
                  <a:lnTo>
                    <a:pt x="994778" y="10236"/>
                  </a:lnTo>
                  <a:lnTo>
                    <a:pt x="994778" y="0"/>
                  </a:lnTo>
                  <a:close/>
                </a:path>
                <a:path w="2225675" h="506729">
                  <a:moveTo>
                    <a:pt x="1056309" y="0"/>
                  </a:moveTo>
                  <a:lnTo>
                    <a:pt x="1046048" y="0"/>
                  </a:lnTo>
                  <a:lnTo>
                    <a:pt x="1046048" y="10236"/>
                  </a:lnTo>
                  <a:lnTo>
                    <a:pt x="1056309" y="10236"/>
                  </a:lnTo>
                  <a:lnTo>
                    <a:pt x="1056309" y="0"/>
                  </a:lnTo>
                  <a:close/>
                </a:path>
                <a:path w="2225675" h="506729">
                  <a:moveTo>
                    <a:pt x="1117841" y="0"/>
                  </a:moveTo>
                  <a:lnTo>
                    <a:pt x="1107579" y="0"/>
                  </a:lnTo>
                  <a:lnTo>
                    <a:pt x="1107579" y="10236"/>
                  </a:lnTo>
                  <a:lnTo>
                    <a:pt x="1117841" y="10236"/>
                  </a:lnTo>
                  <a:lnTo>
                    <a:pt x="1117841" y="0"/>
                  </a:lnTo>
                  <a:close/>
                </a:path>
                <a:path w="2225675" h="506729">
                  <a:moveTo>
                    <a:pt x="1179372" y="0"/>
                  </a:moveTo>
                  <a:lnTo>
                    <a:pt x="1169111" y="0"/>
                  </a:lnTo>
                  <a:lnTo>
                    <a:pt x="1169111" y="10236"/>
                  </a:lnTo>
                  <a:lnTo>
                    <a:pt x="1179372" y="10236"/>
                  </a:lnTo>
                  <a:lnTo>
                    <a:pt x="1179372" y="0"/>
                  </a:lnTo>
                  <a:close/>
                </a:path>
                <a:path w="2225675" h="506729">
                  <a:moveTo>
                    <a:pt x="1240904" y="0"/>
                  </a:moveTo>
                  <a:lnTo>
                    <a:pt x="1230655" y="0"/>
                  </a:lnTo>
                  <a:lnTo>
                    <a:pt x="1230655" y="10236"/>
                  </a:lnTo>
                  <a:lnTo>
                    <a:pt x="1240904" y="10236"/>
                  </a:lnTo>
                  <a:lnTo>
                    <a:pt x="1240904" y="0"/>
                  </a:lnTo>
                  <a:close/>
                </a:path>
                <a:path w="2225675" h="506729">
                  <a:moveTo>
                    <a:pt x="1302435" y="495998"/>
                  </a:moveTo>
                  <a:lnTo>
                    <a:pt x="1292186" y="495998"/>
                  </a:lnTo>
                  <a:lnTo>
                    <a:pt x="1292186" y="506234"/>
                  </a:lnTo>
                  <a:lnTo>
                    <a:pt x="1302435" y="506234"/>
                  </a:lnTo>
                  <a:lnTo>
                    <a:pt x="1302435" y="495998"/>
                  </a:lnTo>
                  <a:close/>
                </a:path>
                <a:path w="2225675" h="506729">
                  <a:moveTo>
                    <a:pt x="1302435" y="0"/>
                  </a:moveTo>
                  <a:lnTo>
                    <a:pt x="1292186" y="0"/>
                  </a:lnTo>
                  <a:lnTo>
                    <a:pt x="1292186" y="10236"/>
                  </a:lnTo>
                  <a:lnTo>
                    <a:pt x="1302435" y="10236"/>
                  </a:lnTo>
                  <a:lnTo>
                    <a:pt x="1302435" y="0"/>
                  </a:lnTo>
                  <a:close/>
                </a:path>
                <a:path w="2225675" h="506729">
                  <a:moveTo>
                    <a:pt x="1363967" y="495998"/>
                  </a:moveTo>
                  <a:lnTo>
                    <a:pt x="1353718" y="495998"/>
                  </a:lnTo>
                  <a:lnTo>
                    <a:pt x="1353718" y="506234"/>
                  </a:lnTo>
                  <a:lnTo>
                    <a:pt x="1363967" y="506234"/>
                  </a:lnTo>
                  <a:lnTo>
                    <a:pt x="1363967" y="495998"/>
                  </a:lnTo>
                  <a:close/>
                </a:path>
                <a:path w="2225675" h="506729">
                  <a:moveTo>
                    <a:pt x="1363967" y="0"/>
                  </a:moveTo>
                  <a:lnTo>
                    <a:pt x="1353718" y="0"/>
                  </a:lnTo>
                  <a:lnTo>
                    <a:pt x="1353718" y="10236"/>
                  </a:lnTo>
                  <a:lnTo>
                    <a:pt x="1363967" y="10236"/>
                  </a:lnTo>
                  <a:lnTo>
                    <a:pt x="1363967" y="0"/>
                  </a:lnTo>
                  <a:close/>
                </a:path>
                <a:path w="2225675" h="506729">
                  <a:moveTo>
                    <a:pt x="1425498" y="495998"/>
                  </a:moveTo>
                  <a:lnTo>
                    <a:pt x="1415249" y="495998"/>
                  </a:lnTo>
                  <a:lnTo>
                    <a:pt x="1415249" y="506234"/>
                  </a:lnTo>
                  <a:lnTo>
                    <a:pt x="1425498" y="506234"/>
                  </a:lnTo>
                  <a:lnTo>
                    <a:pt x="1425498" y="495998"/>
                  </a:lnTo>
                  <a:close/>
                </a:path>
                <a:path w="2225675" h="506729">
                  <a:moveTo>
                    <a:pt x="1425498" y="0"/>
                  </a:moveTo>
                  <a:lnTo>
                    <a:pt x="1415249" y="0"/>
                  </a:lnTo>
                  <a:lnTo>
                    <a:pt x="1415249" y="10236"/>
                  </a:lnTo>
                  <a:lnTo>
                    <a:pt x="1425498" y="10236"/>
                  </a:lnTo>
                  <a:lnTo>
                    <a:pt x="1425498" y="0"/>
                  </a:lnTo>
                  <a:close/>
                </a:path>
                <a:path w="2225675" h="506729">
                  <a:moveTo>
                    <a:pt x="1487030" y="495998"/>
                  </a:moveTo>
                  <a:lnTo>
                    <a:pt x="1476781" y="495998"/>
                  </a:lnTo>
                  <a:lnTo>
                    <a:pt x="1476781" y="506234"/>
                  </a:lnTo>
                  <a:lnTo>
                    <a:pt x="1487030" y="506234"/>
                  </a:lnTo>
                  <a:lnTo>
                    <a:pt x="1487030" y="495998"/>
                  </a:lnTo>
                  <a:close/>
                </a:path>
                <a:path w="2225675" h="506729">
                  <a:moveTo>
                    <a:pt x="1487030" y="0"/>
                  </a:moveTo>
                  <a:lnTo>
                    <a:pt x="1476781" y="0"/>
                  </a:lnTo>
                  <a:lnTo>
                    <a:pt x="1476781" y="10236"/>
                  </a:lnTo>
                  <a:lnTo>
                    <a:pt x="1487030" y="10236"/>
                  </a:lnTo>
                  <a:lnTo>
                    <a:pt x="1487030" y="0"/>
                  </a:lnTo>
                  <a:close/>
                </a:path>
                <a:path w="2225675" h="506729">
                  <a:moveTo>
                    <a:pt x="1548561" y="495998"/>
                  </a:moveTo>
                  <a:lnTo>
                    <a:pt x="1538312" y="495998"/>
                  </a:lnTo>
                  <a:lnTo>
                    <a:pt x="1538312" y="506234"/>
                  </a:lnTo>
                  <a:lnTo>
                    <a:pt x="1548561" y="506234"/>
                  </a:lnTo>
                  <a:lnTo>
                    <a:pt x="1548561" y="495998"/>
                  </a:lnTo>
                  <a:close/>
                </a:path>
                <a:path w="2225675" h="506729">
                  <a:moveTo>
                    <a:pt x="1548561" y="0"/>
                  </a:moveTo>
                  <a:lnTo>
                    <a:pt x="1538312" y="0"/>
                  </a:lnTo>
                  <a:lnTo>
                    <a:pt x="1538312" y="10236"/>
                  </a:lnTo>
                  <a:lnTo>
                    <a:pt x="1548561" y="10236"/>
                  </a:lnTo>
                  <a:lnTo>
                    <a:pt x="1548561" y="0"/>
                  </a:lnTo>
                  <a:close/>
                </a:path>
                <a:path w="2225675" h="506729">
                  <a:moveTo>
                    <a:pt x="1610093" y="495998"/>
                  </a:moveTo>
                  <a:lnTo>
                    <a:pt x="1599844" y="495998"/>
                  </a:lnTo>
                  <a:lnTo>
                    <a:pt x="1599844" y="506234"/>
                  </a:lnTo>
                  <a:lnTo>
                    <a:pt x="1610093" y="506234"/>
                  </a:lnTo>
                  <a:lnTo>
                    <a:pt x="1610093" y="495998"/>
                  </a:lnTo>
                  <a:close/>
                </a:path>
                <a:path w="2225675" h="506729">
                  <a:moveTo>
                    <a:pt x="1610093" y="0"/>
                  </a:moveTo>
                  <a:lnTo>
                    <a:pt x="1599844" y="0"/>
                  </a:lnTo>
                  <a:lnTo>
                    <a:pt x="1599844" y="10236"/>
                  </a:lnTo>
                  <a:lnTo>
                    <a:pt x="1610093" y="10236"/>
                  </a:lnTo>
                  <a:lnTo>
                    <a:pt x="1610093" y="0"/>
                  </a:lnTo>
                  <a:close/>
                </a:path>
                <a:path w="2225675" h="506729">
                  <a:moveTo>
                    <a:pt x="1671637" y="495998"/>
                  </a:moveTo>
                  <a:lnTo>
                    <a:pt x="1661375" y="495998"/>
                  </a:lnTo>
                  <a:lnTo>
                    <a:pt x="1661375" y="506234"/>
                  </a:lnTo>
                  <a:lnTo>
                    <a:pt x="1671637" y="506234"/>
                  </a:lnTo>
                  <a:lnTo>
                    <a:pt x="1671637" y="495998"/>
                  </a:lnTo>
                  <a:close/>
                </a:path>
                <a:path w="2225675" h="506729">
                  <a:moveTo>
                    <a:pt x="1671637" y="0"/>
                  </a:moveTo>
                  <a:lnTo>
                    <a:pt x="1661375" y="0"/>
                  </a:lnTo>
                  <a:lnTo>
                    <a:pt x="1661375" y="10236"/>
                  </a:lnTo>
                  <a:lnTo>
                    <a:pt x="1671637" y="10236"/>
                  </a:lnTo>
                  <a:lnTo>
                    <a:pt x="1671637" y="0"/>
                  </a:lnTo>
                  <a:close/>
                </a:path>
                <a:path w="2225675" h="506729">
                  <a:moveTo>
                    <a:pt x="1733169" y="495998"/>
                  </a:moveTo>
                  <a:lnTo>
                    <a:pt x="1722907" y="495998"/>
                  </a:lnTo>
                  <a:lnTo>
                    <a:pt x="1722907" y="506234"/>
                  </a:lnTo>
                  <a:lnTo>
                    <a:pt x="1733169" y="506234"/>
                  </a:lnTo>
                  <a:lnTo>
                    <a:pt x="1733169" y="495998"/>
                  </a:lnTo>
                  <a:close/>
                </a:path>
                <a:path w="2225675" h="506729">
                  <a:moveTo>
                    <a:pt x="1733169" y="0"/>
                  </a:moveTo>
                  <a:lnTo>
                    <a:pt x="1722907" y="0"/>
                  </a:lnTo>
                  <a:lnTo>
                    <a:pt x="1722907" y="10236"/>
                  </a:lnTo>
                  <a:lnTo>
                    <a:pt x="1733169" y="10236"/>
                  </a:lnTo>
                  <a:lnTo>
                    <a:pt x="1733169" y="0"/>
                  </a:lnTo>
                  <a:close/>
                </a:path>
                <a:path w="2225675" h="506729">
                  <a:moveTo>
                    <a:pt x="1794700" y="495998"/>
                  </a:moveTo>
                  <a:lnTo>
                    <a:pt x="1784438" y="495998"/>
                  </a:lnTo>
                  <a:lnTo>
                    <a:pt x="1784438" y="506234"/>
                  </a:lnTo>
                  <a:lnTo>
                    <a:pt x="1794700" y="506234"/>
                  </a:lnTo>
                  <a:lnTo>
                    <a:pt x="1794700" y="495998"/>
                  </a:lnTo>
                  <a:close/>
                </a:path>
                <a:path w="2225675" h="506729">
                  <a:moveTo>
                    <a:pt x="1794700" y="0"/>
                  </a:moveTo>
                  <a:lnTo>
                    <a:pt x="1784438" y="0"/>
                  </a:lnTo>
                  <a:lnTo>
                    <a:pt x="1784438" y="10236"/>
                  </a:lnTo>
                  <a:lnTo>
                    <a:pt x="1794700" y="10236"/>
                  </a:lnTo>
                  <a:lnTo>
                    <a:pt x="1794700" y="0"/>
                  </a:lnTo>
                  <a:close/>
                </a:path>
                <a:path w="2225675" h="506729">
                  <a:moveTo>
                    <a:pt x="1856232" y="495998"/>
                  </a:moveTo>
                  <a:lnTo>
                    <a:pt x="1845970" y="495998"/>
                  </a:lnTo>
                  <a:lnTo>
                    <a:pt x="1845970" y="506234"/>
                  </a:lnTo>
                  <a:lnTo>
                    <a:pt x="1856232" y="506234"/>
                  </a:lnTo>
                  <a:lnTo>
                    <a:pt x="1856232" y="495998"/>
                  </a:lnTo>
                  <a:close/>
                </a:path>
                <a:path w="2225675" h="506729">
                  <a:moveTo>
                    <a:pt x="1856232" y="0"/>
                  </a:moveTo>
                  <a:lnTo>
                    <a:pt x="1845970" y="0"/>
                  </a:lnTo>
                  <a:lnTo>
                    <a:pt x="1845970" y="10236"/>
                  </a:lnTo>
                  <a:lnTo>
                    <a:pt x="1856232" y="10236"/>
                  </a:lnTo>
                  <a:lnTo>
                    <a:pt x="1856232" y="0"/>
                  </a:lnTo>
                  <a:close/>
                </a:path>
                <a:path w="2225675" h="506729">
                  <a:moveTo>
                    <a:pt x="1917763" y="495998"/>
                  </a:moveTo>
                  <a:lnTo>
                    <a:pt x="1907501" y="495998"/>
                  </a:lnTo>
                  <a:lnTo>
                    <a:pt x="1907501" y="506234"/>
                  </a:lnTo>
                  <a:lnTo>
                    <a:pt x="1917763" y="506234"/>
                  </a:lnTo>
                  <a:lnTo>
                    <a:pt x="1917763" y="495998"/>
                  </a:lnTo>
                  <a:close/>
                </a:path>
                <a:path w="2225675" h="506729">
                  <a:moveTo>
                    <a:pt x="1917763" y="0"/>
                  </a:moveTo>
                  <a:lnTo>
                    <a:pt x="1907501" y="0"/>
                  </a:lnTo>
                  <a:lnTo>
                    <a:pt x="1907501" y="10236"/>
                  </a:lnTo>
                  <a:lnTo>
                    <a:pt x="1917763" y="10236"/>
                  </a:lnTo>
                  <a:lnTo>
                    <a:pt x="1917763" y="0"/>
                  </a:lnTo>
                  <a:close/>
                </a:path>
                <a:path w="2225675" h="506729">
                  <a:moveTo>
                    <a:pt x="1979295" y="495998"/>
                  </a:moveTo>
                  <a:lnTo>
                    <a:pt x="1969033" y="495998"/>
                  </a:lnTo>
                  <a:lnTo>
                    <a:pt x="1969033" y="506234"/>
                  </a:lnTo>
                  <a:lnTo>
                    <a:pt x="1979295" y="506234"/>
                  </a:lnTo>
                  <a:lnTo>
                    <a:pt x="1979295" y="495998"/>
                  </a:lnTo>
                  <a:close/>
                </a:path>
                <a:path w="2225675" h="506729">
                  <a:moveTo>
                    <a:pt x="1979295" y="0"/>
                  </a:moveTo>
                  <a:lnTo>
                    <a:pt x="1969033" y="0"/>
                  </a:lnTo>
                  <a:lnTo>
                    <a:pt x="1969033" y="10236"/>
                  </a:lnTo>
                  <a:lnTo>
                    <a:pt x="1979295" y="10236"/>
                  </a:lnTo>
                  <a:lnTo>
                    <a:pt x="1979295" y="0"/>
                  </a:lnTo>
                  <a:close/>
                </a:path>
                <a:path w="2225675" h="506729">
                  <a:moveTo>
                    <a:pt x="2040826" y="495998"/>
                  </a:moveTo>
                  <a:lnTo>
                    <a:pt x="2030564" y="495998"/>
                  </a:lnTo>
                  <a:lnTo>
                    <a:pt x="2030564" y="506234"/>
                  </a:lnTo>
                  <a:lnTo>
                    <a:pt x="2040826" y="506234"/>
                  </a:lnTo>
                  <a:lnTo>
                    <a:pt x="2040826" y="495998"/>
                  </a:lnTo>
                  <a:close/>
                </a:path>
                <a:path w="2225675" h="506729">
                  <a:moveTo>
                    <a:pt x="2040826" y="0"/>
                  </a:moveTo>
                  <a:lnTo>
                    <a:pt x="2030564" y="0"/>
                  </a:lnTo>
                  <a:lnTo>
                    <a:pt x="2030564" y="10236"/>
                  </a:lnTo>
                  <a:lnTo>
                    <a:pt x="2040826" y="10236"/>
                  </a:lnTo>
                  <a:lnTo>
                    <a:pt x="2040826" y="0"/>
                  </a:lnTo>
                  <a:close/>
                </a:path>
                <a:path w="2225675" h="506729">
                  <a:moveTo>
                    <a:pt x="2102358" y="495998"/>
                  </a:moveTo>
                  <a:lnTo>
                    <a:pt x="2092096" y="495998"/>
                  </a:lnTo>
                  <a:lnTo>
                    <a:pt x="2092096" y="506234"/>
                  </a:lnTo>
                  <a:lnTo>
                    <a:pt x="2102358" y="506234"/>
                  </a:lnTo>
                  <a:lnTo>
                    <a:pt x="2102358" y="495998"/>
                  </a:lnTo>
                  <a:close/>
                </a:path>
                <a:path w="2225675" h="506729">
                  <a:moveTo>
                    <a:pt x="2102358" y="0"/>
                  </a:moveTo>
                  <a:lnTo>
                    <a:pt x="2092096" y="0"/>
                  </a:lnTo>
                  <a:lnTo>
                    <a:pt x="2092096" y="10236"/>
                  </a:lnTo>
                  <a:lnTo>
                    <a:pt x="2102358" y="10236"/>
                  </a:lnTo>
                  <a:lnTo>
                    <a:pt x="2102358" y="0"/>
                  </a:lnTo>
                  <a:close/>
                </a:path>
                <a:path w="2225675" h="506729">
                  <a:moveTo>
                    <a:pt x="2163889" y="495998"/>
                  </a:moveTo>
                  <a:lnTo>
                    <a:pt x="2153640" y="495998"/>
                  </a:lnTo>
                  <a:lnTo>
                    <a:pt x="2153640" y="506234"/>
                  </a:lnTo>
                  <a:lnTo>
                    <a:pt x="2163889" y="506234"/>
                  </a:lnTo>
                  <a:lnTo>
                    <a:pt x="2163889" y="495998"/>
                  </a:lnTo>
                  <a:close/>
                </a:path>
                <a:path w="2225675" h="506729">
                  <a:moveTo>
                    <a:pt x="2163889" y="0"/>
                  </a:moveTo>
                  <a:lnTo>
                    <a:pt x="2153640" y="0"/>
                  </a:lnTo>
                  <a:lnTo>
                    <a:pt x="2153640" y="10236"/>
                  </a:lnTo>
                  <a:lnTo>
                    <a:pt x="2163889" y="10236"/>
                  </a:lnTo>
                  <a:lnTo>
                    <a:pt x="2163889" y="0"/>
                  </a:lnTo>
                  <a:close/>
                </a:path>
                <a:path w="2225675" h="506729">
                  <a:moveTo>
                    <a:pt x="2225421" y="495998"/>
                  </a:moveTo>
                  <a:lnTo>
                    <a:pt x="2215172" y="495998"/>
                  </a:lnTo>
                  <a:lnTo>
                    <a:pt x="2215172" y="506234"/>
                  </a:lnTo>
                  <a:lnTo>
                    <a:pt x="2225421" y="506234"/>
                  </a:lnTo>
                  <a:lnTo>
                    <a:pt x="2225421" y="495998"/>
                  </a:lnTo>
                  <a:close/>
                </a:path>
                <a:path w="2225675" h="506729">
                  <a:moveTo>
                    <a:pt x="2225421" y="0"/>
                  </a:moveTo>
                  <a:lnTo>
                    <a:pt x="2215172" y="0"/>
                  </a:lnTo>
                  <a:lnTo>
                    <a:pt x="2215172" y="10236"/>
                  </a:lnTo>
                  <a:lnTo>
                    <a:pt x="2225421" y="10236"/>
                  </a:lnTo>
                  <a:lnTo>
                    <a:pt x="2225421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0" name="object 350"/>
          <p:cNvSpPr/>
          <p:nvPr/>
        </p:nvSpPr>
        <p:spPr>
          <a:xfrm>
            <a:off x="7488353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49886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611418" y="711558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672951" y="7115586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5">
                <a:moveTo>
                  <a:pt x="5250" y="10241"/>
                </a:moveTo>
                <a:lnTo>
                  <a:pt x="0" y="10241"/>
                </a:lnTo>
                <a:lnTo>
                  <a:pt x="0" y="0"/>
                </a:lnTo>
                <a:lnTo>
                  <a:pt x="5250" y="0"/>
                </a:lnTo>
                <a:lnTo>
                  <a:pt x="5250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 txBox="1"/>
          <p:nvPr/>
        </p:nvSpPr>
        <p:spPr>
          <a:xfrm>
            <a:off x="4712546" y="7024440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0K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355" name="object 355"/>
          <p:cNvSpPr/>
          <p:nvPr/>
        </p:nvSpPr>
        <p:spPr>
          <a:xfrm>
            <a:off x="4965527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027059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088592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150124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488353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549886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611418" y="661958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672951" y="6619585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5">
                <a:moveTo>
                  <a:pt x="5250" y="10241"/>
                </a:moveTo>
                <a:lnTo>
                  <a:pt x="0" y="10241"/>
                </a:lnTo>
                <a:lnTo>
                  <a:pt x="0" y="0"/>
                </a:lnTo>
                <a:lnTo>
                  <a:pt x="5250" y="0"/>
                </a:lnTo>
                <a:lnTo>
                  <a:pt x="5250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 txBox="1"/>
          <p:nvPr/>
        </p:nvSpPr>
        <p:spPr>
          <a:xfrm>
            <a:off x="4712546" y="6528439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1K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364" name="object 364"/>
          <p:cNvSpPr/>
          <p:nvPr/>
        </p:nvSpPr>
        <p:spPr>
          <a:xfrm>
            <a:off x="4965527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027059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088592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150124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488353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549886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611418" y="61235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672951" y="6123554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5">
                <a:moveTo>
                  <a:pt x="5250" y="10241"/>
                </a:moveTo>
                <a:lnTo>
                  <a:pt x="0" y="10241"/>
                </a:lnTo>
                <a:lnTo>
                  <a:pt x="0" y="0"/>
                </a:lnTo>
                <a:lnTo>
                  <a:pt x="5250" y="0"/>
                </a:lnTo>
                <a:lnTo>
                  <a:pt x="5250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 txBox="1"/>
          <p:nvPr/>
        </p:nvSpPr>
        <p:spPr>
          <a:xfrm>
            <a:off x="4712546" y="6032407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2K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4965527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027059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088592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150124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488353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549886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611418" y="562755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672951" y="5627553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5">
                <a:moveTo>
                  <a:pt x="5250" y="10241"/>
                </a:moveTo>
                <a:lnTo>
                  <a:pt x="0" y="10241"/>
                </a:lnTo>
                <a:lnTo>
                  <a:pt x="0" y="0"/>
                </a:lnTo>
                <a:lnTo>
                  <a:pt x="5250" y="0"/>
                </a:lnTo>
                <a:lnTo>
                  <a:pt x="5250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 txBox="1"/>
          <p:nvPr/>
        </p:nvSpPr>
        <p:spPr>
          <a:xfrm>
            <a:off x="4712546" y="5536406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3K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382" name="object 382"/>
          <p:cNvSpPr/>
          <p:nvPr/>
        </p:nvSpPr>
        <p:spPr>
          <a:xfrm>
            <a:off x="4965527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027059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088592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150124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488353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549886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611418" y="513152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672951" y="5131521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5">
                <a:moveTo>
                  <a:pt x="5250" y="10241"/>
                </a:moveTo>
                <a:lnTo>
                  <a:pt x="0" y="10241"/>
                </a:lnTo>
                <a:lnTo>
                  <a:pt x="0" y="0"/>
                </a:lnTo>
                <a:lnTo>
                  <a:pt x="5250" y="0"/>
                </a:lnTo>
                <a:lnTo>
                  <a:pt x="5250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 txBox="1"/>
          <p:nvPr/>
        </p:nvSpPr>
        <p:spPr>
          <a:xfrm>
            <a:off x="4712546" y="5040375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4K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391" name="object 391"/>
          <p:cNvSpPr/>
          <p:nvPr/>
        </p:nvSpPr>
        <p:spPr>
          <a:xfrm>
            <a:off x="4965527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027059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088592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150124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488353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549886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611418" y="463548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672951" y="4635489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5">
                <a:moveTo>
                  <a:pt x="5250" y="10241"/>
                </a:moveTo>
                <a:lnTo>
                  <a:pt x="0" y="10241"/>
                </a:lnTo>
                <a:lnTo>
                  <a:pt x="0" y="0"/>
                </a:lnTo>
                <a:lnTo>
                  <a:pt x="5250" y="0"/>
                </a:lnTo>
                <a:lnTo>
                  <a:pt x="5250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 txBox="1"/>
          <p:nvPr/>
        </p:nvSpPr>
        <p:spPr>
          <a:xfrm>
            <a:off x="4712546" y="4544343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5K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400" name="object 400"/>
          <p:cNvSpPr/>
          <p:nvPr/>
        </p:nvSpPr>
        <p:spPr>
          <a:xfrm>
            <a:off x="4965527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027059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088592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150124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488353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549886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611418" y="413948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672951" y="4139488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5">
                <a:moveTo>
                  <a:pt x="5250" y="10241"/>
                </a:moveTo>
                <a:lnTo>
                  <a:pt x="0" y="10241"/>
                </a:lnTo>
                <a:lnTo>
                  <a:pt x="0" y="0"/>
                </a:lnTo>
                <a:lnTo>
                  <a:pt x="5250" y="0"/>
                </a:lnTo>
                <a:lnTo>
                  <a:pt x="5250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 txBox="1"/>
          <p:nvPr/>
        </p:nvSpPr>
        <p:spPr>
          <a:xfrm>
            <a:off x="4712546" y="4048342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6K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409" name="object 409"/>
          <p:cNvSpPr/>
          <p:nvPr/>
        </p:nvSpPr>
        <p:spPr>
          <a:xfrm>
            <a:off x="4965527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027059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088592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150124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488353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549886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611418" y="364345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672951" y="3643457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5">
                <a:moveTo>
                  <a:pt x="5250" y="10241"/>
                </a:moveTo>
                <a:lnTo>
                  <a:pt x="0" y="10241"/>
                </a:lnTo>
                <a:lnTo>
                  <a:pt x="0" y="0"/>
                </a:lnTo>
                <a:lnTo>
                  <a:pt x="5250" y="0"/>
                </a:lnTo>
                <a:lnTo>
                  <a:pt x="5250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 txBox="1"/>
          <p:nvPr/>
        </p:nvSpPr>
        <p:spPr>
          <a:xfrm>
            <a:off x="4712546" y="3552311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7K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418" name="object 418"/>
          <p:cNvSpPr/>
          <p:nvPr/>
        </p:nvSpPr>
        <p:spPr>
          <a:xfrm>
            <a:off x="4965527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027059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088592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150124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488353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549886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611418" y="314745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672951" y="3147456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4">
                <a:moveTo>
                  <a:pt x="5250" y="10241"/>
                </a:moveTo>
                <a:lnTo>
                  <a:pt x="0" y="10241"/>
                </a:lnTo>
                <a:lnTo>
                  <a:pt x="0" y="0"/>
                </a:lnTo>
                <a:lnTo>
                  <a:pt x="5250" y="0"/>
                </a:lnTo>
                <a:lnTo>
                  <a:pt x="5250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 txBox="1"/>
          <p:nvPr/>
        </p:nvSpPr>
        <p:spPr>
          <a:xfrm>
            <a:off x="4712546" y="3056309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8K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427" name="object 427"/>
          <p:cNvSpPr/>
          <p:nvPr/>
        </p:nvSpPr>
        <p:spPr>
          <a:xfrm>
            <a:off x="4965527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027059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088592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150124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211656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273188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334721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396253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457786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519318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580850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642383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703915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765448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826980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888512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950044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011577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073109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134642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196174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257706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319239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380771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442303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503836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 txBox="1"/>
          <p:nvPr/>
        </p:nvSpPr>
        <p:spPr>
          <a:xfrm>
            <a:off x="4491197" y="2171221"/>
            <a:ext cx="2054860" cy="561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00" spc="-40" dirty="0">
                <a:solidFill>
                  <a:srgbClr val="252423"/>
                </a:solidFill>
                <a:latin typeface="Trebuchet MS"/>
                <a:cs typeface="Trebuchet MS"/>
              </a:rPr>
              <a:t>FreeMiles </a:t>
            </a:r>
            <a:r>
              <a:rPr sz="15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500" spc="-2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52423"/>
                </a:solidFill>
                <a:latin typeface="Trebuchet MS"/>
                <a:cs typeface="Trebuchet MS"/>
              </a:rPr>
              <a:t>MemberType</a:t>
            </a:r>
            <a:endParaRPr sz="1500">
              <a:latin typeface="Trebuchet MS"/>
              <a:cs typeface="Trebuchet MS"/>
            </a:endParaRPr>
          </a:p>
          <a:p>
            <a:pPr marL="233679">
              <a:lnSpc>
                <a:spcPct val="100000"/>
              </a:lnSpc>
              <a:spcBef>
                <a:spcPts val="509"/>
              </a:spcBef>
            </a:pPr>
            <a:r>
              <a:rPr sz="950" spc="-175" dirty="0">
                <a:solidFill>
                  <a:srgbClr val="605D5C"/>
                </a:solidFill>
                <a:latin typeface="Arial Black"/>
                <a:cs typeface="Arial Black"/>
              </a:rPr>
              <a:t>9K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454" name="object 454"/>
          <p:cNvSpPr/>
          <p:nvPr/>
        </p:nvSpPr>
        <p:spPr>
          <a:xfrm>
            <a:off x="6565368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626900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688433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749965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811498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873030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934562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996094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7057627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7119160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7180691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242224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303756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365289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426821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488353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549886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7611418" y="265143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55" y="10241"/>
                </a:moveTo>
                <a:lnTo>
                  <a:pt x="0" y="10241"/>
                </a:lnTo>
                <a:lnTo>
                  <a:pt x="0" y="0"/>
                </a:lnTo>
                <a:lnTo>
                  <a:pt x="10255" y="0"/>
                </a:lnTo>
                <a:lnTo>
                  <a:pt x="10255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7672951" y="2651433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4">
                <a:moveTo>
                  <a:pt x="5250" y="10241"/>
                </a:moveTo>
                <a:lnTo>
                  <a:pt x="0" y="10241"/>
                </a:lnTo>
                <a:lnTo>
                  <a:pt x="0" y="0"/>
                </a:lnTo>
                <a:lnTo>
                  <a:pt x="5250" y="0"/>
                </a:lnTo>
                <a:lnTo>
                  <a:pt x="5250" y="102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 txBox="1"/>
          <p:nvPr/>
        </p:nvSpPr>
        <p:spPr>
          <a:xfrm>
            <a:off x="5806697" y="7134046"/>
            <a:ext cx="1072515" cy="4044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683895" algn="l"/>
              </a:tabLst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Silver	</a:t>
            </a:r>
            <a:r>
              <a:rPr sz="950" spc="-110" dirty="0">
                <a:solidFill>
                  <a:srgbClr val="605D5C"/>
                </a:solidFill>
                <a:latin typeface="Arial Black"/>
                <a:cs typeface="Arial Black"/>
              </a:rPr>
              <a:t>Bronze</a:t>
            </a:r>
            <a:endParaRPr sz="950">
              <a:latin typeface="Arial Black"/>
              <a:cs typeface="Arial Black"/>
            </a:endParaRPr>
          </a:p>
          <a:p>
            <a:pPr marL="88265">
              <a:lnSpc>
                <a:spcPct val="100000"/>
              </a:lnSpc>
              <a:spcBef>
                <a:spcPts val="150"/>
              </a:spcBef>
            </a:pPr>
            <a:r>
              <a:rPr sz="1300" spc="-80" dirty="0">
                <a:solidFill>
                  <a:srgbClr val="252423"/>
                </a:solidFill>
                <a:latin typeface="Trebuchet MS"/>
                <a:cs typeface="Trebuchet MS"/>
              </a:rPr>
              <a:t>MemberType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74" name="object 474"/>
          <p:cNvSpPr txBox="1"/>
          <p:nvPr/>
        </p:nvSpPr>
        <p:spPr>
          <a:xfrm>
            <a:off x="4496634" y="4547658"/>
            <a:ext cx="189865" cy="6819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00" dirty="0">
                <a:solidFill>
                  <a:srgbClr val="252423"/>
                </a:solidFill>
                <a:latin typeface="Trebuchet MS"/>
                <a:cs typeface="Trebuchet MS"/>
              </a:rPr>
              <a:t>FreeMi</a:t>
            </a:r>
            <a:r>
              <a:rPr sz="1300" spc="-15" dirty="0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r>
              <a:rPr sz="1300" dirty="0">
                <a:solidFill>
                  <a:srgbClr val="252423"/>
                </a:solidFill>
                <a:latin typeface="Trebuchet MS"/>
                <a:cs typeface="Trebuchet MS"/>
              </a:rPr>
              <a:t>es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5108989" y="7148971"/>
            <a:ext cx="2844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85" dirty="0">
                <a:solidFill>
                  <a:srgbClr val="605D5C"/>
                </a:solidFill>
                <a:latin typeface="Arial Black"/>
                <a:cs typeface="Arial Black"/>
              </a:rPr>
              <a:t>Gold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476" name="object 476"/>
          <p:cNvSpPr txBox="1"/>
          <p:nvPr/>
        </p:nvSpPr>
        <p:spPr>
          <a:xfrm>
            <a:off x="7294261" y="7148971"/>
            <a:ext cx="19685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95" dirty="0">
                <a:solidFill>
                  <a:srgbClr val="605D5C"/>
                </a:solidFill>
                <a:latin typeface="Arial Black"/>
                <a:cs typeface="Arial Black"/>
              </a:rPr>
              <a:t>NA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477" name="object 477"/>
          <p:cNvSpPr/>
          <p:nvPr/>
        </p:nvSpPr>
        <p:spPr>
          <a:xfrm>
            <a:off x="5251071" y="3036088"/>
            <a:ext cx="2141855" cy="4084954"/>
          </a:xfrm>
          <a:custGeom>
            <a:avLst/>
            <a:gdLst/>
            <a:ahLst/>
            <a:cxnLst/>
            <a:rect l="l" t="t" r="r" b="b"/>
            <a:pathLst>
              <a:path w="2141854" h="4084954">
                <a:moveTo>
                  <a:pt x="0" y="0"/>
                </a:moveTo>
                <a:lnTo>
                  <a:pt x="713861" y="2575158"/>
                </a:lnTo>
                <a:lnTo>
                  <a:pt x="1427721" y="3626739"/>
                </a:lnTo>
                <a:lnTo>
                  <a:pt x="2141579" y="4084626"/>
                </a:lnTo>
              </a:path>
            </a:pathLst>
          </a:custGeom>
          <a:ln w="30756">
            <a:solidFill>
              <a:srgbClr val="11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8" name="object 478"/>
          <p:cNvGraphicFramePr>
            <a:graphicFrameLocks noGrp="1"/>
          </p:cNvGraphicFramePr>
          <p:nvPr/>
        </p:nvGraphicFramePr>
        <p:xfrm>
          <a:off x="8928098" y="2495110"/>
          <a:ext cx="1638300" cy="1607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7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MemberType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40640" marB="0">
                    <a:lnB w="12700">
                      <a:solidFill>
                        <a:srgbClr val="118CFF"/>
                      </a:solidFill>
                      <a:prstDash val="solid"/>
                    </a:lnB>
                    <a:solidFill>
                      <a:srgbClr val="252423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FreeMiles</a:t>
                      </a:r>
                      <a:endParaRPr sz="1050">
                        <a:latin typeface="Arial Black"/>
                        <a:cs typeface="Arial Black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FFFFFF"/>
                          </a:solidFill>
                          <a:latin typeface="Avdira"/>
                          <a:cs typeface="Avdira"/>
                        </a:rPr>
                        <a:t></a:t>
                      </a:r>
                      <a:endParaRPr sz="750">
                        <a:latin typeface="Avdira"/>
                        <a:cs typeface="Avdira"/>
                      </a:endParaRPr>
                    </a:p>
                  </a:txBody>
                  <a:tcPr marL="0" marR="0" marT="40640" marB="0">
                    <a:lnB w="12700">
                      <a:solidFill>
                        <a:srgbClr val="118CFF"/>
                      </a:solidFill>
                      <a:prstDash val="solid"/>
                    </a:lnB>
                    <a:solidFill>
                      <a:srgbClr val="2524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8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Gold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5C5B59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8,234.84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5C5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8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2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Silver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C8C7C7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3,043.17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C8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7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Bronze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5C5B59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923.14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5C5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spc="-10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NA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118CFF"/>
                      </a:solidFill>
                      <a:prstDash val="solid"/>
                    </a:lnB>
                    <a:solidFill>
                      <a:srgbClr val="C8C7C7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0.00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118CFF"/>
                      </a:solidFill>
                      <a:prstDash val="solid"/>
                    </a:lnB>
                    <a:solidFill>
                      <a:srgbClr val="C8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6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118CFF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12,201.15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118CFF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9" name="object 479"/>
          <p:cNvSpPr/>
          <p:nvPr/>
        </p:nvSpPr>
        <p:spPr>
          <a:xfrm>
            <a:off x="0" y="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0"/>
                </a:moveTo>
                <a:lnTo>
                  <a:pt x="268224" y="0"/>
                </a:lnTo>
                <a:lnTo>
                  <a:pt x="268224" y="268224"/>
                </a:lnTo>
                <a:lnTo>
                  <a:pt x="0" y="268224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4/8/2020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8686" y="165099"/>
            <a:ext cx="7486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Payment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details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6266" y="7442206"/>
            <a:ext cx="167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1/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1829" y="1521046"/>
          <a:ext cx="2559685" cy="3815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26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50" spc="-13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FirstName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50" spc="-14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LastName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50" spc="-4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P</a:t>
                      </a: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aymentAmount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118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2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0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Abel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4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Sanchez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398.75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118CFF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2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1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Art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4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Venere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350.56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02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3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Cammy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2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Albares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370.27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02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0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Donette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1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Foller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326.34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02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3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Graciela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3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Ruta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457.69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02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8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James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Travinsky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741.25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02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3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Josephine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2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Darakjy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570.36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03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4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Kiley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2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Calderra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521.47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02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5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Kris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0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Marrier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759.21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02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3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Lenna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3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Paprocki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452.94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03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3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Leota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9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Dilliard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370.56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02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9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Minna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9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Amigon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542.51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0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1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Mitsue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25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Tollner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670.56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03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4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Sage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14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Wieser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558.69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03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2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Simona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spc="-13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Morasca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750.36</a:t>
                      </a:r>
                      <a:endParaRPr sz="105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4E4E4"/>
                      </a:solidFill>
                      <a:prstDash val="solid"/>
                    </a:lnT>
                    <a:lnB w="12700">
                      <a:solidFill>
                        <a:srgbClr val="118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5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7,841.52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118C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257693" y="1943127"/>
            <a:ext cx="3542029" cy="144145"/>
            <a:chOff x="4257693" y="1943127"/>
            <a:chExt cx="3542029" cy="144145"/>
          </a:xfrm>
        </p:grpSpPr>
        <p:sp>
          <p:nvSpPr>
            <p:cNvPr id="7" name="object 7"/>
            <p:cNvSpPr/>
            <p:nvPr/>
          </p:nvSpPr>
          <p:spPr>
            <a:xfrm>
              <a:off x="4262810" y="2014914"/>
              <a:ext cx="3531870" cy="0"/>
            </a:xfrm>
            <a:custGeom>
              <a:avLst/>
              <a:gdLst/>
              <a:ahLst/>
              <a:cxnLst/>
              <a:rect l="l" t="t" r="r" b="b"/>
              <a:pathLst>
                <a:path w="3531870">
                  <a:moveTo>
                    <a:pt x="0" y="0"/>
                  </a:moveTo>
                  <a:lnTo>
                    <a:pt x="3531574" y="0"/>
                  </a:lnTo>
                </a:path>
              </a:pathLst>
            </a:custGeom>
            <a:ln w="1025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2810" y="1943127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0"/>
                  </a:moveTo>
                  <a:lnTo>
                    <a:pt x="0" y="143569"/>
                  </a:lnTo>
                </a:path>
              </a:pathLst>
            </a:custGeom>
            <a:ln w="1023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4406" y="1943127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0"/>
                  </a:moveTo>
                  <a:lnTo>
                    <a:pt x="0" y="143569"/>
                  </a:lnTo>
                </a:path>
              </a:pathLst>
            </a:custGeom>
            <a:ln w="1023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42569" y="1350812"/>
            <a:ext cx="2670175" cy="59817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spc="-80" dirty="0">
                <a:solidFill>
                  <a:srgbClr val="252423"/>
                </a:solidFill>
                <a:latin typeface="Trebuchet MS"/>
                <a:cs typeface="Trebuchet MS"/>
              </a:rPr>
              <a:t>PaymentAmount </a:t>
            </a:r>
            <a:r>
              <a:rPr sz="15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500" spc="-13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52423"/>
                </a:solidFill>
                <a:latin typeface="Trebuchet MS"/>
                <a:cs typeface="Trebuchet MS"/>
              </a:rPr>
              <a:t>LastName</a:t>
            </a:r>
            <a:endParaRPr sz="15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615"/>
              </a:spcBef>
            </a:pPr>
            <a:r>
              <a:rPr sz="1050" spc="-125" dirty="0">
                <a:solidFill>
                  <a:srgbClr val="605D5C"/>
                </a:solidFill>
                <a:latin typeface="Arial Black"/>
                <a:cs typeface="Arial Black"/>
              </a:rPr>
              <a:t>100</a:t>
            </a:r>
            <a:r>
              <a:rPr sz="1050" spc="-17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105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64478" y="6853032"/>
            <a:ext cx="1528445" cy="144145"/>
            <a:chOff x="5264478" y="6853032"/>
            <a:chExt cx="1528445" cy="144145"/>
          </a:xfrm>
        </p:grpSpPr>
        <p:sp>
          <p:nvSpPr>
            <p:cNvPr id="12" name="object 12"/>
            <p:cNvSpPr/>
            <p:nvPr/>
          </p:nvSpPr>
          <p:spPr>
            <a:xfrm>
              <a:off x="5269595" y="6924812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0" y="0"/>
                  </a:moveTo>
                  <a:lnTo>
                    <a:pt x="1518023" y="0"/>
                  </a:lnTo>
                </a:path>
              </a:pathLst>
            </a:custGeom>
            <a:ln w="1025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9595" y="6853032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569"/>
                  </a:lnTo>
                </a:path>
              </a:pathLst>
            </a:custGeom>
            <a:ln w="1023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7621" y="6853032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569"/>
                  </a:lnTo>
                </a:path>
              </a:pathLst>
            </a:custGeom>
            <a:ln w="1023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91361" y="6997658"/>
            <a:ext cx="28448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25" dirty="0">
                <a:solidFill>
                  <a:srgbClr val="605D5C"/>
                </a:solidFill>
                <a:latin typeface="Arial Black"/>
                <a:cs typeface="Arial Black"/>
              </a:rPr>
              <a:t>43</a:t>
            </a:r>
            <a:r>
              <a:rPr sz="1050" spc="-17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66805" y="4019994"/>
            <a:ext cx="2524125" cy="589915"/>
          </a:xfrm>
          <a:custGeom>
            <a:avLst/>
            <a:gdLst/>
            <a:ahLst/>
            <a:cxnLst/>
            <a:rect l="l" t="t" r="r" b="b"/>
            <a:pathLst>
              <a:path w="2524125" h="589914">
                <a:moveTo>
                  <a:pt x="2474633" y="310261"/>
                </a:moveTo>
                <a:lnTo>
                  <a:pt x="48945" y="310261"/>
                </a:lnTo>
                <a:lnTo>
                  <a:pt x="48945" y="589483"/>
                </a:lnTo>
                <a:lnTo>
                  <a:pt x="2474633" y="589483"/>
                </a:lnTo>
                <a:lnTo>
                  <a:pt x="2474633" y="310261"/>
                </a:lnTo>
                <a:close/>
              </a:path>
              <a:path w="2524125" h="589914">
                <a:moveTo>
                  <a:pt x="2523579" y="0"/>
                </a:moveTo>
                <a:lnTo>
                  <a:pt x="0" y="0"/>
                </a:lnTo>
                <a:lnTo>
                  <a:pt x="0" y="279222"/>
                </a:lnTo>
                <a:lnTo>
                  <a:pt x="2523579" y="279222"/>
                </a:lnTo>
                <a:lnTo>
                  <a:pt x="2523579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3248" y="6191758"/>
            <a:ext cx="1630680" cy="589915"/>
          </a:xfrm>
          <a:custGeom>
            <a:avLst/>
            <a:gdLst/>
            <a:ahLst/>
            <a:cxnLst/>
            <a:rect l="l" t="t" r="r" b="b"/>
            <a:pathLst>
              <a:path w="1630679" h="589915">
                <a:moveTo>
                  <a:pt x="1574355" y="310248"/>
                </a:moveTo>
                <a:lnTo>
                  <a:pt x="56337" y="310248"/>
                </a:lnTo>
                <a:lnTo>
                  <a:pt x="56337" y="589483"/>
                </a:lnTo>
                <a:lnTo>
                  <a:pt x="1574355" y="589483"/>
                </a:lnTo>
                <a:lnTo>
                  <a:pt x="1574355" y="310248"/>
                </a:lnTo>
                <a:close/>
              </a:path>
              <a:path w="1630679" h="589915">
                <a:moveTo>
                  <a:pt x="1630680" y="0"/>
                </a:moveTo>
                <a:lnTo>
                  <a:pt x="0" y="0"/>
                </a:lnTo>
                <a:lnTo>
                  <a:pt x="0" y="279222"/>
                </a:lnTo>
                <a:lnTo>
                  <a:pt x="1630680" y="279222"/>
                </a:lnTo>
                <a:lnTo>
                  <a:pt x="163068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42578" y="2192452"/>
            <a:ext cx="569595" cy="4533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00" dirty="0">
                <a:solidFill>
                  <a:srgbClr val="605D5C"/>
                </a:solidFill>
                <a:latin typeface="Arial Black"/>
                <a:cs typeface="Arial Black"/>
              </a:rPr>
              <a:t>Marrier</a:t>
            </a:r>
            <a:endParaRPr sz="1050">
              <a:latin typeface="Arial Black"/>
              <a:cs typeface="Arial Black"/>
            </a:endParaRPr>
          </a:p>
          <a:p>
            <a:pPr marL="12700" marR="5080">
              <a:lnSpc>
                <a:spcPct val="193900"/>
              </a:lnSpc>
            </a:pPr>
            <a:r>
              <a:rPr sz="1050" spc="-130" dirty="0">
                <a:solidFill>
                  <a:srgbClr val="605D5C"/>
                </a:solidFill>
                <a:latin typeface="Arial Black"/>
                <a:cs typeface="Arial Black"/>
              </a:rPr>
              <a:t>Morasca  </a:t>
            </a:r>
            <a:r>
              <a:rPr sz="1050" spc="-29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1050" spc="-15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1050" spc="-130" dirty="0">
                <a:solidFill>
                  <a:srgbClr val="605D5C"/>
                </a:solidFill>
                <a:latin typeface="Arial Black"/>
                <a:cs typeface="Arial Black"/>
              </a:rPr>
              <a:t>v</a:t>
            </a:r>
            <a:r>
              <a:rPr sz="105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1050" spc="-19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1050" spc="-170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r>
              <a:rPr sz="1050" spc="-85" dirty="0">
                <a:solidFill>
                  <a:srgbClr val="605D5C"/>
                </a:solidFill>
                <a:latin typeface="Arial Black"/>
                <a:cs typeface="Arial Black"/>
              </a:rPr>
              <a:t>y  </a:t>
            </a:r>
            <a:r>
              <a:rPr sz="1050" spc="-125" dirty="0">
                <a:solidFill>
                  <a:srgbClr val="605D5C"/>
                </a:solidFill>
                <a:latin typeface="Arial Black"/>
                <a:cs typeface="Arial Black"/>
              </a:rPr>
              <a:t>Tollner  Darakjy  </a:t>
            </a:r>
            <a:r>
              <a:rPr sz="1050" spc="-120" dirty="0">
                <a:solidFill>
                  <a:srgbClr val="605D5C"/>
                </a:solidFill>
                <a:latin typeface="Arial Black"/>
                <a:cs typeface="Arial Black"/>
              </a:rPr>
              <a:t>Wieser  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Amigon  </a:t>
            </a:r>
            <a:r>
              <a:rPr sz="1050" spc="-120" dirty="0">
                <a:solidFill>
                  <a:srgbClr val="605D5C"/>
                </a:solidFill>
                <a:latin typeface="Arial Black"/>
                <a:cs typeface="Arial Black"/>
              </a:rPr>
              <a:t>Calderra  </a:t>
            </a:r>
            <a:r>
              <a:rPr sz="1050" spc="-135" dirty="0">
                <a:solidFill>
                  <a:srgbClr val="605D5C"/>
                </a:solidFill>
                <a:latin typeface="Arial Black"/>
                <a:cs typeface="Arial Black"/>
              </a:rPr>
              <a:t>Ruta  Paprocki  </a:t>
            </a:r>
            <a:r>
              <a:rPr sz="1050" spc="-140" dirty="0">
                <a:solidFill>
                  <a:srgbClr val="605D5C"/>
                </a:solidFill>
                <a:latin typeface="Arial Black"/>
                <a:cs typeface="Arial Black"/>
              </a:rPr>
              <a:t>Sanchez  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Dilliard  </a:t>
            </a:r>
            <a:r>
              <a:rPr sz="1050" spc="-125" dirty="0">
                <a:solidFill>
                  <a:srgbClr val="605D5C"/>
                </a:solidFill>
                <a:latin typeface="Arial Black"/>
                <a:cs typeface="Arial Black"/>
              </a:rPr>
              <a:t>Albares  </a:t>
            </a:r>
            <a:r>
              <a:rPr sz="1050" spc="-140" dirty="0">
                <a:solidFill>
                  <a:srgbClr val="605D5C"/>
                </a:solidFill>
                <a:latin typeface="Arial Black"/>
                <a:cs typeface="Arial Black"/>
              </a:rPr>
              <a:t>Venere  </a:t>
            </a:r>
            <a:r>
              <a:rPr sz="1050" spc="-110" dirty="0">
                <a:solidFill>
                  <a:srgbClr val="605D5C"/>
                </a:solidFill>
                <a:latin typeface="Arial Black"/>
                <a:cs typeface="Arial Black"/>
              </a:rPr>
              <a:t>Foller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4582" y="2158480"/>
            <a:ext cx="3489960" cy="310515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78105" rIns="0" bIns="0" rtlCol="0">
            <a:spAutoFit/>
          </a:bodyPr>
          <a:lstStyle/>
          <a:p>
            <a:pPr marR="33655" algn="ctr">
              <a:lnSpc>
                <a:spcPct val="100000"/>
              </a:lnSpc>
              <a:spcBef>
                <a:spcPts val="61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759.21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4582" y="2468733"/>
            <a:ext cx="3489960" cy="310515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78105" rIns="0" bIns="0" rtlCol="0">
            <a:spAutoFit/>
          </a:bodyPr>
          <a:lstStyle/>
          <a:p>
            <a:pPr marR="33655" algn="ctr">
              <a:lnSpc>
                <a:spcPct val="100000"/>
              </a:lnSpc>
              <a:spcBef>
                <a:spcPts val="61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750.36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04582" y="2778980"/>
            <a:ext cx="3489960" cy="279400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78105" rIns="0" bIns="0" rtlCol="0">
            <a:spAutoFit/>
          </a:bodyPr>
          <a:lstStyle/>
          <a:p>
            <a:pPr marR="33655" algn="ctr">
              <a:lnSpc>
                <a:spcPct val="100000"/>
              </a:lnSpc>
              <a:spcBef>
                <a:spcPts val="61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741.25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68994" y="3089235"/>
            <a:ext cx="3119755" cy="279400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670.56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29185" y="3399490"/>
            <a:ext cx="2626360" cy="310515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78105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61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570.36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29185" y="3709744"/>
            <a:ext cx="2626360" cy="279400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78105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61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558.69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17259" y="4082081"/>
            <a:ext cx="422909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542</a:t>
            </a:r>
            <a:r>
              <a:rPr sz="1050" spc="-12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51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17259" y="4392337"/>
            <a:ext cx="422909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521</a:t>
            </a:r>
            <a:r>
              <a:rPr sz="1050" spc="-12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47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75140" y="4640498"/>
            <a:ext cx="2106930" cy="310515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457.69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5140" y="4950742"/>
            <a:ext cx="2106930" cy="279400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452.94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1178" y="5260997"/>
            <a:ext cx="1855470" cy="279400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398.75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67417" y="5571252"/>
            <a:ext cx="1722755" cy="310515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370.56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7417" y="5881506"/>
            <a:ext cx="1722755" cy="279400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370.27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17259" y="6253842"/>
            <a:ext cx="422909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350</a:t>
            </a:r>
            <a:r>
              <a:rPr sz="1050" spc="-12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56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17259" y="6564098"/>
            <a:ext cx="422909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326</a:t>
            </a:r>
            <a:r>
              <a:rPr sz="1050" spc="-12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sz="1050" spc="-125" dirty="0">
                <a:solidFill>
                  <a:srgbClr val="FFFFFF"/>
                </a:solidFill>
                <a:latin typeface="Arial Black"/>
                <a:cs typeface="Arial Black"/>
              </a:rPr>
              <a:t>34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723680" y="64641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8785089" y="2433613"/>
            <a:ext cx="1914525" cy="4041140"/>
            <a:chOff x="8785089" y="2433613"/>
            <a:chExt cx="1914525" cy="4041140"/>
          </a:xfrm>
        </p:grpSpPr>
        <p:sp>
          <p:nvSpPr>
            <p:cNvPr id="36" name="object 36"/>
            <p:cNvSpPr/>
            <p:nvPr/>
          </p:nvSpPr>
          <p:spPr>
            <a:xfrm>
              <a:off x="8785085" y="2433624"/>
              <a:ext cx="1607185" cy="4041140"/>
            </a:xfrm>
            <a:custGeom>
              <a:avLst/>
              <a:gdLst/>
              <a:ahLst/>
              <a:cxnLst/>
              <a:rect l="l" t="t" r="r" b="b"/>
              <a:pathLst>
                <a:path w="1607184" h="4041140">
                  <a:moveTo>
                    <a:pt x="10236" y="4030510"/>
                  </a:moveTo>
                  <a:lnTo>
                    <a:pt x="0" y="4030510"/>
                  </a:lnTo>
                  <a:lnTo>
                    <a:pt x="0" y="4040771"/>
                  </a:lnTo>
                  <a:lnTo>
                    <a:pt x="10236" y="4040771"/>
                  </a:lnTo>
                  <a:lnTo>
                    <a:pt x="10236" y="4030510"/>
                  </a:lnTo>
                  <a:close/>
                </a:path>
                <a:path w="1607184" h="4041140">
                  <a:moveTo>
                    <a:pt x="10236" y="3454717"/>
                  </a:moveTo>
                  <a:lnTo>
                    <a:pt x="0" y="3454717"/>
                  </a:lnTo>
                  <a:lnTo>
                    <a:pt x="0" y="3464966"/>
                  </a:lnTo>
                  <a:lnTo>
                    <a:pt x="10236" y="3464966"/>
                  </a:lnTo>
                  <a:lnTo>
                    <a:pt x="10236" y="3454717"/>
                  </a:lnTo>
                  <a:close/>
                </a:path>
                <a:path w="1607184" h="4041140">
                  <a:moveTo>
                    <a:pt x="10236" y="2878950"/>
                  </a:moveTo>
                  <a:lnTo>
                    <a:pt x="0" y="2878950"/>
                  </a:lnTo>
                  <a:lnTo>
                    <a:pt x="0" y="2889199"/>
                  </a:lnTo>
                  <a:lnTo>
                    <a:pt x="10236" y="2889199"/>
                  </a:lnTo>
                  <a:lnTo>
                    <a:pt x="10236" y="2878950"/>
                  </a:lnTo>
                  <a:close/>
                </a:path>
                <a:path w="1607184" h="4041140">
                  <a:moveTo>
                    <a:pt x="10236" y="2303145"/>
                  </a:moveTo>
                  <a:lnTo>
                    <a:pt x="0" y="2303145"/>
                  </a:lnTo>
                  <a:lnTo>
                    <a:pt x="0" y="2313406"/>
                  </a:lnTo>
                  <a:lnTo>
                    <a:pt x="10236" y="2313406"/>
                  </a:lnTo>
                  <a:lnTo>
                    <a:pt x="10236" y="2303145"/>
                  </a:lnTo>
                  <a:close/>
                </a:path>
                <a:path w="1607184" h="4041140">
                  <a:moveTo>
                    <a:pt x="10236" y="1727352"/>
                  </a:moveTo>
                  <a:lnTo>
                    <a:pt x="0" y="1727352"/>
                  </a:lnTo>
                  <a:lnTo>
                    <a:pt x="0" y="1737601"/>
                  </a:lnTo>
                  <a:lnTo>
                    <a:pt x="10236" y="1737601"/>
                  </a:lnTo>
                  <a:lnTo>
                    <a:pt x="10236" y="1727352"/>
                  </a:lnTo>
                  <a:close/>
                </a:path>
                <a:path w="1607184" h="4041140">
                  <a:moveTo>
                    <a:pt x="10236" y="1151585"/>
                  </a:moveTo>
                  <a:lnTo>
                    <a:pt x="0" y="1151585"/>
                  </a:lnTo>
                  <a:lnTo>
                    <a:pt x="0" y="1161834"/>
                  </a:lnTo>
                  <a:lnTo>
                    <a:pt x="10236" y="1161834"/>
                  </a:lnTo>
                  <a:lnTo>
                    <a:pt x="10236" y="1151585"/>
                  </a:lnTo>
                  <a:close/>
                </a:path>
                <a:path w="1607184" h="4041140">
                  <a:moveTo>
                    <a:pt x="10236" y="575779"/>
                  </a:moveTo>
                  <a:lnTo>
                    <a:pt x="0" y="575779"/>
                  </a:lnTo>
                  <a:lnTo>
                    <a:pt x="0" y="586041"/>
                  </a:lnTo>
                  <a:lnTo>
                    <a:pt x="10236" y="586041"/>
                  </a:lnTo>
                  <a:lnTo>
                    <a:pt x="10236" y="575779"/>
                  </a:lnTo>
                  <a:close/>
                </a:path>
                <a:path w="1607184" h="4041140">
                  <a:moveTo>
                    <a:pt x="10236" y="0"/>
                  </a:moveTo>
                  <a:lnTo>
                    <a:pt x="0" y="0"/>
                  </a:lnTo>
                  <a:lnTo>
                    <a:pt x="0" y="10248"/>
                  </a:lnTo>
                  <a:lnTo>
                    <a:pt x="10236" y="10248"/>
                  </a:lnTo>
                  <a:lnTo>
                    <a:pt x="10236" y="0"/>
                  </a:lnTo>
                  <a:close/>
                </a:path>
                <a:path w="1607184" h="4041140">
                  <a:moveTo>
                    <a:pt x="71640" y="4035641"/>
                  </a:moveTo>
                  <a:lnTo>
                    <a:pt x="61404" y="4035641"/>
                  </a:lnTo>
                  <a:lnTo>
                    <a:pt x="61404" y="4040771"/>
                  </a:lnTo>
                  <a:lnTo>
                    <a:pt x="71640" y="4040771"/>
                  </a:lnTo>
                  <a:lnTo>
                    <a:pt x="71640" y="4035641"/>
                  </a:lnTo>
                  <a:close/>
                </a:path>
                <a:path w="1607184" h="4041140">
                  <a:moveTo>
                    <a:pt x="133045" y="4035641"/>
                  </a:moveTo>
                  <a:lnTo>
                    <a:pt x="122809" y="4035641"/>
                  </a:lnTo>
                  <a:lnTo>
                    <a:pt x="122809" y="4040771"/>
                  </a:lnTo>
                  <a:lnTo>
                    <a:pt x="133045" y="4040771"/>
                  </a:lnTo>
                  <a:lnTo>
                    <a:pt x="133045" y="4035641"/>
                  </a:lnTo>
                  <a:close/>
                </a:path>
                <a:path w="1607184" h="4041140">
                  <a:moveTo>
                    <a:pt x="194462" y="4035641"/>
                  </a:moveTo>
                  <a:lnTo>
                    <a:pt x="184226" y="4035641"/>
                  </a:lnTo>
                  <a:lnTo>
                    <a:pt x="184226" y="4040771"/>
                  </a:lnTo>
                  <a:lnTo>
                    <a:pt x="194462" y="4040771"/>
                  </a:lnTo>
                  <a:lnTo>
                    <a:pt x="194462" y="4035641"/>
                  </a:lnTo>
                  <a:close/>
                </a:path>
                <a:path w="1607184" h="4041140">
                  <a:moveTo>
                    <a:pt x="255866" y="4030510"/>
                  </a:moveTo>
                  <a:lnTo>
                    <a:pt x="245630" y="4030510"/>
                  </a:lnTo>
                  <a:lnTo>
                    <a:pt x="245630" y="4040771"/>
                  </a:lnTo>
                  <a:lnTo>
                    <a:pt x="255866" y="4040771"/>
                  </a:lnTo>
                  <a:lnTo>
                    <a:pt x="255866" y="4030510"/>
                  </a:lnTo>
                  <a:close/>
                </a:path>
                <a:path w="1607184" h="4041140">
                  <a:moveTo>
                    <a:pt x="255866" y="3454717"/>
                  </a:moveTo>
                  <a:lnTo>
                    <a:pt x="245630" y="3454717"/>
                  </a:lnTo>
                  <a:lnTo>
                    <a:pt x="245630" y="3464966"/>
                  </a:lnTo>
                  <a:lnTo>
                    <a:pt x="255866" y="3464966"/>
                  </a:lnTo>
                  <a:lnTo>
                    <a:pt x="255866" y="3454717"/>
                  </a:lnTo>
                  <a:close/>
                </a:path>
                <a:path w="1607184" h="4041140">
                  <a:moveTo>
                    <a:pt x="255866" y="2878950"/>
                  </a:moveTo>
                  <a:lnTo>
                    <a:pt x="245630" y="2878950"/>
                  </a:lnTo>
                  <a:lnTo>
                    <a:pt x="245630" y="2889199"/>
                  </a:lnTo>
                  <a:lnTo>
                    <a:pt x="255866" y="2889199"/>
                  </a:lnTo>
                  <a:lnTo>
                    <a:pt x="255866" y="2878950"/>
                  </a:lnTo>
                  <a:close/>
                </a:path>
                <a:path w="1607184" h="4041140">
                  <a:moveTo>
                    <a:pt x="255866" y="2303145"/>
                  </a:moveTo>
                  <a:lnTo>
                    <a:pt x="245630" y="2303145"/>
                  </a:lnTo>
                  <a:lnTo>
                    <a:pt x="245630" y="2313406"/>
                  </a:lnTo>
                  <a:lnTo>
                    <a:pt x="255866" y="2313406"/>
                  </a:lnTo>
                  <a:lnTo>
                    <a:pt x="255866" y="2303145"/>
                  </a:lnTo>
                  <a:close/>
                </a:path>
                <a:path w="1607184" h="4041140">
                  <a:moveTo>
                    <a:pt x="255866" y="1727352"/>
                  </a:moveTo>
                  <a:lnTo>
                    <a:pt x="245630" y="1727352"/>
                  </a:lnTo>
                  <a:lnTo>
                    <a:pt x="245630" y="1737601"/>
                  </a:lnTo>
                  <a:lnTo>
                    <a:pt x="255866" y="1737601"/>
                  </a:lnTo>
                  <a:lnTo>
                    <a:pt x="255866" y="1727352"/>
                  </a:lnTo>
                  <a:close/>
                </a:path>
                <a:path w="1607184" h="4041140">
                  <a:moveTo>
                    <a:pt x="255866" y="1151585"/>
                  </a:moveTo>
                  <a:lnTo>
                    <a:pt x="245630" y="1151585"/>
                  </a:lnTo>
                  <a:lnTo>
                    <a:pt x="245630" y="1161834"/>
                  </a:lnTo>
                  <a:lnTo>
                    <a:pt x="255866" y="1161834"/>
                  </a:lnTo>
                  <a:lnTo>
                    <a:pt x="255866" y="1151585"/>
                  </a:lnTo>
                  <a:close/>
                </a:path>
                <a:path w="1607184" h="4041140">
                  <a:moveTo>
                    <a:pt x="255866" y="575779"/>
                  </a:moveTo>
                  <a:lnTo>
                    <a:pt x="245630" y="575779"/>
                  </a:lnTo>
                  <a:lnTo>
                    <a:pt x="245630" y="586041"/>
                  </a:lnTo>
                  <a:lnTo>
                    <a:pt x="255866" y="586041"/>
                  </a:lnTo>
                  <a:lnTo>
                    <a:pt x="255866" y="575779"/>
                  </a:lnTo>
                  <a:close/>
                </a:path>
                <a:path w="1607184" h="4041140">
                  <a:moveTo>
                    <a:pt x="255866" y="0"/>
                  </a:moveTo>
                  <a:lnTo>
                    <a:pt x="245630" y="0"/>
                  </a:lnTo>
                  <a:lnTo>
                    <a:pt x="245630" y="10248"/>
                  </a:lnTo>
                  <a:lnTo>
                    <a:pt x="255866" y="10248"/>
                  </a:lnTo>
                  <a:lnTo>
                    <a:pt x="255866" y="0"/>
                  </a:lnTo>
                  <a:close/>
                </a:path>
                <a:path w="1607184" h="4041140">
                  <a:moveTo>
                    <a:pt x="317271" y="4035641"/>
                  </a:moveTo>
                  <a:lnTo>
                    <a:pt x="307035" y="4035641"/>
                  </a:lnTo>
                  <a:lnTo>
                    <a:pt x="307035" y="4040771"/>
                  </a:lnTo>
                  <a:lnTo>
                    <a:pt x="317271" y="4040771"/>
                  </a:lnTo>
                  <a:lnTo>
                    <a:pt x="317271" y="4035641"/>
                  </a:lnTo>
                  <a:close/>
                </a:path>
                <a:path w="1607184" h="4041140">
                  <a:moveTo>
                    <a:pt x="378688" y="4035641"/>
                  </a:moveTo>
                  <a:lnTo>
                    <a:pt x="368452" y="4035641"/>
                  </a:lnTo>
                  <a:lnTo>
                    <a:pt x="368452" y="4040771"/>
                  </a:lnTo>
                  <a:lnTo>
                    <a:pt x="378688" y="4040771"/>
                  </a:lnTo>
                  <a:lnTo>
                    <a:pt x="378688" y="4035641"/>
                  </a:lnTo>
                  <a:close/>
                </a:path>
                <a:path w="1607184" h="4041140">
                  <a:moveTo>
                    <a:pt x="440093" y="4035641"/>
                  </a:moveTo>
                  <a:lnTo>
                    <a:pt x="429856" y="4035641"/>
                  </a:lnTo>
                  <a:lnTo>
                    <a:pt x="429856" y="4040771"/>
                  </a:lnTo>
                  <a:lnTo>
                    <a:pt x="440093" y="4040771"/>
                  </a:lnTo>
                  <a:lnTo>
                    <a:pt x="440093" y="4035641"/>
                  </a:lnTo>
                  <a:close/>
                </a:path>
                <a:path w="1607184" h="4041140">
                  <a:moveTo>
                    <a:pt x="501497" y="4030510"/>
                  </a:moveTo>
                  <a:lnTo>
                    <a:pt x="491261" y="4030510"/>
                  </a:lnTo>
                  <a:lnTo>
                    <a:pt x="491261" y="4040771"/>
                  </a:lnTo>
                  <a:lnTo>
                    <a:pt x="501497" y="4040771"/>
                  </a:lnTo>
                  <a:lnTo>
                    <a:pt x="501497" y="4030510"/>
                  </a:lnTo>
                  <a:close/>
                </a:path>
                <a:path w="1607184" h="4041140">
                  <a:moveTo>
                    <a:pt x="501497" y="3454717"/>
                  </a:moveTo>
                  <a:lnTo>
                    <a:pt x="491261" y="3454717"/>
                  </a:lnTo>
                  <a:lnTo>
                    <a:pt x="491261" y="3464966"/>
                  </a:lnTo>
                  <a:lnTo>
                    <a:pt x="501497" y="3464966"/>
                  </a:lnTo>
                  <a:lnTo>
                    <a:pt x="501497" y="3454717"/>
                  </a:lnTo>
                  <a:close/>
                </a:path>
                <a:path w="1607184" h="4041140">
                  <a:moveTo>
                    <a:pt x="501497" y="2878950"/>
                  </a:moveTo>
                  <a:lnTo>
                    <a:pt x="491261" y="2878950"/>
                  </a:lnTo>
                  <a:lnTo>
                    <a:pt x="491261" y="2889199"/>
                  </a:lnTo>
                  <a:lnTo>
                    <a:pt x="501497" y="2889199"/>
                  </a:lnTo>
                  <a:lnTo>
                    <a:pt x="501497" y="2878950"/>
                  </a:lnTo>
                  <a:close/>
                </a:path>
                <a:path w="1607184" h="4041140">
                  <a:moveTo>
                    <a:pt x="501497" y="2303145"/>
                  </a:moveTo>
                  <a:lnTo>
                    <a:pt x="491261" y="2303145"/>
                  </a:lnTo>
                  <a:lnTo>
                    <a:pt x="491261" y="2313406"/>
                  </a:lnTo>
                  <a:lnTo>
                    <a:pt x="501497" y="2313406"/>
                  </a:lnTo>
                  <a:lnTo>
                    <a:pt x="501497" y="2303145"/>
                  </a:lnTo>
                  <a:close/>
                </a:path>
                <a:path w="1607184" h="4041140">
                  <a:moveTo>
                    <a:pt x="501497" y="1727352"/>
                  </a:moveTo>
                  <a:lnTo>
                    <a:pt x="491261" y="1727352"/>
                  </a:lnTo>
                  <a:lnTo>
                    <a:pt x="491261" y="1737601"/>
                  </a:lnTo>
                  <a:lnTo>
                    <a:pt x="501497" y="1737601"/>
                  </a:lnTo>
                  <a:lnTo>
                    <a:pt x="501497" y="1727352"/>
                  </a:lnTo>
                  <a:close/>
                </a:path>
                <a:path w="1607184" h="4041140">
                  <a:moveTo>
                    <a:pt x="501497" y="1151585"/>
                  </a:moveTo>
                  <a:lnTo>
                    <a:pt x="491261" y="1151585"/>
                  </a:lnTo>
                  <a:lnTo>
                    <a:pt x="491261" y="1161834"/>
                  </a:lnTo>
                  <a:lnTo>
                    <a:pt x="501497" y="1161834"/>
                  </a:lnTo>
                  <a:lnTo>
                    <a:pt x="501497" y="1151585"/>
                  </a:lnTo>
                  <a:close/>
                </a:path>
                <a:path w="1607184" h="4041140">
                  <a:moveTo>
                    <a:pt x="501497" y="575779"/>
                  </a:moveTo>
                  <a:lnTo>
                    <a:pt x="491261" y="575779"/>
                  </a:lnTo>
                  <a:lnTo>
                    <a:pt x="491261" y="586041"/>
                  </a:lnTo>
                  <a:lnTo>
                    <a:pt x="501497" y="586041"/>
                  </a:lnTo>
                  <a:lnTo>
                    <a:pt x="501497" y="575779"/>
                  </a:lnTo>
                  <a:close/>
                </a:path>
                <a:path w="1607184" h="4041140">
                  <a:moveTo>
                    <a:pt x="501497" y="0"/>
                  </a:moveTo>
                  <a:lnTo>
                    <a:pt x="491261" y="0"/>
                  </a:lnTo>
                  <a:lnTo>
                    <a:pt x="491261" y="10248"/>
                  </a:lnTo>
                  <a:lnTo>
                    <a:pt x="501497" y="10248"/>
                  </a:lnTo>
                  <a:lnTo>
                    <a:pt x="501497" y="0"/>
                  </a:lnTo>
                  <a:close/>
                </a:path>
                <a:path w="1607184" h="4041140">
                  <a:moveTo>
                    <a:pt x="562914" y="4035641"/>
                  </a:moveTo>
                  <a:lnTo>
                    <a:pt x="552678" y="4035641"/>
                  </a:lnTo>
                  <a:lnTo>
                    <a:pt x="552678" y="4040771"/>
                  </a:lnTo>
                  <a:lnTo>
                    <a:pt x="562914" y="4040771"/>
                  </a:lnTo>
                  <a:lnTo>
                    <a:pt x="562914" y="4035641"/>
                  </a:lnTo>
                  <a:close/>
                </a:path>
                <a:path w="1607184" h="4041140">
                  <a:moveTo>
                    <a:pt x="624319" y="4035641"/>
                  </a:moveTo>
                  <a:lnTo>
                    <a:pt x="614083" y="4035641"/>
                  </a:lnTo>
                  <a:lnTo>
                    <a:pt x="614083" y="4040771"/>
                  </a:lnTo>
                  <a:lnTo>
                    <a:pt x="624319" y="4040771"/>
                  </a:lnTo>
                  <a:lnTo>
                    <a:pt x="624319" y="4035641"/>
                  </a:lnTo>
                  <a:close/>
                </a:path>
                <a:path w="1607184" h="4041140">
                  <a:moveTo>
                    <a:pt x="685723" y="4035641"/>
                  </a:moveTo>
                  <a:lnTo>
                    <a:pt x="675487" y="4035641"/>
                  </a:lnTo>
                  <a:lnTo>
                    <a:pt x="675487" y="4040771"/>
                  </a:lnTo>
                  <a:lnTo>
                    <a:pt x="685723" y="4040771"/>
                  </a:lnTo>
                  <a:lnTo>
                    <a:pt x="685723" y="4035641"/>
                  </a:lnTo>
                  <a:close/>
                </a:path>
                <a:path w="1607184" h="4041140">
                  <a:moveTo>
                    <a:pt x="747141" y="4030510"/>
                  </a:moveTo>
                  <a:lnTo>
                    <a:pt x="736904" y="4030510"/>
                  </a:lnTo>
                  <a:lnTo>
                    <a:pt x="736904" y="4040771"/>
                  </a:lnTo>
                  <a:lnTo>
                    <a:pt x="747141" y="4040771"/>
                  </a:lnTo>
                  <a:lnTo>
                    <a:pt x="747141" y="4030510"/>
                  </a:lnTo>
                  <a:close/>
                </a:path>
                <a:path w="1607184" h="4041140">
                  <a:moveTo>
                    <a:pt x="747141" y="3454717"/>
                  </a:moveTo>
                  <a:lnTo>
                    <a:pt x="736904" y="3454717"/>
                  </a:lnTo>
                  <a:lnTo>
                    <a:pt x="736904" y="3464966"/>
                  </a:lnTo>
                  <a:lnTo>
                    <a:pt x="747141" y="3464966"/>
                  </a:lnTo>
                  <a:lnTo>
                    <a:pt x="747141" y="3454717"/>
                  </a:lnTo>
                  <a:close/>
                </a:path>
                <a:path w="1607184" h="4041140">
                  <a:moveTo>
                    <a:pt x="747141" y="2878950"/>
                  </a:moveTo>
                  <a:lnTo>
                    <a:pt x="736904" y="2878950"/>
                  </a:lnTo>
                  <a:lnTo>
                    <a:pt x="736904" y="2889199"/>
                  </a:lnTo>
                  <a:lnTo>
                    <a:pt x="747141" y="2889199"/>
                  </a:lnTo>
                  <a:lnTo>
                    <a:pt x="747141" y="2878950"/>
                  </a:lnTo>
                  <a:close/>
                </a:path>
                <a:path w="1607184" h="4041140">
                  <a:moveTo>
                    <a:pt x="747141" y="2303145"/>
                  </a:moveTo>
                  <a:lnTo>
                    <a:pt x="736904" y="2303145"/>
                  </a:lnTo>
                  <a:lnTo>
                    <a:pt x="736904" y="2313406"/>
                  </a:lnTo>
                  <a:lnTo>
                    <a:pt x="747141" y="2313406"/>
                  </a:lnTo>
                  <a:lnTo>
                    <a:pt x="747141" y="2303145"/>
                  </a:lnTo>
                  <a:close/>
                </a:path>
                <a:path w="1607184" h="4041140">
                  <a:moveTo>
                    <a:pt x="747141" y="1727352"/>
                  </a:moveTo>
                  <a:lnTo>
                    <a:pt x="736904" y="1727352"/>
                  </a:lnTo>
                  <a:lnTo>
                    <a:pt x="736904" y="1737601"/>
                  </a:lnTo>
                  <a:lnTo>
                    <a:pt x="747141" y="1737601"/>
                  </a:lnTo>
                  <a:lnTo>
                    <a:pt x="747141" y="1727352"/>
                  </a:lnTo>
                  <a:close/>
                </a:path>
                <a:path w="1607184" h="4041140">
                  <a:moveTo>
                    <a:pt x="747141" y="1151585"/>
                  </a:moveTo>
                  <a:lnTo>
                    <a:pt x="736904" y="1151585"/>
                  </a:lnTo>
                  <a:lnTo>
                    <a:pt x="736904" y="1161834"/>
                  </a:lnTo>
                  <a:lnTo>
                    <a:pt x="747141" y="1161834"/>
                  </a:lnTo>
                  <a:lnTo>
                    <a:pt x="747141" y="1151585"/>
                  </a:lnTo>
                  <a:close/>
                </a:path>
                <a:path w="1607184" h="4041140">
                  <a:moveTo>
                    <a:pt x="747141" y="575779"/>
                  </a:moveTo>
                  <a:lnTo>
                    <a:pt x="736904" y="575779"/>
                  </a:lnTo>
                  <a:lnTo>
                    <a:pt x="736904" y="586041"/>
                  </a:lnTo>
                  <a:lnTo>
                    <a:pt x="747141" y="586041"/>
                  </a:lnTo>
                  <a:lnTo>
                    <a:pt x="747141" y="575779"/>
                  </a:lnTo>
                  <a:close/>
                </a:path>
                <a:path w="1607184" h="4041140">
                  <a:moveTo>
                    <a:pt x="747141" y="0"/>
                  </a:moveTo>
                  <a:lnTo>
                    <a:pt x="736904" y="0"/>
                  </a:lnTo>
                  <a:lnTo>
                    <a:pt x="736904" y="10248"/>
                  </a:lnTo>
                  <a:lnTo>
                    <a:pt x="747141" y="10248"/>
                  </a:lnTo>
                  <a:lnTo>
                    <a:pt x="747141" y="0"/>
                  </a:lnTo>
                  <a:close/>
                </a:path>
                <a:path w="1607184" h="4041140">
                  <a:moveTo>
                    <a:pt x="808545" y="4035641"/>
                  </a:moveTo>
                  <a:lnTo>
                    <a:pt x="798309" y="4035641"/>
                  </a:lnTo>
                  <a:lnTo>
                    <a:pt x="798309" y="4040771"/>
                  </a:lnTo>
                  <a:lnTo>
                    <a:pt x="808545" y="4040771"/>
                  </a:lnTo>
                  <a:lnTo>
                    <a:pt x="808545" y="4035641"/>
                  </a:lnTo>
                  <a:close/>
                </a:path>
                <a:path w="1607184" h="4041140">
                  <a:moveTo>
                    <a:pt x="869950" y="4035641"/>
                  </a:moveTo>
                  <a:lnTo>
                    <a:pt x="859713" y="4035641"/>
                  </a:lnTo>
                  <a:lnTo>
                    <a:pt x="859713" y="4040771"/>
                  </a:lnTo>
                  <a:lnTo>
                    <a:pt x="869950" y="4040771"/>
                  </a:lnTo>
                  <a:lnTo>
                    <a:pt x="869950" y="4035641"/>
                  </a:lnTo>
                  <a:close/>
                </a:path>
                <a:path w="1607184" h="4041140">
                  <a:moveTo>
                    <a:pt x="931367" y="4035641"/>
                  </a:moveTo>
                  <a:lnTo>
                    <a:pt x="921131" y="4035641"/>
                  </a:lnTo>
                  <a:lnTo>
                    <a:pt x="921131" y="4040771"/>
                  </a:lnTo>
                  <a:lnTo>
                    <a:pt x="931367" y="4040771"/>
                  </a:lnTo>
                  <a:lnTo>
                    <a:pt x="931367" y="4035641"/>
                  </a:lnTo>
                  <a:close/>
                </a:path>
                <a:path w="1607184" h="4041140">
                  <a:moveTo>
                    <a:pt x="992771" y="4030510"/>
                  </a:moveTo>
                  <a:lnTo>
                    <a:pt x="982535" y="4030510"/>
                  </a:lnTo>
                  <a:lnTo>
                    <a:pt x="982535" y="4040771"/>
                  </a:lnTo>
                  <a:lnTo>
                    <a:pt x="992771" y="4040771"/>
                  </a:lnTo>
                  <a:lnTo>
                    <a:pt x="992771" y="4030510"/>
                  </a:lnTo>
                  <a:close/>
                </a:path>
                <a:path w="1607184" h="4041140">
                  <a:moveTo>
                    <a:pt x="992771" y="3454717"/>
                  </a:moveTo>
                  <a:lnTo>
                    <a:pt x="982535" y="3454717"/>
                  </a:lnTo>
                  <a:lnTo>
                    <a:pt x="982535" y="3464966"/>
                  </a:lnTo>
                  <a:lnTo>
                    <a:pt x="992771" y="3464966"/>
                  </a:lnTo>
                  <a:lnTo>
                    <a:pt x="992771" y="3454717"/>
                  </a:lnTo>
                  <a:close/>
                </a:path>
                <a:path w="1607184" h="4041140">
                  <a:moveTo>
                    <a:pt x="992771" y="2878950"/>
                  </a:moveTo>
                  <a:lnTo>
                    <a:pt x="982535" y="2878950"/>
                  </a:lnTo>
                  <a:lnTo>
                    <a:pt x="982535" y="2889199"/>
                  </a:lnTo>
                  <a:lnTo>
                    <a:pt x="992771" y="2889199"/>
                  </a:lnTo>
                  <a:lnTo>
                    <a:pt x="992771" y="2878950"/>
                  </a:lnTo>
                  <a:close/>
                </a:path>
                <a:path w="1607184" h="4041140">
                  <a:moveTo>
                    <a:pt x="992771" y="2303145"/>
                  </a:moveTo>
                  <a:lnTo>
                    <a:pt x="982535" y="2303145"/>
                  </a:lnTo>
                  <a:lnTo>
                    <a:pt x="982535" y="2313406"/>
                  </a:lnTo>
                  <a:lnTo>
                    <a:pt x="992771" y="2313406"/>
                  </a:lnTo>
                  <a:lnTo>
                    <a:pt x="992771" y="2303145"/>
                  </a:lnTo>
                  <a:close/>
                </a:path>
                <a:path w="1607184" h="4041140">
                  <a:moveTo>
                    <a:pt x="992771" y="1727352"/>
                  </a:moveTo>
                  <a:lnTo>
                    <a:pt x="982535" y="1727352"/>
                  </a:lnTo>
                  <a:lnTo>
                    <a:pt x="982535" y="1737601"/>
                  </a:lnTo>
                  <a:lnTo>
                    <a:pt x="992771" y="1737601"/>
                  </a:lnTo>
                  <a:lnTo>
                    <a:pt x="992771" y="1727352"/>
                  </a:lnTo>
                  <a:close/>
                </a:path>
                <a:path w="1607184" h="4041140">
                  <a:moveTo>
                    <a:pt x="992771" y="1151585"/>
                  </a:moveTo>
                  <a:lnTo>
                    <a:pt x="982535" y="1151585"/>
                  </a:lnTo>
                  <a:lnTo>
                    <a:pt x="982535" y="1161834"/>
                  </a:lnTo>
                  <a:lnTo>
                    <a:pt x="992771" y="1161834"/>
                  </a:lnTo>
                  <a:lnTo>
                    <a:pt x="992771" y="1151585"/>
                  </a:lnTo>
                  <a:close/>
                </a:path>
                <a:path w="1607184" h="4041140">
                  <a:moveTo>
                    <a:pt x="992771" y="575779"/>
                  </a:moveTo>
                  <a:lnTo>
                    <a:pt x="982535" y="575779"/>
                  </a:lnTo>
                  <a:lnTo>
                    <a:pt x="982535" y="586041"/>
                  </a:lnTo>
                  <a:lnTo>
                    <a:pt x="992771" y="586041"/>
                  </a:lnTo>
                  <a:lnTo>
                    <a:pt x="992771" y="575779"/>
                  </a:lnTo>
                  <a:close/>
                </a:path>
                <a:path w="1607184" h="4041140">
                  <a:moveTo>
                    <a:pt x="1054176" y="4035641"/>
                  </a:moveTo>
                  <a:lnTo>
                    <a:pt x="1043940" y="4035641"/>
                  </a:lnTo>
                  <a:lnTo>
                    <a:pt x="1043940" y="4040771"/>
                  </a:lnTo>
                  <a:lnTo>
                    <a:pt x="1054176" y="4040771"/>
                  </a:lnTo>
                  <a:lnTo>
                    <a:pt x="1054176" y="4035641"/>
                  </a:lnTo>
                  <a:close/>
                </a:path>
                <a:path w="1607184" h="4041140">
                  <a:moveTo>
                    <a:pt x="1115593" y="4035641"/>
                  </a:moveTo>
                  <a:lnTo>
                    <a:pt x="1105357" y="4035641"/>
                  </a:lnTo>
                  <a:lnTo>
                    <a:pt x="1105357" y="4040771"/>
                  </a:lnTo>
                  <a:lnTo>
                    <a:pt x="1115593" y="4040771"/>
                  </a:lnTo>
                  <a:lnTo>
                    <a:pt x="1115593" y="4035641"/>
                  </a:lnTo>
                  <a:close/>
                </a:path>
                <a:path w="1607184" h="4041140">
                  <a:moveTo>
                    <a:pt x="1176997" y="4035641"/>
                  </a:moveTo>
                  <a:lnTo>
                    <a:pt x="1166761" y="4035641"/>
                  </a:lnTo>
                  <a:lnTo>
                    <a:pt x="1166761" y="4040771"/>
                  </a:lnTo>
                  <a:lnTo>
                    <a:pt x="1176997" y="4040771"/>
                  </a:lnTo>
                  <a:lnTo>
                    <a:pt x="1176997" y="4035641"/>
                  </a:lnTo>
                  <a:close/>
                </a:path>
                <a:path w="1607184" h="4041140">
                  <a:moveTo>
                    <a:pt x="1238402" y="4030510"/>
                  </a:moveTo>
                  <a:lnTo>
                    <a:pt x="1228166" y="4030510"/>
                  </a:lnTo>
                  <a:lnTo>
                    <a:pt x="1228166" y="4040771"/>
                  </a:lnTo>
                  <a:lnTo>
                    <a:pt x="1238402" y="4040771"/>
                  </a:lnTo>
                  <a:lnTo>
                    <a:pt x="1238402" y="4030510"/>
                  </a:lnTo>
                  <a:close/>
                </a:path>
                <a:path w="1607184" h="4041140">
                  <a:moveTo>
                    <a:pt x="1238402" y="3454717"/>
                  </a:moveTo>
                  <a:lnTo>
                    <a:pt x="1228166" y="3454717"/>
                  </a:lnTo>
                  <a:lnTo>
                    <a:pt x="1228166" y="3464966"/>
                  </a:lnTo>
                  <a:lnTo>
                    <a:pt x="1238402" y="3464966"/>
                  </a:lnTo>
                  <a:lnTo>
                    <a:pt x="1238402" y="3454717"/>
                  </a:lnTo>
                  <a:close/>
                </a:path>
                <a:path w="1607184" h="4041140">
                  <a:moveTo>
                    <a:pt x="1238402" y="2878950"/>
                  </a:moveTo>
                  <a:lnTo>
                    <a:pt x="1228166" y="2878950"/>
                  </a:lnTo>
                  <a:lnTo>
                    <a:pt x="1228166" y="2889199"/>
                  </a:lnTo>
                  <a:lnTo>
                    <a:pt x="1238402" y="2889199"/>
                  </a:lnTo>
                  <a:lnTo>
                    <a:pt x="1238402" y="2878950"/>
                  </a:lnTo>
                  <a:close/>
                </a:path>
                <a:path w="1607184" h="4041140">
                  <a:moveTo>
                    <a:pt x="1238402" y="2303145"/>
                  </a:moveTo>
                  <a:lnTo>
                    <a:pt x="1228166" y="2303145"/>
                  </a:lnTo>
                  <a:lnTo>
                    <a:pt x="1228166" y="2313406"/>
                  </a:lnTo>
                  <a:lnTo>
                    <a:pt x="1238402" y="2313406"/>
                  </a:lnTo>
                  <a:lnTo>
                    <a:pt x="1238402" y="2303145"/>
                  </a:lnTo>
                  <a:close/>
                </a:path>
                <a:path w="1607184" h="4041140">
                  <a:moveTo>
                    <a:pt x="1238402" y="1727352"/>
                  </a:moveTo>
                  <a:lnTo>
                    <a:pt x="1228166" y="1727352"/>
                  </a:lnTo>
                  <a:lnTo>
                    <a:pt x="1228166" y="1737601"/>
                  </a:lnTo>
                  <a:lnTo>
                    <a:pt x="1238402" y="1737601"/>
                  </a:lnTo>
                  <a:lnTo>
                    <a:pt x="1238402" y="1727352"/>
                  </a:lnTo>
                  <a:close/>
                </a:path>
                <a:path w="1607184" h="4041140">
                  <a:moveTo>
                    <a:pt x="1238402" y="1151585"/>
                  </a:moveTo>
                  <a:lnTo>
                    <a:pt x="1228166" y="1151585"/>
                  </a:lnTo>
                  <a:lnTo>
                    <a:pt x="1228166" y="1161834"/>
                  </a:lnTo>
                  <a:lnTo>
                    <a:pt x="1238402" y="1161834"/>
                  </a:lnTo>
                  <a:lnTo>
                    <a:pt x="1238402" y="1151585"/>
                  </a:lnTo>
                  <a:close/>
                </a:path>
                <a:path w="1607184" h="4041140">
                  <a:moveTo>
                    <a:pt x="1299819" y="4035641"/>
                  </a:moveTo>
                  <a:lnTo>
                    <a:pt x="1289583" y="4035641"/>
                  </a:lnTo>
                  <a:lnTo>
                    <a:pt x="1289583" y="4040771"/>
                  </a:lnTo>
                  <a:lnTo>
                    <a:pt x="1299819" y="4040771"/>
                  </a:lnTo>
                  <a:lnTo>
                    <a:pt x="1299819" y="4035641"/>
                  </a:lnTo>
                  <a:close/>
                </a:path>
                <a:path w="1607184" h="4041140">
                  <a:moveTo>
                    <a:pt x="1361224" y="4035641"/>
                  </a:moveTo>
                  <a:lnTo>
                    <a:pt x="1350987" y="4035641"/>
                  </a:lnTo>
                  <a:lnTo>
                    <a:pt x="1350987" y="4040771"/>
                  </a:lnTo>
                  <a:lnTo>
                    <a:pt x="1361224" y="4040771"/>
                  </a:lnTo>
                  <a:lnTo>
                    <a:pt x="1361224" y="4035641"/>
                  </a:lnTo>
                  <a:close/>
                </a:path>
                <a:path w="1607184" h="4041140">
                  <a:moveTo>
                    <a:pt x="1422628" y="4035641"/>
                  </a:moveTo>
                  <a:lnTo>
                    <a:pt x="1412392" y="4035641"/>
                  </a:lnTo>
                  <a:lnTo>
                    <a:pt x="1412392" y="4040771"/>
                  </a:lnTo>
                  <a:lnTo>
                    <a:pt x="1422628" y="4040771"/>
                  </a:lnTo>
                  <a:lnTo>
                    <a:pt x="1422628" y="4035641"/>
                  </a:lnTo>
                  <a:close/>
                </a:path>
                <a:path w="1607184" h="4041140">
                  <a:moveTo>
                    <a:pt x="1484045" y="4030510"/>
                  </a:moveTo>
                  <a:lnTo>
                    <a:pt x="1473809" y="4030510"/>
                  </a:lnTo>
                  <a:lnTo>
                    <a:pt x="1473809" y="4040771"/>
                  </a:lnTo>
                  <a:lnTo>
                    <a:pt x="1484045" y="4040771"/>
                  </a:lnTo>
                  <a:lnTo>
                    <a:pt x="1484045" y="4030510"/>
                  </a:lnTo>
                  <a:close/>
                </a:path>
                <a:path w="1607184" h="4041140">
                  <a:moveTo>
                    <a:pt x="1484045" y="3454717"/>
                  </a:moveTo>
                  <a:lnTo>
                    <a:pt x="1473809" y="3454717"/>
                  </a:lnTo>
                  <a:lnTo>
                    <a:pt x="1473809" y="3464966"/>
                  </a:lnTo>
                  <a:lnTo>
                    <a:pt x="1484045" y="3464966"/>
                  </a:lnTo>
                  <a:lnTo>
                    <a:pt x="1484045" y="3454717"/>
                  </a:lnTo>
                  <a:close/>
                </a:path>
                <a:path w="1607184" h="4041140">
                  <a:moveTo>
                    <a:pt x="1484045" y="2878950"/>
                  </a:moveTo>
                  <a:lnTo>
                    <a:pt x="1473809" y="2878950"/>
                  </a:lnTo>
                  <a:lnTo>
                    <a:pt x="1473809" y="2889199"/>
                  </a:lnTo>
                  <a:lnTo>
                    <a:pt x="1484045" y="2889199"/>
                  </a:lnTo>
                  <a:lnTo>
                    <a:pt x="1484045" y="2878950"/>
                  </a:lnTo>
                  <a:close/>
                </a:path>
                <a:path w="1607184" h="4041140">
                  <a:moveTo>
                    <a:pt x="1484045" y="2303145"/>
                  </a:moveTo>
                  <a:lnTo>
                    <a:pt x="1473809" y="2303145"/>
                  </a:lnTo>
                  <a:lnTo>
                    <a:pt x="1473809" y="2313406"/>
                  </a:lnTo>
                  <a:lnTo>
                    <a:pt x="1484045" y="2313406"/>
                  </a:lnTo>
                  <a:lnTo>
                    <a:pt x="1484045" y="2303145"/>
                  </a:lnTo>
                  <a:close/>
                </a:path>
                <a:path w="1607184" h="4041140">
                  <a:moveTo>
                    <a:pt x="1484045" y="1727352"/>
                  </a:moveTo>
                  <a:lnTo>
                    <a:pt x="1473809" y="1727352"/>
                  </a:lnTo>
                  <a:lnTo>
                    <a:pt x="1473809" y="1737601"/>
                  </a:lnTo>
                  <a:lnTo>
                    <a:pt x="1484045" y="1737601"/>
                  </a:lnTo>
                  <a:lnTo>
                    <a:pt x="1484045" y="1727352"/>
                  </a:lnTo>
                  <a:close/>
                </a:path>
                <a:path w="1607184" h="4041140">
                  <a:moveTo>
                    <a:pt x="1484045" y="1151585"/>
                  </a:moveTo>
                  <a:lnTo>
                    <a:pt x="1473809" y="1151585"/>
                  </a:lnTo>
                  <a:lnTo>
                    <a:pt x="1473809" y="1161834"/>
                  </a:lnTo>
                  <a:lnTo>
                    <a:pt x="1484045" y="1161834"/>
                  </a:lnTo>
                  <a:lnTo>
                    <a:pt x="1484045" y="1151585"/>
                  </a:lnTo>
                  <a:close/>
                </a:path>
                <a:path w="1607184" h="4041140">
                  <a:moveTo>
                    <a:pt x="1545450" y="4035641"/>
                  </a:moveTo>
                  <a:lnTo>
                    <a:pt x="1535214" y="4035641"/>
                  </a:lnTo>
                  <a:lnTo>
                    <a:pt x="1535214" y="4040771"/>
                  </a:lnTo>
                  <a:lnTo>
                    <a:pt x="1545450" y="4040771"/>
                  </a:lnTo>
                  <a:lnTo>
                    <a:pt x="1545450" y="4035641"/>
                  </a:lnTo>
                  <a:close/>
                </a:path>
                <a:path w="1607184" h="4041140">
                  <a:moveTo>
                    <a:pt x="1606854" y="4035641"/>
                  </a:moveTo>
                  <a:lnTo>
                    <a:pt x="1596618" y="4035641"/>
                  </a:lnTo>
                  <a:lnTo>
                    <a:pt x="1596618" y="4040771"/>
                  </a:lnTo>
                  <a:lnTo>
                    <a:pt x="1606854" y="4040771"/>
                  </a:lnTo>
                  <a:lnTo>
                    <a:pt x="1606854" y="403564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81704" y="3585209"/>
              <a:ext cx="317500" cy="2889250"/>
            </a:xfrm>
            <a:custGeom>
              <a:avLst/>
              <a:gdLst/>
              <a:ahLst/>
              <a:cxnLst/>
              <a:rect l="l" t="t" r="r" b="b"/>
              <a:pathLst>
                <a:path w="317500" h="2889250">
                  <a:moveTo>
                    <a:pt x="10236" y="2884055"/>
                  </a:moveTo>
                  <a:lnTo>
                    <a:pt x="0" y="2884055"/>
                  </a:lnTo>
                  <a:lnTo>
                    <a:pt x="0" y="2889186"/>
                  </a:lnTo>
                  <a:lnTo>
                    <a:pt x="10236" y="2889186"/>
                  </a:lnTo>
                  <a:lnTo>
                    <a:pt x="10236" y="2884055"/>
                  </a:lnTo>
                  <a:close/>
                </a:path>
                <a:path w="317500" h="2889250">
                  <a:moveTo>
                    <a:pt x="71653" y="2884055"/>
                  </a:moveTo>
                  <a:lnTo>
                    <a:pt x="61417" y="2884055"/>
                  </a:lnTo>
                  <a:lnTo>
                    <a:pt x="61417" y="2889186"/>
                  </a:lnTo>
                  <a:lnTo>
                    <a:pt x="71653" y="2889186"/>
                  </a:lnTo>
                  <a:lnTo>
                    <a:pt x="71653" y="2884055"/>
                  </a:lnTo>
                  <a:close/>
                </a:path>
                <a:path w="317500" h="2889250">
                  <a:moveTo>
                    <a:pt x="129438" y="2303132"/>
                  </a:moveTo>
                  <a:lnTo>
                    <a:pt x="122821" y="2303132"/>
                  </a:lnTo>
                  <a:lnTo>
                    <a:pt x="122821" y="2313381"/>
                  </a:lnTo>
                  <a:lnTo>
                    <a:pt x="129438" y="2313381"/>
                  </a:lnTo>
                  <a:lnTo>
                    <a:pt x="129438" y="2303132"/>
                  </a:lnTo>
                  <a:close/>
                </a:path>
                <a:path w="317500" h="2889250">
                  <a:moveTo>
                    <a:pt x="129438" y="1727365"/>
                  </a:moveTo>
                  <a:lnTo>
                    <a:pt x="122821" y="1727365"/>
                  </a:lnTo>
                  <a:lnTo>
                    <a:pt x="122821" y="1737614"/>
                  </a:lnTo>
                  <a:lnTo>
                    <a:pt x="129438" y="1737614"/>
                  </a:lnTo>
                  <a:lnTo>
                    <a:pt x="129438" y="1727365"/>
                  </a:lnTo>
                  <a:close/>
                </a:path>
                <a:path w="317500" h="2889250">
                  <a:moveTo>
                    <a:pt x="129438" y="1151559"/>
                  </a:moveTo>
                  <a:lnTo>
                    <a:pt x="122821" y="1151559"/>
                  </a:lnTo>
                  <a:lnTo>
                    <a:pt x="122821" y="1161821"/>
                  </a:lnTo>
                  <a:lnTo>
                    <a:pt x="129438" y="1161821"/>
                  </a:lnTo>
                  <a:lnTo>
                    <a:pt x="129438" y="1151559"/>
                  </a:lnTo>
                  <a:close/>
                </a:path>
                <a:path w="317500" h="2889250">
                  <a:moveTo>
                    <a:pt x="129438" y="575767"/>
                  </a:moveTo>
                  <a:lnTo>
                    <a:pt x="122821" y="575767"/>
                  </a:lnTo>
                  <a:lnTo>
                    <a:pt x="122821" y="586016"/>
                  </a:lnTo>
                  <a:lnTo>
                    <a:pt x="129438" y="586016"/>
                  </a:lnTo>
                  <a:lnTo>
                    <a:pt x="129438" y="575767"/>
                  </a:lnTo>
                  <a:close/>
                </a:path>
                <a:path w="317500" h="2889250">
                  <a:moveTo>
                    <a:pt x="129438" y="0"/>
                  </a:moveTo>
                  <a:lnTo>
                    <a:pt x="122821" y="0"/>
                  </a:lnTo>
                  <a:lnTo>
                    <a:pt x="122821" y="10248"/>
                  </a:lnTo>
                  <a:lnTo>
                    <a:pt x="129438" y="10248"/>
                  </a:lnTo>
                  <a:lnTo>
                    <a:pt x="129438" y="0"/>
                  </a:lnTo>
                  <a:close/>
                </a:path>
                <a:path w="317500" h="2889250">
                  <a:moveTo>
                    <a:pt x="133057" y="2878925"/>
                  </a:moveTo>
                  <a:lnTo>
                    <a:pt x="122821" y="2878925"/>
                  </a:lnTo>
                  <a:lnTo>
                    <a:pt x="122821" y="2884055"/>
                  </a:lnTo>
                  <a:lnTo>
                    <a:pt x="122821" y="2889186"/>
                  </a:lnTo>
                  <a:lnTo>
                    <a:pt x="133057" y="2889186"/>
                  </a:lnTo>
                  <a:lnTo>
                    <a:pt x="133057" y="2884055"/>
                  </a:lnTo>
                  <a:lnTo>
                    <a:pt x="133057" y="2878925"/>
                  </a:lnTo>
                  <a:close/>
                </a:path>
                <a:path w="317500" h="2889250">
                  <a:moveTo>
                    <a:pt x="194462" y="2884055"/>
                  </a:moveTo>
                  <a:lnTo>
                    <a:pt x="184226" y="2884055"/>
                  </a:lnTo>
                  <a:lnTo>
                    <a:pt x="184226" y="2889186"/>
                  </a:lnTo>
                  <a:lnTo>
                    <a:pt x="194462" y="2889186"/>
                  </a:lnTo>
                  <a:lnTo>
                    <a:pt x="194462" y="2884055"/>
                  </a:lnTo>
                  <a:close/>
                </a:path>
                <a:path w="317500" h="2889250">
                  <a:moveTo>
                    <a:pt x="255879" y="2884055"/>
                  </a:moveTo>
                  <a:lnTo>
                    <a:pt x="245643" y="2884055"/>
                  </a:lnTo>
                  <a:lnTo>
                    <a:pt x="245643" y="2889186"/>
                  </a:lnTo>
                  <a:lnTo>
                    <a:pt x="255879" y="2889186"/>
                  </a:lnTo>
                  <a:lnTo>
                    <a:pt x="255879" y="2884055"/>
                  </a:lnTo>
                  <a:close/>
                </a:path>
                <a:path w="317500" h="2889250">
                  <a:moveTo>
                    <a:pt x="317284" y="2884055"/>
                  </a:moveTo>
                  <a:lnTo>
                    <a:pt x="307047" y="2884055"/>
                  </a:lnTo>
                  <a:lnTo>
                    <a:pt x="307047" y="2889186"/>
                  </a:lnTo>
                  <a:lnTo>
                    <a:pt x="317284" y="2889186"/>
                  </a:lnTo>
                  <a:lnTo>
                    <a:pt x="317284" y="288405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10750157" y="4160977"/>
            <a:ext cx="194945" cy="2313940"/>
          </a:xfrm>
          <a:custGeom>
            <a:avLst/>
            <a:gdLst/>
            <a:ahLst/>
            <a:cxnLst/>
            <a:rect l="l" t="t" r="r" b="b"/>
            <a:pathLst>
              <a:path w="194945" h="2313940">
                <a:moveTo>
                  <a:pt x="2527" y="1727365"/>
                </a:moveTo>
                <a:lnTo>
                  <a:pt x="0" y="1727365"/>
                </a:lnTo>
                <a:lnTo>
                  <a:pt x="0" y="1737614"/>
                </a:lnTo>
                <a:lnTo>
                  <a:pt x="2527" y="1737614"/>
                </a:lnTo>
                <a:lnTo>
                  <a:pt x="2527" y="1727365"/>
                </a:lnTo>
                <a:close/>
              </a:path>
              <a:path w="194945" h="2313940">
                <a:moveTo>
                  <a:pt x="2527" y="1151597"/>
                </a:moveTo>
                <a:lnTo>
                  <a:pt x="0" y="1151597"/>
                </a:lnTo>
                <a:lnTo>
                  <a:pt x="0" y="1161846"/>
                </a:lnTo>
                <a:lnTo>
                  <a:pt x="2527" y="1161846"/>
                </a:lnTo>
                <a:lnTo>
                  <a:pt x="2527" y="1151597"/>
                </a:lnTo>
                <a:close/>
              </a:path>
              <a:path w="194945" h="2313940">
                <a:moveTo>
                  <a:pt x="2527" y="575792"/>
                </a:moveTo>
                <a:lnTo>
                  <a:pt x="0" y="575792"/>
                </a:lnTo>
                <a:lnTo>
                  <a:pt x="0" y="586054"/>
                </a:lnTo>
                <a:lnTo>
                  <a:pt x="2527" y="586054"/>
                </a:lnTo>
                <a:lnTo>
                  <a:pt x="2527" y="575792"/>
                </a:lnTo>
                <a:close/>
              </a:path>
              <a:path w="194945" h="2313940">
                <a:moveTo>
                  <a:pt x="2527" y="0"/>
                </a:moveTo>
                <a:lnTo>
                  <a:pt x="0" y="0"/>
                </a:lnTo>
                <a:lnTo>
                  <a:pt x="0" y="10248"/>
                </a:lnTo>
                <a:lnTo>
                  <a:pt x="2527" y="10248"/>
                </a:lnTo>
                <a:lnTo>
                  <a:pt x="2527" y="0"/>
                </a:lnTo>
                <a:close/>
              </a:path>
              <a:path w="194945" h="2313940">
                <a:moveTo>
                  <a:pt x="10236" y="2303157"/>
                </a:moveTo>
                <a:lnTo>
                  <a:pt x="0" y="2303157"/>
                </a:lnTo>
                <a:lnTo>
                  <a:pt x="0" y="2308288"/>
                </a:lnTo>
                <a:lnTo>
                  <a:pt x="0" y="2313419"/>
                </a:lnTo>
                <a:lnTo>
                  <a:pt x="10236" y="2313419"/>
                </a:lnTo>
                <a:lnTo>
                  <a:pt x="10236" y="2308288"/>
                </a:lnTo>
                <a:lnTo>
                  <a:pt x="10236" y="2303157"/>
                </a:lnTo>
                <a:close/>
              </a:path>
              <a:path w="194945" h="2313940">
                <a:moveTo>
                  <a:pt x="71653" y="2308288"/>
                </a:moveTo>
                <a:lnTo>
                  <a:pt x="61417" y="2308288"/>
                </a:lnTo>
                <a:lnTo>
                  <a:pt x="61417" y="2313419"/>
                </a:lnTo>
                <a:lnTo>
                  <a:pt x="71653" y="2313419"/>
                </a:lnTo>
                <a:lnTo>
                  <a:pt x="71653" y="2308288"/>
                </a:lnTo>
                <a:close/>
              </a:path>
              <a:path w="194945" h="2313940">
                <a:moveTo>
                  <a:pt x="133057" y="2308288"/>
                </a:moveTo>
                <a:lnTo>
                  <a:pt x="122821" y="2308288"/>
                </a:lnTo>
                <a:lnTo>
                  <a:pt x="122821" y="2313419"/>
                </a:lnTo>
                <a:lnTo>
                  <a:pt x="133057" y="2313419"/>
                </a:lnTo>
                <a:lnTo>
                  <a:pt x="133057" y="2308288"/>
                </a:lnTo>
                <a:close/>
              </a:path>
              <a:path w="194945" h="2313940">
                <a:moveTo>
                  <a:pt x="194462" y="2303157"/>
                </a:moveTo>
                <a:lnTo>
                  <a:pt x="184226" y="2303157"/>
                </a:lnTo>
                <a:lnTo>
                  <a:pt x="184226" y="2308288"/>
                </a:lnTo>
                <a:lnTo>
                  <a:pt x="184226" y="2313419"/>
                </a:lnTo>
                <a:lnTo>
                  <a:pt x="194462" y="2313419"/>
                </a:lnTo>
                <a:lnTo>
                  <a:pt x="194462" y="2308288"/>
                </a:lnTo>
                <a:lnTo>
                  <a:pt x="194462" y="2303157"/>
                </a:lnTo>
                <a:close/>
              </a:path>
              <a:path w="194945" h="2313940">
                <a:moveTo>
                  <a:pt x="194462" y="1727365"/>
                </a:moveTo>
                <a:lnTo>
                  <a:pt x="193319" y="1727365"/>
                </a:lnTo>
                <a:lnTo>
                  <a:pt x="193319" y="1737614"/>
                </a:lnTo>
                <a:lnTo>
                  <a:pt x="194462" y="1737614"/>
                </a:lnTo>
                <a:lnTo>
                  <a:pt x="194462" y="1727365"/>
                </a:lnTo>
                <a:close/>
              </a:path>
              <a:path w="194945" h="2313940">
                <a:moveTo>
                  <a:pt x="194462" y="1151597"/>
                </a:moveTo>
                <a:lnTo>
                  <a:pt x="193319" y="1151597"/>
                </a:lnTo>
                <a:lnTo>
                  <a:pt x="193319" y="1161846"/>
                </a:lnTo>
                <a:lnTo>
                  <a:pt x="194462" y="1161846"/>
                </a:lnTo>
                <a:lnTo>
                  <a:pt x="194462" y="1151597"/>
                </a:lnTo>
                <a:close/>
              </a:path>
              <a:path w="194945" h="2313940">
                <a:moveTo>
                  <a:pt x="194462" y="575792"/>
                </a:moveTo>
                <a:lnTo>
                  <a:pt x="193319" y="575792"/>
                </a:lnTo>
                <a:lnTo>
                  <a:pt x="193319" y="586054"/>
                </a:lnTo>
                <a:lnTo>
                  <a:pt x="194462" y="586054"/>
                </a:lnTo>
                <a:lnTo>
                  <a:pt x="194462" y="575792"/>
                </a:lnTo>
                <a:close/>
              </a:path>
              <a:path w="194945" h="2313940">
                <a:moveTo>
                  <a:pt x="194462" y="0"/>
                </a:moveTo>
                <a:lnTo>
                  <a:pt x="193319" y="0"/>
                </a:lnTo>
                <a:lnTo>
                  <a:pt x="193319" y="10248"/>
                </a:lnTo>
                <a:lnTo>
                  <a:pt x="194462" y="10248"/>
                </a:lnTo>
                <a:lnTo>
                  <a:pt x="194462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995800" y="4160977"/>
            <a:ext cx="194945" cy="2313940"/>
          </a:xfrm>
          <a:custGeom>
            <a:avLst/>
            <a:gdLst/>
            <a:ahLst/>
            <a:cxnLst/>
            <a:rect l="l" t="t" r="r" b="b"/>
            <a:pathLst>
              <a:path w="194945" h="2313940">
                <a:moveTo>
                  <a:pt x="10236" y="2308288"/>
                </a:moveTo>
                <a:lnTo>
                  <a:pt x="0" y="2308288"/>
                </a:lnTo>
                <a:lnTo>
                  <a:pt x="0" y="2313419"/>
                </a:lnTo>
                <a:lnTo>
                  <a:pt x="10236" y="2313419"/>
                </a:lnTo>
                <a:lnTo>
                  <a:pt x="10236" y="2308288"/>
                </a:lnTo>
                <a:close/>
              </a:path>
              <a:path w="194945" h="2313940">
                <a:moveTo>
                  <a:pt x="71640" y="2308288"/>
                </a:moveTo>
                <a:lnTo>
                  <a:pt x="61404" y="2308288"/>
                </a:lnTo>
                <a:lnTo>
                  <a:pt x="61404" y="2313419"/>
                </a:lnTo>
                <a:lnTo>
                  <a:pt x="71640" y="2313419"/>
                </a:lnTo>
                <a:lnTo>
                  <a:pt x="71640" y="2308288"/>
                </a:lnTo>
                <a:close/>
              </a:path>
              <a:path w="194945" h="2313940">
                <a:moveTo>
                  <a:pt x="133045" y="2308288"/>
                </a:moveTo>
                <a:lnTo>
                  <a:pt x="122809" y="2308288"/>
                </a:lnTo>
                <a:lnTo>
                  <a:pt x="122809" y="2313419"/>
                </a:lnTo>
                <a:lnTo>
                  <a:pt x="133045" y="2313419"/>
                </a:lnTo>
                <a:lnTo>
                  <a:pt x="133045" y="2308288"/>
                </a:lnTo>
                <a:close/>
              </a:path>
              <a:path w="194945" h="2313940">
                <a:moveTo>
                  <a:pt x="194462" y="2303157"/>
                </a:moveTo>
                <a:lnTo>
                  <a:pt x="184226" y="2303157"/>
                </a:lnTo>
                <a:lnTo>
                  <a:pt x="184226" y="2308288"/>
                </a:lnTo>
                <a:lnTo>
                  <a:pt x="184226" y="2313419"/>
                </a:lnTo>
                <a:lnTo>
                  <a:pt x="194462" y="2313419"/>
                </a:lnTo>
                <a:lnTo>
                  <a:pt x="194462" y="2308288"/>
                </a:lnTo>
                <a:lnTo>
                  <a:pt x="194462" y="2303157"/>
                </a:lnTo>
                <a:close/>
              </a:path>
              <a:path w="194945" h="2313940">
                <a:moveTo>
                  <a:pt x="194462" y="1727365"/>
                </a:moveTo>
                <a:lnTo>
                  <a:pt x="189230" y="1727365"/>
                </a:lnTo>
                <a:lnTo>
                  <a:pt x="189230" y="1737614"/>
                </a:lnTo>
                <a:lnTo>
                  <a:pt x="194462" y="1737614"/>
                </a:lnTo>
                <a:lnTo>
                  <a:pt x="194462" y="1727365"/>
                </a:lnTo>
                <a:close/>
              </a:path>
              <a:path w="194945" h="2313940">
                <a:moveTo>
                  <a:pt x="194462" y="1151597"/>
                </a:moveTo>
                <a:lnTo>
                  <a:pt x="189230" y="1151597"/>
                </a:lnTo>
                <a:lnTo>
                  <a:pt x="189230" y="1161846"/>
                </a:lnTo>
                <a:lnTo>
                  <a:pt x="194462" y="1161846"/>
                </a:lnTo>
                <a:lnTo>
                  <a:pt x="194462" y="1151597"/>
                </a:lnTo>
                <a:close/>
              </a:path>
              <a:path w="194945" h="2313940">
                <a:moveTo>
                  <a:pt x="194462" y="575792"/>
                </a:moveTo>
                <a:lnTo>
                  <a:pt x="189230" y="575792"/>
                </a:lnTo>
                <a:lnTo>
                  <a:pt x="189230" y="586054"/>
                </a:lnTo>
                <a:lnTo>
                  <a:pt x="194462" y="586054"/>
                </a:lnTo>
                <a:lnTo>
                  <a:pt x="194462" y="575792"/>
                </a:lnTo>
                <a:close/>
              </a:path>
              <a:path w="194945" h="2313940">
                <a:moveTo>
                  <a:pt x="194462" y="0"/>
                </a:moveTo>
                <a:lnTo>
                  <a:pt x="189230" y="0"/>
                </a:lnTo>
                <a:lnTo>
                  <a:pt x="189230" y="10248"/>
                </a:lnTo>
                <a:lnTo>
                  <a:pt x="194462" y="10248"/>
                </a:lnTo>
                <a:lnTo>
                  <a:pt x="194462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41430" y="4160977"/>
            <a:ext cx="1177290" cy="2313940"/>
          </a:xfrm>
          <a:custGeom>
            <a:avLst/>
            <a:gdLst/>
            <a:ahLst/>
            <a:cxnLst/>
            <a:rect l="l" t="t" r="r" b="b"/>
            <a:pathLst>
              <a:path w="1177290" h="2313940">
                <a:moveTo>
                  <a:pt x="10236" y="2308288"/>
                </a:moveTo>
                <a:lnTo>
                  <a:pt x="0" y="2308288"/>
                </a:lnTo>
                <a:lnTo>
                  <a:pt x="0" y="2313419"/>
                </a:lnTo>
                <a:lnTo>
                  <a:pt x="10236" y="2313419"/>
                </a:lnTo>
                <a:lnTo>
                  <a:pt x="10236" y="2308288"/>
                </a:lnTo>
                <a:close/>
              </a:path>
              <a:path w="1177290" h="2313940">
                <a:moveTo>
                  <a:pt x="10236" y="0"/>
                </a:moveTo>
                <a:lnTo>
                  <a:pt x="0" y="0"/>
                </a:lnTo>
                <a:lnTo>
                  <a:pt x="0" y="10248"/>
                </a:lnTo>
                <a:lnTo>
                  <a:pt x="10236" y="10248"/>
                </a:lnTo>
                <a:lnTo>
                  <a:pt x="10236" y="0"/>
                </a:lnTo>
                <a:close/>
              </a:path>
              <a:path w="1177290" h="2313940">
                <a:moveTo>
                  <a:pt x="71640" y="2308288"/>
                </a:moveTo>
                <a:lnTo>
                  <a:pt x="61404" y="2308288"/>
                </a:lnTo>
                <a:lnTo>
                  <a:pt x="61404" y="2313419"/>
                </a:lnTo>
                <a:lnTo>
                  <a:pt x="71640" y="2313419"/>
                </a:lnTo>
                <a:lnTo>
                  <a:pt x="71640" y="2308288"/>
                </a:lnTo>
                <a:close/>
              </a:path>
              <a:path w="1177290" h="2313940">
                <a:moveTo>
                  <a:pt x="71640" y="0"/>
                </a:moveTo>
                <a:lnTo>
                  <a:pt x="61404" y="0"/>
                </a:lnTo>
                <a:lnTo>
                  <a:pt x="61404" y="10248"/>
                </a:lnTo>
                <a:lnTo>
                  <a:pt x="71640" y="10248"/>
                </a:lnTo>
                <a:lnTo>
                  <a:pt x="71640" y="0"/>
                </a:lnTo>
                <a:close/>
              </a:path>
              <a:path w="1177290" h="2313940">
                <a:moveTo>
                  <a:pt x="133057" y="2308288"/>
                </a:moveTo>
                <a:lnTo>
                  <a:pt x="122821" y="2308288"/>
                </a:lnTo>
                <a:lnTo>
                  <a:pt x="122821" y="2313419"/>
                </a:lnTo>
                <a:lnTo>
                  <a:pt x="133057" y="2313419"/>
                </a:lnTo>
                <a:lnTo>
                  <a:pt x="133057" y="2308288"/>
                </a:lnTo>
                <a:close/>
              </a:path>
              <a:path w="1177290" h="2313940">
                <a:moveTo>
                  <a:pt x="133057" y="0"/>
                </a:moveTo>
                <a:lnTo>
                  <a:pt x="122821" y="0"/>
                </a:lnTo>
                <a:lnTo>
                  <a:pt x="122821" y="10248"/>
                </a:lnTo>
                <a:lnTo>
                  <a:pt x="133057" y="10248"/>
                </a:lnTo>
                <a:lnTo>
                  <a:pt x="133057" y="0"/>
                </a:lnTo>
                <a:close/>
              </a:path>
              <a:path w="1177290" h="2313940">
                <a:moveTo>
                  <a:pt x="194462" y="2303157"/>
                </a:moveTo>
                <a:lnTo>
                  <a:pt x="184226" y="2303157"/>
                </a:lnTo>
                <a:lnTo>
                  <a:pt x="184226" y="2308288"/>
                </a:lnTo>
                <a:lnTo>
                  <a:pt x="184226" y="2313419"/>
                </a:lnTo>
                <a:lnTo>
                  <a:pt x="194462" y="2313419"/>
                </a:lnTo>
                <a:lnTo>
                  <a:pt x="194462" y="2308288"/>
                </a:lnTo>
                <a:lnTo>
                  <a:pt x="194462" y="2303157"/>
                </a:lnTo>
                <a:close/>
              </a:path>
              <a:path w="1177290" h="2313940">
                <a:moveTo>
                  <a:pt x="194462" y="1727365"/>
                </a:moveTo>
                <a:lnTo>
                  <a:pt x="185140" y="1727365"/>
                </a:lnTo>
                <a:lnTo>
                  <a:pt x="185140" y="1737614"/>
                </a:lnTo>
                <a:lnTo>
                  <a:pt x="194462" y="1737614"/>
                </a:lnTo>
                <a:lnTo>
                  <a:pt x="194462" y="1727365"/>
                </a:lnTo>
                <a:close/>
              </a:path>
              <a:path w="1177290" h="2313940">
                <a:moveTo>
                  <a:pt x="194462" y="1151597"/>
                </a:moveTo>
                <a:lnTo>
                  <a:pt x="185140" y="1151597"/>
                </a:lnTo>
                <a:lnTo>
                  <a:pt x="185140" y="1161846"/>
                </a:lnTo>
                <a:lnTo>
                  <a:pt x="194462" y="1161846"/>
                </a:lnTo>
                <a:lnTo>
                  <a:pt x="194462" y="1151597"/>
                </a:lnTo>
                <a:close/>
              </a:path>
              <a:path w="1177290" h="2313940">
                <a:moveTo>
                  <a:pt x="194462" y="575792"/>
                </a:moveTo>
                <a:lnTo>
                  <a:pt x="185140" y="575792"/>
                </a:lnTo>
                <a:lnTo>
                  <a:pt x="185140" y="586054"/>
                </a:lnTo>
                <a:lnTo>
                  <a:pt x="194462" y="586054"/>
                </a:lnTo>
                <a:lnTo>
                  <a:pt x="194462" y="575792"/>
                </a:lnTo>
                <a:close/>
              </a:path>
              <a:path w="1177290" h="2313940">
                <a:moveTo>
                  <a:pt x="194462" y="0"/>
                </a:moveTo>
                <a:lnTo>
                  <a:pt x="184226" y="0"/>
                </a:lnTo>
                <a:lnTo>
                  <a:pt x="184226" y="10248"/>
                </a:lnTo>
                <a:lnTo>
                  <a:pt x="194462" y="10248"/>
                </a:lnTo>
                <a:lnTo>
                  <a:pt x="194462" y="0"/>
                </a:lnTo>
                <a:close/>
              </a:path>
              <a:path w="1177290" h="2313940">
                <a:moveTo>
                  <a:pt x="255866" y="2308288"/>
                </a:moveTo>
                <a:lnTo>
                  <a:pt x="245630" y="2308288"/>
                </a:lnTo>
                <a:lnTo>
                  <a:pt x="245630" y="2313419"/>
                </a:lnTo>
                <a:lnTo>
                  <a:pt x="255866" y="2313419"/>
                </a:lnTo>
                <a:lnTo>
                  <a:pt x="255866" y="2308288"/>
                </a:lnTo>
                <a:close/>
              </a:path>
              <a:path w="1177290" h="2313940">
                <a:moveTo>
                  <a:pt x="317284" y="2308288"/>
                </a:moveTo>
                <a:lnTo>
                  <a:pt x="307047" y="2308288"/>
                </a:lnTo>
                <a:lnTo>
                  <a:pt x="307047" y="2313419"/>
                </a:lnTo>
                <a:lnTo>
                  <a:pt x="317284" y="2313419"/>
                </a:lnTo>
                <a:lnTo>
                  <a:pt x="317284" y="2308288"/>
                </a:lnTo>
                <a:close/>
              </a:path>
              <a:path w="1177290" h="2313940">
                <a:moveTo>
                  <a:pt x="378688" y="2308288"/>
                </a:moveTo>
                <a:lnTo>
                  <a:pt x="368452" y="2308288"/>
                </a:lnTo>
                <a:lnTo>
                  <a:pt x="368452" y="2313419"/>
                </a:lnTo>
                <a:lnTo>
                  <a:pt x="378688" y="2313419"/>
                </a:lnTo>
                <a:lnTo>
                  <a:pt x="378688" y="2308288"/>
                </a:lnTo>
                <a:close/>
              </a:path>
              <a:path w="1177290" h="2313940">
                <a:moveTo>
                  <a:pt x="440093" y="2303157"/>
                </a:moveTo>
                <a:lnTo>
                  <a:pt x="429856" y="2303157"/>
                </a:lnTo>
                <a:lnTo>
                  <a:pt x="429856" y="2313419"/>
                </a:lnTo>
                <a:lnTo>
                  <a:pt x="440093" y="2313419"/>
                </a:lnTo>
                <a:lnTo>
                  <a:pt x="440093" y="2303157"/>
                </a:lnTo>
                <a:close/>
              </a:path>
              <a:path w="1177290" h="2313940">
                <a:moveTo>
                  <a:pt x="440093" y="1727365"/>
                </a:moveTo>
                <a:lnTo>
                  <a:pt x="429856" y="1727365"/>
                </a:lnTo>
                <a:lnTo>
                  <a:pt x="429856" y="1737614"/>
                </a:lnTo>
                <a:lnTo>
                  <a:pt x="440093" y="1737614"/>
                </a:lnTo>
                <a:lnTo>
                  <a:pt x="440093" y="1727365"/>
                </a:lnTo>
                <a:close/>
              </a:path>
              <a:path w="1177290" h="2313940">
                <a:moveTo>
                  <a:pt x="440093" y="1151597"/>
                </a:moveTo>
                <a:lnTo>
                  <a:pt x="429856" y="1151597"/>
                </a:lnTo>
                <a:lnTo>
                  <a:pt x="429856" y="1161846"/>
                </a:lnTo>
                <a:lnTo>
                  <a:pt x="440093" y="1161846"/>
                </a:lnTo>
                <a:lnTo>
                  <a:pt x="440093" y="1151597"/>
                </a:lnTo>
                <a:close/>
              </a:path>
              <a:path w="1177290" h="2313940">
                <a:moveTo>
                  <a:pt x="440093" y="575792"/>
                </a:moveTo>
                <a:lnTo>
                  <a:pt x="429856" y="575792"/>
                </a:lnTo>
                <a:lnTo>
                  <a:pt x="429856" y="586054"/>
                </a:lnTo>
                <a:lnTo>
                  <a:pt x="440093" y="586054"/>
                </a:lnTo>
                <a:lnTo>
                  <a:pt x="440093" y="575792"/>
                </a:lnTo>
                <a:close/>
              </a:path>
              <a:path w="1177290" h="2313940">
                <a:moveTo>
                  <a:pt x="501510" y="2308288"/>
                </a:moveTo>
                <a:lnTo>
                  <a:pt x="491274" y="2308288"/>
                </a:lnTo>
                <a:lnTo>
                  <a:pt x="491274" y="2313419"/>
                </a:lnTo>
                <a:lnTo>
                  <a:pt x="501510" y="2313419"/>
                </a:lnTo>
                <a:lnTo>
                  <a:pt x="501510" y="2308288"/>
                </a:lnTo>
                <a:close/>
              </a:path>
              <a:path w="1177290" h="2313940">
                <a:moveTo>
                  <a:pt x="562914" y="2308288"/>
                </a:moveTo>
                <a:lnTo>
                  <a:pt x="552678" y="2308288"/>
                </a:lnTo>
                <a:lnTo>
                  <a:pt x="552678" y="2313419"/>
                </a:lnTo>
                <a:lnTo>
                  <a:pt x="562914" y="2313419"/>
                </a:lnTo>
                <a:lnTo>
                  <a:pt x="562914" y="2308288"/>
                </a:lnTo>
                <a:close/>
              </a:path>
              <a:path w="1177290" h="2313940">
                <a:moveTo>
                  <a:pt x="624319" y="2308288"/>
                </a:moveTo>
                <a:lnTo>
                  <a:pt x="614083" y="2308288"/>
                </a:lnTo>
                <a:lnTo>
                  <a:pt x="614083" y="2313419"/>
                </a:lnTo>
                <a:lnTo>
                  <a:pt x="624319" y="2313419"/>
                </a:lnTo>
                <a:lnTo>
                  <a:pt x="624319" y="2308288"/>
                </a:lnTo>
                <a:close/>
              </a:path>
              <a:path w="1177290" h="2313940">
                <a:moveTo>
                  <a:pt x="685736" y="2303157"/>
                </a:moveTo>
                <a:lnTo>
                  <a:pt x="675500" y="2303157"/>
                </a:lnTo>
                <a:lnTo>
                  <a:pt x="675500" y="2313419"/>
                </a:lnTo>
                <a:lnTo>
                  <a:pt x="685736" y="2313419"/>
                </a:lnTo>
                <a:lnTo>
                  <a:pt x="685736" y="2303157"/>
                </a:lnTo>
                <a:close/>
              </a:path>
              <a:path w="1177290" h="2313940">
                <a:moveTo>
                  <a:pt x="685736" y="1727365"/>
                </a:moveTo>
                <a:lnTo>
                  <a:pt x="675500" y="1727365"/>
                </a:lnTo>
                <a:lnTo>
                  <a:pt x="675500" y="1737614"/>
                </a:lnTo>
                <a:lnTo>
                  <a:pt x="685736" y="1737614"/>
                </a:lnTo>
                <a:lnTo>
                  <a:pt x="685736" y="1727365"/>
                </a:lnTo>
                <a:close/>
              </a:path>
              <a:path w="1177290" h="2313940">
                <a:moveTo>
                  <a:pt x="685736" y="1151597"/>
                </a:moveTo>
                <a:lnTo>
                  <a:pt x="675500" y="1151597"/>
                </a:lnTo>
                <a:lnTo>
                  <a:pt x="675500" y="1161846"/>
                </a:lnTo>
                <a:lnTo>
                  <a:pt x="685736" y="1161846"/>
                </a:lnTo>
                <a:lnTo>
                  <a:pt x="685736" y="1151597"/>
                </a:lnTo>
                <a:close/>
              </a:path>
              <a:path w="1177290" h="2313940">
                <a:moveTo>
                  <a:pt x="685736" y="575792"/>
                </a:moveTo>
                <a:lnTo>
                  <a:pt x="675500" y="575792"/>
                </a:lnTo>
                <a:lnTo>
                  <a:pt x="675500" y="586054"/>
                </a:lnTo>
                <a:lnTo>
                  <a:pt x="685736" y="586054"/>
                </a:lnTo>
                <a:lnTo>
                  <a:pt x="685736" y="575792"/>
                </a:lnTo>
                <a:close/>
              </a:path>
              <a:path w="1177290" h="2313940">
                <a:moveTo>
                  <a:pt x="747141" y="2308288"/>
                </a:moveTo>
                <a:lnTo>
                  <a:pt x="736904" y="2308288"/>
                </a:lnTo>
                <a:lnTo>
                  <a:pt x="736904" y="2313419"/>
                </a:lnTo>
                <a:lnTo>
                  <a:pt x="747141" y="2313419"/>
                </a:lnTo>
                <a:lnTo>
                  <a:pt x="747141" y="2308288"/>
                </a:lnTo>
                <a:close/>
              </a:path>
              <a:path w="1177290" h="2313940">
                <a:moveTo>
                  <a:pt x="808545" y="2308288"/>
                </a:moveTo>
                <a:lnTo>
                  <a:pt x="798309" y="2308288"/>
                </a:lnTo>
                <a:lnTo>
                  <a:pt x="798309" y="2313419"/>
                </a:lnTo>
                <a:lnTo>
                  <a:pt x="808545" y="2313419"/>
                </a:lnTo>
                <a:lnTo>
                  <a:pt x="808545" y="2308288"/>
                </a:lnTo>
                <a:close/>
              </a:path>
              <a:path w="1177290" h="2313940">
                <a:moveTo>
                  <a:pt x="869962" y="2308288"/>
                </a:moveTo>
                <a:lnTo>
                  <a:pt x="859726" y="2308288"/>
                </a:lnTo>
                <a:lnTo>
                  <a:pt x="859726" y="2313419"/>
                </a:lnTo>
                <a:lnTo>
                  <a:pt x="869962" y="2313419"/>
                </a:lnTo>
                <a:lnTo>
                  <a:pt x="869962" y="2308288"/>
                </a:lnTo>
                <a:close/>
              </a:path>
              <a:path w="1177290" h="2313940">
                <a:moveTo>
                  <a:pt x="931367" y="2303157"/>
                </a:moveTo>
                <a:lnTo>
                  <a:pt x="921131" y="2303157"/>
                </a:lnTo>
                <a:lnTo>
                  <a:pt x="921131" y="2313419"/>
                </a:lnTo>
                <a:lnTo>
                  <a:pt x="931367" y="2313419"/>
                </a:lnTo>
                <a:lnTo>
                  <a:pt x="931367" y="2303157"/>
                </a:lnTo>
                <a:close/>
              </a:path>
              <a:path w="1177290" h="2313940">
                <a:moveTo>
                  <a:pt x="931367" y="1727365"/>
                </a:moveTo>
                <a:lnTo>
                  <a:pt x="921131" y="1727365"/>
                </a:lnTo>
                <a:lnTo>
                  <a:pt x="921131" y="1737614"/>
                </a:lnTo>
                <a:lnTo>
                  <a:pt x="931367" y="1737614"/>
                </a:lnTo>
                <a:lnTo>
                  <a:pt x="931367" y="1727365"/>
                </a:lnTo>
                <a:close/>
              </a:path>
              <a:path w="1177290" h="2313940">
                <a:moveTo>
                  <a:pt x="931367" y="1151597"/>
                </a:moveTo>
                <a:lnTo>
                  <a:pt x="921131" y="1151597"/>
                </a:lnTo>
                <a:lnTo>
                  <a:pt x="921131" y="1161846"/>
                </a:lnTo>
                <a:lnTo>
                  <a:pt x="931367" y="1161846"/>
                </a:lnTo>
                <a:lnTo>
                  <a:pt x="931367" y="1151597"/>
                </a:lnTo>
                <a:close/>
              </a:path>
              <a:path w="1177290" h="2313940">
                <a:moveTo>
                  <a:pt x="931367" y="575792"/>
                </a:moveTo>
                <a:lnTo>
                  <a:pt x="921131" y="575792"/>
                </a:lnTo>
                <a:lnTo>
                  <a:pt x="921131" y="586054"/>
                </a:lnTo>
                <a:lnTo>
                  <a:pt x="931367" y="586054"/>
                </a:lnTo>
                <a:lnTo>
                  <a:pt x="931367" y="575792"/>
                </a:lnTo>
                <a:close/>
              </a:path>
              <a:path w="1177290" h="2313940">
                <a:moveTo>
                  <a:pt x="992771" y="2308275"/>
                </a:moveTo>
                <a:lnTo>
                  <a:pt x="982535" y="2308275"/>
                </a:lnTo>
                <a:lnTo>
                  <a:pt x="982535" y="2313419"/>
                </a:lnTo>
                <a:lnTo>
                  <a:pt x="992771" y="2313419"/>
                </a:lnTo>
                <a:lnTo>
                  <a:pt x="992771" y="2308275"/>
                </a:lnTo>
                <a:close/>
              </a:path>
              <a:path w="1177290" h="2313940">
                <a:moveTo>
                  <a:pt x="1054188" y="2308275"/>
                </a:moveTo>
                <a:lnTo>
                  <a:pt x="1043952" y="2308275"/>
                </a:lnTo>
                <a:lnTo>
                  <a:pt x="1043952" y="2313419"/>
                </a:lnTo>
                <a:lnTo>
                  <a:pt x="1054188" y="2313419"/>
                </a:lnTo>
                <a:lnTo>
                  <a:pt x="1054188" y="2308275"/>
                </a:lnTo>
                <a:close/>
              </a:path>
              <a:path w="1177290" h="2313940">
                <a:moveTo>
                  <a:pt x="1115593" y="2308275"/>
                </a:moveTo>
                <a:lnTo>
                  <a:pt x="1105357" y="2308275"/>
                </a:lnTo>
                <a:lnTo>
                  <a:pt x="1105357" y="2313419"/>
                </a:lnTo>
                <a:lnTo>
                  <a:pt x="1115593" y="2313419"/>
                </a:lnTo>
                <a:lnTo>
                  <a:pt x="1115593" y="2308275"/>
                </a:lnTo>
                <a:close/>
              </a:path>
              <a:path w="1177290" h="2313940">
                <a:moveTo>
                  <a:pt x="1176997" y="2303157"/>
                </a:moveTo>
                <a:lnTo>
                  <a:pt x="1166761" y="2303157"/>
                </a:lnTo>
                <a:lnTo>
                  <a:pt x="1166761" y="2313419"/>
                </a:lnTo>
                <a:lnTo>
                  <a:pt x="1176997" y="2313419"/>
                </a:lnTo>
                <a:lnTo>
                  <a:pt x="1176997" y="2303157"/>
                </a:lnTo>
                <a:close/>
              </a:path>
              <a:path w="1177290" h="2313940">
                <a:moveTo>
                  <a:pt x="1176997" y="1727365"/>
                </a:moveTo>
                <a:lnTo>
                  <a:pt x="1166761" y="1727365"/>
                </a:lnTo>
                <a:lnTo>
                  <a:pt x="1166761" y="1737614"/>
                </a:lnTo>
                <a:lnTo>
                  <a:pt x="1176997" y="1737614"/>
                </a:lnTo>
                <a:lnTo>
                  <a:pt x="1176997" y="1727365"/>
                </a:lnTo>
                <a:close/>
              </a:path>
              <a:path w="1177290" h="2313940">
                <a:moveTo>
                  <a:pt x="1176997" y="1151597"/>
                </a:moveTo>
                <a:lnTo>
                  <a:pt x="1166761" y="1151597"/>
                </a:lnTo>
                <a:lnTo>
                  <a:pt x="1166761" y="1161846"/>
                </a:lnTo>
                <a:lnTo>
                  <a:pt x="1176997" y="1161846"/>
                </a:lnTo>
                <a:lnTo>
                  <a:pt x="1176997" y="1151597"/>
                </a:lnTo>
                <a:close/>
              </a:path>
              <a:path w="1177290" h="2313940">
                <a:moveTo>
                  <a:pt x="1176997" y="575792"/>
                </a:moveTo>
                <a:lnTo>
                  <a:pt x="1166761" y="575792"/>
                </a:lnTo>
                <a:lnTo>
                  <a:pt x="1166761" y="586054"/>
                </a:lnTo>
                <a:lnTo>
                  <a:pt x="1176997" y="586054"/>
                </a:lnTo>
                <a:lnTo>
                  <a:pt x="1176997" y="575792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469613" y="646413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542427" y="6372877"/>
            <a:ext cx="9207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723680" y="588833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469613" y="588833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410014" y="5797079"/>
            <a:ext cx="224154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100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723680" y="531256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469613" y="531256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410014" y="5221312"/>
            <a:ext cx="224154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200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723680" y="473676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469613" y="473676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410014" y="4645514"/>
            <a:ext cx="224154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300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723680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487073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48481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609890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671300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32708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794117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855525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16934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978343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039751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101160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162569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223977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285386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346795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08204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469613" y="416097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410014" y="4069717"/>
            <a:ext cx="224154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400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723680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750168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811577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872985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34394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995804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057212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118621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180029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241438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302847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364255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425664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487073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548481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609890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671300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732708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794117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855525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916934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978343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039751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101160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162569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223977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285386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346795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408204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469613" y="35852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8410014" y="3493949"/>
            <a:ext cx="224154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500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8723680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829038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890446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951855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013263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074672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136081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197489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258898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320308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381716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443125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504534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565942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627351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688759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750168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811577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872985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934394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995804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057212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118621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180029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241438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302847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364255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425664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487073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548481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609890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671300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732708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794117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855525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1916934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978343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039751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2101160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162569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223977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285386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346795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408204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469613" y="30094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8410014" y="2918149"/>
            <a:ext cx="224154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600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8723680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583402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644812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706220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767629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829038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890446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951855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013263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074672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136081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197489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258898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320308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0381716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443125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504534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565942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627351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688759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750168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811577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872985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934394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995804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057212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118621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180029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241438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302847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1364255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1425664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487073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1548481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609890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671300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732708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1794117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1855525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1916934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1978343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039751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2101160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2162569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2223977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2285386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346795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408204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469613" y="24336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8410014" y="2342360"/>
            <a:ext cx="224154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700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8723680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785089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846498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907906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969316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30724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9092133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153542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9214950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276359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337768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399176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460585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521993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583402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644812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706220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767629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829038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890446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951855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013263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074672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136081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197489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258898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320308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0381716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0443125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0504534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 txBox="1"/>
          <p:nvPr/>
        </p:nvSpPr>
        <p:spPr>
          <a:xfrm>
            <a:off x="8188848" y="1377571"/>
            <a:ext cx="2373630" cy="5626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500" spc="-80" dirty="0">
                <a:solidFill>
                  <a:srgbClr val="252423"/>
                </a:solidFill>
                <a:latin typeface="Trebuchet MS"/>
                <a:cs typeface="Trebuchet MS"/>
              </a:rPr>
              <a:t>PaymentAmount </a:t>
            </a:r>
            <a:r>
              <a:rPr sz="15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500" spc="-15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52423"/>
                </a:solidFill>
                <a:latin typeface="Trebuchet MS"/>
                <a:cs typeface="Trebuchet MS"/>
              </a:rPr>
              <a:t>FirstName</a:t>
            </a:r>
            <a:endParaRPr sz="1500">
              <a:latin typeface="Trebuchet MS"/>
              <a:cs typeface="Trebuchet MS"/>
            </a:endParaRPr>
          </a:p>
          <a:p>
            <a:pPr marL="233679">
              <a:lnSpc>
                <a:spcPct val="100000"/>
              </a:lnSpc>
              <a:spcBef>
                <a:spcPts val="509"/>
              </a:spcBef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800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10565942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627351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688759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750168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811577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872985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0934394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0995804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1057212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1118621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1180029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1241438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1302847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1364255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1425664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1487073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1548481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1609890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1671300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1732708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1794117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855525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1916934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978343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039751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2101160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162569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223977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285386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2346795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2408204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2469613" y="185782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234" y="10254"/>
                </a:moveTo>
                <a:lnTo>
                  <a:pt x="0" y="10254"/>
                </a:lnTo>
                <a:lnTo>
                  <a:pt x="0" y="0"/>
                </a:lnTo>
                <a:lnTo>
                  <a:pt x="10234" y="0"/>
                </a:lnTo>
                <a:lnTo>
                  <a:pt x="10234" y="102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 txBox="1"/>
          <p:nvPr/>
        </p:nvSpPr>
        <p:spPr>
          <a:xfrm>
            <a:off x="10249847" y="7013848"/>
            <a:ext cx="716280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45" dirty="0">
                <a:solidFill>
                  <a:srgbClr val="252423"/>
                </a:solidFill>
                <a:latin typeface="Trebuchet MS"/>
                <a:cs typeface="Trebuchet MS"/>
              </a:rPr>
              <a:t>F</a:t>
            </a:r>
            <a:r>
              <a:rPr sz="1300" spc="-55" dirty="0">
                <a:solidFill>
                  <a:srgbClr val="252423"/>
                </a:solidFill>
                <a:latin typeface="Trebuchet MS"/>
                <a:cs typeface="Trebuchet MS"/>
              </a:rPr>
              <a:t>irstName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8194295" y="3607281"/>
            <a:ext cx="189230" cy="11182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250" spc="-40" dirty="0">
                <a:solidFill>
                  <a:srgbClr val="252423"/>
                </a:solidFill>
                <a:latin typeface="Trebuchet MS"/>
                <a:cs typeface="Trebuchet MS"/>
              </a:rPr>
              <a:t>P</a:t>
            </a:r>
            <a:r>
              <a:rPr sz="1250" dirty="0">
                <a:solidFill>
                  <a:srgbClr val="252423"/>
                </a:solidFill>
                <a:latin typeface="Trebuchet MS"/>
                <a:cs typeface="Trebuchet MS"/>
              </a:rPr>
              <a:t>aymentAmount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63" name="object 263"/>
          <p:cNvSpPr txBox="1"/>
          <p:nvPr/>
        </p:nvSpPr>
        <p:spPr>
          <a:xfrm rot="19500000">
            <a:off x="8638275" y="6545221"/>
            <a:ext cx="231681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45" dirty="0">
                <a:solidFill>
                  <a:srgbClr val="605D5C"/>
                </a:solidFill>
                <a:latin typeface="Arial Black"/>
                <a:cs typeface="Arial Black"/>
              </a:rPr>
              <a:t>Kris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64" name="object 264"/>
          <p:cNvSpPr txBox="1"/>
          <p:nvPr/>
        </p:nvSpPr>
        <p:spPr>
          <a:xfrm rot="19500000">
            <a:off x="8698309" y="6605260"/>
            <a:ext cx="424053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14" dirty="0">
                <a:solidFill>
                  <a:srgbClr val="605D5C"/>
                </a:solidFill>
                <a:latin typeface="Arial Black"/>
                <a:cs typeface="Arial Black"/>
              </a:rPr>
              <a:t>Simona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65" name="object 265"/>
          <p:cNvSpPr txBox="1"/>
          <p:nvPr/>
        </p:nvSpPr>
        <p:spPr>
          <a:xfrm rot="19500000">
            <a:off x="9007260" y="6583340"/>
            <a:ext cx="351241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70" dirty="0">
                <a:solidFill>
                  <a:srgbClr val="605D5C"/>
                </a:solidFill>
                <a:latin typeface="Arial Black"/>
                <a:cs typeface="Arial Black"/>
              </a:rPr>
              <a:t>James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66" name="object 266"/>
          <p:cNvSpPr txBox="1"/>
          <p:nvPr/>
        </p:nvSpPr>
        <p:spPr>
          <a:xfrm rot="19500000">
            <a:off x="9214419" y="6594558"/>
            <a:ext cx="388356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00" dirty="0">
                <a:solidFill>
                  <a:srgbClr val="605D5C"/>
                </a:solidFill>
                <a:latin typeface="Arial Black"/>
                <a:cs typeface="Arial Black"/>
              </a:rPr>
              <a:t>Mitsue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67" name="object 267"/>
          <p:cNvSpPr txBox="1"/>
          <p:nvPr/>
        </p:nvSpPr>
        <p:spPr>
          <a:xfrm rot="19500000">
            <a:off x="9304505" y="6643361"/>
            <a:ext cx="551772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25" dirty="0">
                <a:solidFill>
                  <a:srgbClr val="605D5C"/>
                </a:solidFill>
                <a:latin typeface="Arial Black"/>
                <a:cs typeface="Arial Black"/>
              </a:rPr>
              <a:t>Josephine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68" name="object 268"/>
          <p:cNvSpPr txBox="1"/>
          <p:nvPr/>
        </p:nvSpPr>
        <p:spPr>
          <a:xfrm rot="19500000">
            <a:off x="9787807" y="6564901"/>
            <a:ext cx="292048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30" dirty="0">
                <a:solidFill>
                  <a:srgbClr val="605D5C"/>
                </a:solidFill>
                <a:latin typeface="Arial Black"/>
                <a:cs typeface="Arial Black"/>
              </a:rPr>
              <a:t>Sage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69" name="object 269"/>
          <p:cNvSpPr txBox="1"/>
          <p:nvPr/>
        </p:nvSpPr>
        <p:spPr>
          <a:xfrm rot="19500000">
            <a:off x="9961958" y="6587097"/>
            <a:ext cx="363759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85" dirty="0">
                <a:solidFill>
                  <a:srgbClr val="605D5C"/>
                </a:solidFill>
                <a:latin typeface="Arial Black"/>
                <a:cs typeface="Arial Black"/>
              </a:rPr>
              <a:t>Minna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70" name="object 270"/>
          <p:cNvSpPr txBox="1"/>
          <p:nvPr/>
        </p:nvSpPr>
        <p:spPr>
          <a:xfrm rot="19500000">
            <a:off x="10279460" y="6562057"/>
            <a:ext cx="283440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30" dirty="0">
                <a:solidFill>
                  <a:srgbClr val="605D5C"/>
                </a:solidFill>
                <a:latin typeface="Arial Black"/>
                <a:cs typeface="Arial Black"/>
              </a:rPr>
              <a:t>Kiley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71" name="object 271"/>
          <p:cNvSpPr txBox="1"/>
          <p:nvPr/>
        </p:nvSpPr>
        <p:spPr>
          <a:xfrm rot="19500000">
            <a:off x="10364555" y="6613204"/>
            <a:ext cx="450250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25" dirty="0">
                <a:solidFill>
                  <a:srgbClr val="605D5C"/>
                </a:solidFill>
                <a:latin typeface="Arial Black"/>
                <a:cs typeface="Arial Black"/>
              </a:rPr>
              <a:t>Graciela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72" name="object 272"/>
          <p:cNvSpPr txBox="1"/>
          <p:nvPr/>
        </p:nvSpPr>
        <p:spPr>
          <a:xfrm rot="19500000">
            <a:off x="10702439" y="6581926"/>
            <a:ext cx="347082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25" dirty="0">
                <a:solidFill>
                  <a:srgbClr val="605D5C"/>
                </a:solidFill>
                <a:latin typeface="Arial Black"/>
                <a:cs typeface="Arial Black"/>
              </a:rPr>
              <a:t>Lenna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73" name="object 273"/>
          <p:cNvSpPr txBox="1"/>
          <p:nvPr/>
        </p:nvSpPr>
        <p:spPr>
          <a:xfrm rot="19500000">
            <a:off x="11011817" y="6559473"/>
            <a:ext cx="274893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00" dirty="0">
                <a:solidFill>
                  <a:srgbClr val="605D5C"/>
                </a:solidFill>
                <a:latin typeface="Arial Black"/>
                <a:cs typeface="Arial Black"/>
              </a:rPr>
              <a:t>Abel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74" name="object 274"/>
          <p:cNvSpPr txBox="1"/>
          <p:nvPr/>
        </p:nvSpPr>
        <p:spPr>
          <a:xfrm rot="19500000">
            <a:off x="11207739" y="6574620"/>
            <a:ext cx="322874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25" dirty="0">
                <a:solidFill>
                  <a:srgbClr val="605D5C"/>
                </a:solidFill>
                <a:latin typeface="Arial Black"/>
                <a:cs typeface="Arial Black"/>
              </a:rPr>
              <a:t>Leota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75" name="object 275"/>
          <p:cNvSpPr txBox="1"/>
          <p:nvPr/>
        </p:nvSpPr>
        <p:spPr>
          <a:xfrm rot="19500000">
            <a:off x="11351072" y="6606638"/>
            <a:ext cx="428308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30" dirty="0">
                <a:solidFill>
                  <a:srgbClr val="605D5C"/>
                </a:solidFill>
                <a:latin typeface="Arial Black"/>
                <a:cs typeface="Arial Black"/>
              </a:rPr>
              <a:t>Cammy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76" name="object 276"/>
          <p:cNvSpPr txBox="1"/>
          <p:nvPr/>
        </p:nvSpPr>
        <p:spPr>
          <a:xfrm rot="19500000">
            <a:off x="11804932" y="6535950"/>
            <a:ext cx="204978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100" dirty="0">
                <a:solidFill>
                  <a:srgbClr val="605D5C"/>
                </a:solidFill>
                <a:latin typeface="Arial Black"/>
                <a:cs typeface="Arial Black"/>
              </a:rPr>
              <a:t>Art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77" name="object 277"/>
          <p:cNvSpPr txBox="1"/>
          <p:nvPr/>
        </p:nvSpPr>
        <p:spPr>
          <a:xfrm rot="19500000">
            <a:off x="11807705" y="6615186"/>
            <a:ext cx="456972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950" spc="-95" dirty="0">
                <a:solidFill>
                  <a:srgbClr val="605D5C"/>
                </a:solidFill>
                <a:latin typeface="Arial Black"/>
                <a:cs typeface="Arial Black"/>
              </a:rPr>
              <a:t>Donette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278" name="object 278"/>
          <p:cNvSpPr/>
          <p:nvPr/>
        </p:nvSpPr>
        <p:spPr>
          <a:xfrm>
            <a:off x="8820290" y="2097823"/>
            <a:ext cx="1882139" cy="4371975"/>
          </a:xfrm>
          <a:custGeom>
            <a:avLst/>
            <a:gdLst/>
            <a:ahLst/>
            <a:cxnLst/>
            <a:rect l="l" t="t" r="r" b="b"/>
            <a:pathLst>
              <a:path w="1882140" h="4371975">
                <a:moveTo>
                  <a:pt x="190792" y="0"/>
                </a:moveTo>
                <a:lnTo>
                  <a:pt x="0" y="0"/>
                </a:lnTo>
                <a:lnTo>
                  <a:pt x="0" y="4371441"/>
                </a:lnTo>
                <a:lnTo>
                  <a:pt x="190792" y="4371441"/>
                </a:lnTo>
                <a:lnTo>
                  <a:pt x="190792" y="0"/>
                </a:lnTo>
                <a:close/>
              </a:path>
              <a:path w="1882140" h="4371975">
                <a:moveTo>
                  <a:pt x="432346" y="50952"/>
                </a:moveTo>
                <a:lnTo>
                  <a:pt x="241554" y="50952"/>
                </a:lnTo>
                <a:lnTo>
                  <a:pt x="241554" y="4371441"/>
                </a:lnTo>
                <a:lnTo>
                  <a:pt x="432346" y="4371441"/>
                </a:lnTo>
                <a:lnTo>
                  <a:pt x="432346" y="50952"/>
                </a:lnTo>
                <a:close/>
              </a:path>
              <a:path w="1882140" h="4371975">
                <a:moveTo>
                  <a:pt x="673900" y="103403"/>
                </a:moveTo>
                <a:lnTo>
                  <a:pt x="483095" y="103403"/>
                </a:lnTo>
                <a:lnTo>
                  <a:pt x="483095" y="4371441"/>
                </a:lnTo>
                <a:lnTo>
                  <a:pt x="673900" y="4371441"/>
                </a:lnTo>
                <a:lnTo>
                  <a:pt x="673900" y="103403"/>
                </a:lnTo>
                <a:close/>
              </a:path>
              <a:path w="1882140" h="4371975">
                <a:moveTo>
                  <a:pt x="915441" y="510438"/>
                </a:moveTo>
                <a:lnTo>
                  <a:pt x="724649" y="510438"/>
                </a:lnTo>
                <a:lnTo>
                  <a:pt x="724649" y="4371441"/>
                </a:lnTo>
                <a:lnTo>
                  <a:pt x="915441" y="4371441"/>
                </a:lnTo>
                <a:lnTo>
                  <a:pt x="915441" y="510438"/>
                </a:lnTo>
                <a:close/>
              </a:path>
              <a:path w="1882140" h="4371975">
                <a:moveTo>
                  <a:pt x="1156982" y="1087374"/>
                </a:moveTo>
                <a:lnTo>
                  <a:pt x="966190" y="1087374"/>
                </a:lnTo>
                <a:lnTo>
                  <a:pt x="966190" y="4371441"/>
                </a:lnTo>
                <a:lnTo>
                  <a:pt x="1156982" y="4371441"/>
                </a:lnTo>
                <a:lnTo>
                  <a:pt x="1156982" y="1087374"/>
                </a:lnTo>
                <a:close/>
              </a:path>
              <a:path w="1882140" h="4371975">
                <a:moveTo>
                  <a:pt x="1398536" y="1154569"/>
                </a:moveTo>
                <a:lnTo>
                  <a:pt x="1207744" y="1154569"/>
                </a:lnTo>
                <a:lnTo>
                  <a:pt x="1207744" y="4371441"/>
                </a:lnTo>
                <a:lnTo>
                  <a:pt x="1398536" y="4371441"/>
                </a:lnTo>
                <a:lnTo>
                  <a:pt x="1398536" y="1154569"/>
                </a:lnTo>
                <a:close/>
              </a:path>
              <a:path w="1882140" h="4371975">
                <a:moveTo>
                  <a:pt x="1640090" y="1247724"/>
                </a:moveTo>
                <a:lnTo>
                  <a:pt x="1449298" y="1247724"/>
                </a:lnTo>
                <a:lnTo>
                  <a:pt x="1449298" y="4371441"/>
                </a:lnTo>
                <a:lnTo>
                  <a:pt x="1640090" y="4371441"/>
                </a:lnTo>
                <a:lnTo>
                  <a:pt x="1640090" y="1247724"/>
                </a:lnTo>
                <a:close/>
              </a:path>
              <a:path w="1882140" h="4371975">
                <a:moveTo>
                  <a:pt x="1881644" y="1368882"/>
                </a:moveTo>
                <a:lnTo>
                  <a:pt x="1690852" y="1368882"/>
                </a:lnTo>
                <a:lnTo>
                  <a:pt x="1690852" y="4371441"/>
                </a:lnTo>
                <a:lnTo>
                  <a:pt x="1881644" y="4371441"/>
                </a:lnTo>
                <a:lnTo>
                  <a:pt x="1881644" y="1368882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752686" y="3833930"/>
            <a:ext cx="191135" cy="2635885"/>
          </a:xfrm>
          <a:custGeom>
            <a:avLst/>
            <a:gdLst/>
            <a:ahLst/>
            <a:cxnLst/>
            <a:rect l="l" t="t" r="r" b="b"/>
            <a:pathLst>
              <a:path w="191134" h="2635885">
                <a:moveTo>
                  <a:pt x="190792" y="2635328"/>
                </a:moveTo>
                <a:lnTo>
                  <a:pt x="0" y="2635328"/>
                </a:lnTo>
                <a:lnTo>
                  <a:pt x="0" y="0"/>
                </a:lnTo>
                <a:lnTo>
                  <a:pt x="190792" y="0"/>
                </a:lnTo>
                <a:lnTo>
                  <a:pt x="190792" y="263532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994237" y="3861280"/>
            <a:ext cx="191135" cy="2608580"/>
          </a:xfrm>
          <a:custGeom>
            <a:avLst/>
            <a:gdLst/>
            <a:ahLst/>
            <a:cxnLst/>
            <a:rect l="l" t="t" r="r" b="b"/>
            <a:pathLst>
              <a:path w="191134" h="2608579">
                <a:moveTo>
                  <a:pt x="190792" y="2607978"/>
                </a:moveTo>
                <a:lnTo>
                  <a:pt x="0" y="2607978"/>
                </a:lnTo>
                <a:lnTo>
                  <a:pt x="0" y="0"/>
                </a:lnTo>
                <a:lnTo>
                  <a:pt x="190792" y="0"/>
                </a:lnTo>
                <a:lnTo>
                  <a:pt x="190792" y="260797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235779" y="4173308"/>
            <a:ext cx="1157605" cy="2296160"/>
          </a:xfrm>
          <a:custGeom>
            <a:avLst/>
            <a:gdLst/>
            <a:ahLst/>
            <a:cxnLst/>
            <a:rect l="l" t="t" r="r" b="b"/>
            <a:pathLst>
              <a:path w="1157604" h="2296160">
                <a:moveTo>
                  <a:pt x="190792" y="0"/>
                </a:moveTo>
                <a:lnTo>
                  <a:pt x="0" y="0"/>
                </a:lnTo>
                <a:lnTo>
                  <a:pt x="0" y="2295956"/>
                </a:lnTo>
                <a:lnTo>
                  <a:pt x="190792" y="2295956"/>
                </a:lnTo>
                <a:lnTo>
                  <a:pt x="190792" y="0"/>
                </a:lnTo>
                <a:close/>
              </a:path>
              <a:path w="1157604" h="2296160">
                <a:moveTo>
                  <a:pt x="432346" y="162318"/>
                </a:moveTo>
                <a:lnTo>
                  <a:pt x="241554" y="162318"/>
                </a:lnTo>
                <a:lnTo>
                  <a:pt x="241554" y="2295956"/>
                </a:lnTo>
                <a:lnTo>
                  <a:pt x="432346" y="2295956"/>
                </a:lnTo>
                <a:lnTo>
                  <a:pt x="432346" y="162318"/>
                </a:lnTo>
                <a:close/>
              </a:path>
              <a:path w="1157604" h="2296160">
                <a:moveTo>
                  <a:pt x="673900" y="163982"/>
                </a:moveTo>
                <a:lnTo>
                  <a:pt x="483108" y="163982"/>
                </a:lnTo>
                <a:lnTo>
                  <a:pt x="483108" y="2295956"/>
                </a:lnTo>
                <a:lnTo>
                  <a:pt x="673900" y="2295956"/>
                </a:lnTo>
                <a:lnTo>
                  <a:pt x="673900" y="163982"/>
                </a:lnTo>
                <a:close/>
              </a:path>
              <a:path w="1157604" h="2296160">
                <a:moveTo>
                  <a:pt x="915441" y="277482"/>
                </a:moveTo>
                <a:lnTo>
                  <a:pt x="724649" y="277482"/>
                </a:lnTo>
                <a:lnTo>
                  <a:pt x="724649" y="2295956"/>
                </a:lnTo>
                <a:lnTo>
                  <a:pt x="915441" y="2295956"/>
                </a:lnTo>
                <a:lnTo>
                  <a:pt x="915441" y="277482"/>
                </a:lnTo>
                <a:close/>
              </a:path>
              <a:path w="1157604" h="2296160">
                <a:moveTo>
                  <a:pt x="1156995" y="416928"/>
                </a:moveTo>
                <a:lnTo>
                  <a:pt x="966203" y="416928"/>
                </a:lnTo>
                <a:lnTo>
                  <a:pt x="966203" y="2295944"/>
                </a:lnTo>
                <a:lnTo>
                  <a:pt x="1156995" y="2295944"/>
                </a:lnTo>
                <a:lnTo>
                  <a:pt x="1156995" y="41692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0" y="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0"/>
                </a:moveTo>
                <a:lnTo>
                  <a:pt x="268224" y="0"/>
                </a:lnTo>
                <a:lnTo>
                  <a:pt x="268224" y="268224"/>
                </a:lnTo>
                <a:lnTo>
                  <a:pt x="0" y="268224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954" y="187424"/>
            <a:ext cx="12434570" cy="7390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  <a:tabLst>
                <a:tab pos="6262370" algn="l"/>
              </a:tabLst>
            </a:pPr>
            <a:r>
              <a:rPr sz="800" dirty="0">
                <a:latin typeface="Arial"/>
                <a:cs typeface="Arial"/>
              </a:rPr>
              <a:t>4/8/2020	Passenger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City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1/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1334" y="1759448"/>
            <a:ext cx="1556385" cy="338455"/>
            <a:chOff x="971334" y="1759448"/>
            <a:chExt cx="1556385" cy="338455"/>
          </a:xfrm>
        </p:grpSpPr>
        <p:sp>
          <p:nvSpPr>
            <p:cNvPr id="4" name="object 4"/>
            <p:cNvSpPr/>
            <p:nvPr/>
          </p:nvSpPr>
          <p:spPr>
            <a:xfrm>
              <a:off x="971334" y="1759448"/>
              <a:ext cx="716915" cy="338455"/>
            </a:xfrm>
            <a:custGeom>
              <a:avLst/>
              <a:gdLst/>
              <a:ahLst/>
              <a:cxnLst/>
              <a:rect l="l" t="t" r="r" b="b"/>
              <a:pathLst>
                <a:path w="716914" h="338455">
                  <a:moveTo>
                    <a:pt x="716755" y="337898"/>
                  </a:moveTo>
                  <a:lnTo>
                    <a:pt x="0" y="337898"/>
                  </a:lnTo>
                  <a:lnTo>
                    <a:pt x="0" y="0"/>
                  </a:lnTo>
                  <a:lnTo>
                    <a:pt x="716755" y="0"/>
                  </a:lnTo>
                  <a:lnTo>
                    <a:pt x="716755" y="337898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1334" y="2087109"/>
              <a:ext cx="716915" cy="10795"/>
            </a:xfrm>
            <a:custGeom>
              <a:avLst/>
              <a:gdLst/>
              <a:ahLst/>
              <a:cxnLst/>
              <a:rect l="l" t="t" r="r" b="b"/>
              <a:pathLst>
                <a:path w="716914" h="10794">
                  <a:moveTo>
                    <a:pt x="716754" y="10237"/>
                  </a:moveTo>
                  <a:lnTo>
                    <a:pt x="0" y="10237"/>
                  </a:lnTo>
                  <a:lnTo>
                    <a:pt x="0" y="0"/>
                  </a:lnTo>
                  <a:lnTo>
                    <a:pt x="716754" y="0"/>
                  </a:lnTo>
                  <a:lnTo>
                    <a:pt x="716754" y="1023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8089" y="1759448"/>
              <a:ext cx="840105" cy="338455"/>
            </a:xfrm>
            <a:custGeom>
              <a:avLst/>
              <a:gdLst/>
              <a:ahLst/>
              <a:cxnLst/>
              <a:rect l="l" t="t" r="r" b="b"/>
              <a:pathLst>
                <a:path w="840105" h="338455">
                  <a:moveTo>
                    <a:pt x="839627" y="337898"/>
                  </a:moveTo>
                  <a:lnTo>
                    <a:pt x="0" y="337898"/>
                  </a:lnTo>
                  <a:lnTo>
                    <a:pt x="0" y="0"/>
                  </a:lnTo>
                  <a:lnTo>
                    <a:pt x="839627" y="0"/>
                  </a:lnTo>
                  <a:lnTo>
                    <a:pt x="839627" y="337898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8089" y="2087109"/>
              <a:ext cx="840105" cy="10795"/>
            </a:xfrm>
            <a:custGeom>
              <a:avLst/>
              <a:gdLst/>
              <a:ahLst/>
              <a:cxnLst/>
              <a:rect l="l" t="t" r="r" b="b"/>
              <a:pathLst>
                <a:path w="840105" h="10794">
                  <a:moveTo>
                    <a:pt x="839627" y="10237"/>
                  </a:moveTo>
                  <a:lnTo>
                    <a:pt x="0" y="10237"/>
                  </a:lnTo>
                  <a:lnTo>
                    <a:pt x="0" y="0"/>
                  </a:lnTo>
                  <a:lnTo>
                    <a:pt x="839627" y="0"/>
                  </a:lnTo>
                  <a:lnTo>
                    <a:pt x="839627" y="1023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71334" y="2343099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4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36"/>
                </a:lnTo>
                <a:lnTo>
                  <a:pt x="716749" y="10236"/>
                </a:lnTo>
                <a:lnTo>
                  <a:pt x="1556372" y="10236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1334" y="2599080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4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36"/>
                </a:lnTo>
                <a:lnTo>
                  <a:pt x="716749" y="10236"/>
                </a:lnTo>
                <a:lnTo>
                  <a:pt x="1556372" y="10236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1334" y="2855061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4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48"/>
                </a:lnTo>
                <a:lnTo>
                  <a:pt x="716749" y="10248"/>
                </a:lnTo>
                <a:lnTo>
                  <a:pt x="1556372" y="10248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1334" y="3111055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4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36"/>
                </a:lnTo>
                <a:lnTo>
                  <a:pt x="716749" y="10236"/>
                </a:lnTo>
                <a:lnTo>
                  <a:pt x="1556372" y="10236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1334" y="3367036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5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23"/>
                </a:lnTo>
                <a:lnTo>
                  <a:pt x="716749" y="10223"/>
                </a:lnTo>
                <a:lnTo>
                  <a:pt x="1556372" y="10223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1334" y="3623017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5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36"/>
                </a:lnTo>
                <a:lnTo>
                  <a:pt x="716749" y="10236"/>
                </a:lnTo>
                <a:lnTo>
                  <a:pt x="1556372" y="10236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1334" y="3878998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5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36"/>
                </a:lnTo>
                <a:lnTo>
                  <a:pt x="716749" y="10236"/>
                </a:lnTo>
                <a:lnTo>
                  <a:pt x="1556372" y="10236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1334" y="4134992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5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36"/>
                </a:lnTo>
                <a:lnTo>
                  <a:pt x="716749" y="10236"/>
                </a:lnTo>
                <a:lnTo>
                  <a:pt x="1556372" y="10236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1334" y="4390974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5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36"/>
                </a:lnTo>
                <a:lnTo>
                  <a:pt x="716749" y="10236"/>
                </a:lnTo>
                <a:lnTo>
                  <a:pt x="1556372" y="10236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1334" y="4646955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5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36"/>
                </a:lnTo>
                <a:lnTo>
                  <a:pt x="716749" y="10236"/>
                </a:lnTo>
                <a:lnTo>
                  <a:pt x="1556372" y="10236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1334" y="4902936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5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36"/>
                </a:lnTo>
                <a:lnTo>
                  <a:pt x="716749" y="10236"/>
                </a:lnTo>
                <a:lnTo>
                  <a:pt x="1556372" y="10236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1334" y="5158917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5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36"/>
                </a:lnTo>
                <a:lnTo>
                  <a:pt x="716749" y="10236"/>
                </a:lnTo>
                <a:lnTo>
                  <a:pt x="1556372" y="10236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1334" y="5414911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5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36"/>
                </a:lnTo>
                <a:lnTo>
                  <a:pt x="716749" y="10236"/>
                </a:lnTo>
                <a:lnTo>
                  <a:pt x="1556372" y="10236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1334" y="5670892"/>
            <a:ext cx="1556385" cy="10795"/>
          </a:xfrm>
          <a:custGeom>
            <a:avLst/>
            <a:gdLst/>
            <a:ahLst/>
            <a:cxnLst/>
            <a:rect l="l" t="t" r="r" b="b"/>
            <a:pathLst>
              <a:path w="1556385" h="10795">
                <a:moveTo>
                  <a:pt x="1556372" y="0"/>
                </a:moveTo>
                <a:lnTo>
                  <a:pt x="716749" y="0"/>
                </a:lnTo>
                <a:lnTo>
                  <a:pt x="0" y="0"/>
                </a:lnTo>
                <a:lnTo>
                  <a:pt x="0" y="10236"/>
                </a:lnTo>
                <a:lnTo>
                  <a:pt x="716749" y="10236"/>
                </a:lnTo>
                <a:lnTo>
                  <a:pt x="1556372" y="10236"/>
                </a:lnTo>
                <a:lnTo>
                  <a:pt x="155637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71334" y="1784326"/>
            <a:ext cx="1556385" cy="4110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1050" spc="-145" dirty="0">
                <a:solidFill>
                  <a:srgbClr val="FFFFFF"/>
                </a:solidFill>
                <a:latin typeface="Arial Black"/>
                <a:cs typeface="Arial Black"/>
              </a:rPr>
              <a:t>LastName</a:t>
            </a:r>
            <a:r>
              <a:rPr sz="105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50" spc="-120" dirty="0">
                <a:solidFill>
                  <a:srgbClr val="FFFFFF"/>
                </a:solidFill>
                <a:latin typeface="Arial Black"/>
                <a:cs typeface="Arial Black"/>
              </a:rPr>
              <a:t>City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tabLst>
                <a:tab pos="767715" algn="l"/>
              </a:tabLst>
            </a:pPr>
            <a:r>
              <a:rPr sz="1050" spc="-125" dirty="0">
                <a:solidFill>
                  <a:srgbClr val="252423"/>
                </a:solidFill>
                <a:latin typeface="Arial Black"/>
                <a:cs typeface="Arial Black"/>
              </a:rPr>
              <a:t>Albares	</a:t>
            </a:r>
            <a:r>
              <a:rPr sz="1050" spc="-110" dirty="0">
                <a:solidFill>
                  <a:srgbClr val="252423"/>
                </a:solidFill>
                <a:latin typeface="Arial Black"/>
                <a:cs typeface="Arial Black"/>
              </a:rPr>
              <a:t>Boulder</a:t>
            </a:r>
            <a:endParaRPr sz="1050">
              <a:latin typeface="Arial Black"/>
              <a:cs typeface="Arial Black"/>
            </a:endParaRPr>
          </a:p>
          <a:p>
            <a:pPr marL="50800" marR="114935">
              <a:lnSpc>
                <a:spcPct val="160000"/>
              </a:lnSpc>
              <a:tabLst>
                <a:tab pos="767715" algn="l"/>
              </a:tabLst>
            </a:pPr>
            <a:r>
              <a:rPr sz="1050" spc="-95" dirty="0">
                <a:solidFill>
                  <a:srgbClr val="252423"/>
                </a:solidFill>
                <a:latin typeface="Arial Black"/>
                <a:cs typeface="Arial Black"/>
              </a:rPr>
              <a:t>Amigon	</a:t>
            </a:r>
            <a:r>
              <a:rPr sz="1050" spc="-114" dirty="0">
                <a:solidFill>
                  <a:srgbClr val="252423"/>
                </a:solidFill>
                <a:latin typeface="Arial Black"/>
                <a:cs typeface="Arial Black"/>
              </a:rPr>
              <a:t>Austin  </a:t>
            </a:r>
            <a:r>
              <a:rPr sz="1050" spc="-155" dirty="0">
                <a:solidFill>
                  <a:srgbClr val="252423"/>
                </a:solidFill>
                <a:latin typeface="Arial Black"/>
                <a:cs typeface="Arial Black"/>
              </a:rPr>
              <a:t>Ca</a:t>
            </a:r>
            <a:r>
              <a:rPr sz="1050" spc="-90" dirty="0">
                <a:solidFill>
                  <a:srgbClr val="252423"/>
                </a:solidFill>
                <a:latin typeface="Arial Black"/>
                <a:cs typeface="Arial Black"/>
              </a:rPr>
              <a:t>l</a:t>
            </a:r>
            <a:r>
              <a:rPr sz="1050" spc="-70" dirty="0">
                <a:solidFill>
                  <a:srgbClr val="252423"/>
                </a:solidFill>
                <a:latin typeface="Arial Black"/>
                <a:cs typeface="Arial Black"/>
              </a:rPr>
              <a:t>d</a:t>
            </a:r>
            <a:r>
              <a:rPr sz="1050" spc="-140" dirty="0">
                <a:solidFill>
                  <a:srgbClr val="252423"/>
                </a:solidFill>
                <a:latin typeface="Arial Black"/>
                <a:cs typeface="Arial Black"/>
              </a:rPr>
              <a:t>e</a:t>
            </a:r>
            <a:r>
              <a:rPr sz="1050" spc="-95" dirty="0">
                <a:solidFill>
                  <a:srgbClr val="252423"/>
                </a:solidFill>
                <a:latin typeface="Arial Black"/>
                <a:cs typeface="Arial Black"/>
              </a:rPr>
              <a:t>rr</a:t>
            </a:r>
            <a:r>
              <a:rPr sz="1050" spc="-155" dirty="0">
                <a:solidFill>
                  <a:srgbClr val="252423"/>
                </a:solidFill>
                <a:latin typeface="Arial Black"/>
                <a:cs typeface="Arial Black"/>
              </a:rPr>
              <a:t>a</a:t>
            </a:r>
            <a:r>
              <a:rPr sz="1050" dirty="0">
                <a:solidFill>
                  <a:srgbClr val="252423"/>
                </a:solidFill>
                <a:latin typeface="Arial Black"/>
                <a:cs typeface="Arial Black"/>
              </a:rPr>
              <a:t>	</a:t>
            </a:r>
            <a:r>
              <a:rPr sz="1050" spc="-160" dirty="0">
                <a:solidFill>
                  <a:srgbClr val="252423"/>
                </a:solidFill>
                <a:latin typeface="Arial Black"/>
                <a:cs typeface="Arial Black"/>
              </a:rPr>
              <a:t>P</a:t>
            </a:r>
            <a:r>
              <a:rPr sz="1050" spc="-95" dirty="0">
                <a:solidFill>
                  <a:srgbClr val="252423"/>
                </a:solidFill>
                <a:latin typeface="Arial Black"/>
                <a:cs typeface="Arial Black"/>
              </a:rPr>
              <a:t>r</a:t>
            </a:r>
            <a:r>
              <a:rPr sz="1050" spc="-100" dirty="0">
                <a:solidFill>
                  <a:srgbClr val="252423"/>
                </a:solidFill>
                <a:latin typeface="Arial Black"/>
                <a:cs typeface="Arial Black"/>
              </a:rPr>
              <a:t>ov</a:t>
            </a:r>
            <a:r>
              <a:rPr sz="1050" spc="-90" dirty="0">
                <a:solidFill>
                  <a:srgbClr val="252423"/>
                </a:solidFill>
                <a:latin typeface="Arial Black"/>
                <a:cs typeface="Arial Black"/>
              </a:rPr>
              <a:t>i</a:t>
            </a:r>
            <a:r>
              <a:rPr sz="1050" spc="-70" dirty="0">
                <a:solidFill>
                  <a:srgbClr val="252423"/>
                </a:solidFill>
                <a:latin typeface="Arial Black"/>
                <a:cs typeface="Arial Black"/>
              </a:rPr>
              <a:t>d</a:t>
            </a:r>
            <a:r>
              <a:rPr sz="1050" spc="-140" dirty="0">
                <a:solidFill>
                  <a:srgbClr val="252423"/>
                </a:solidFill>
                <a:latin typeface="Arial Black"/>
                <a:cs typeface="Arial Black"/>
              </a:rPr>
              <a:t>e</a:t>
            </a:r>
            <a:r>
              <a:rPr sz="1050" spc="-95" dirty="0">
                <a:solidFill>
                  <a:srgbClr val="252423"/>
                </a:solidFill>
                <a:latin typeface="Arial Black"/>
                <a:cs typeface="Arial Black"/>
              </a:rPr>
              <a:t>n</a:t>
            </a:r>
            <a:r>
              <a:rPr sz="1050" spc="-204" dirty="0">
                <a:solidFill>
                  <a:srgbClr val="252423"/>
                </a:solidFill>
                <a:latin typeface="Arial Black"/>
                <a:cs typeface="Arial Black"/>
              </a:rPr>
              <a:t>c</a:t>
            </a:r>
            <a:r>
              <a:rPr sz="1050" spc="-95" dirty="0">
                <a:solidFill>
                  <a:srgbClr val="252423"/>
                </a:solidFill>
                <a:latin typeface="Arial Black"/>
                <a:cs typeface="Arial Black"/>
              </a:rPr>
              <a:t>e  </a:t>
            </a:r>
            <a:r>
              <a:rPr sz="1050" spc="-120" dirty="0">
                <a:solidFill>
                  <a:srgbClr val="252423"/>
                </a:solidFill>
                <a:latin typeface="Arial Black"/>
                <a:cs typeface="Arial Black"/>
              </a:rPr>
              <a:t>Darakjy	</a:t>
            </a:r>
            <a:r>
              <a:rPr sz="1050" spc="-125" dirty="0">
                <a:solidFill>
                  <a:srgbClr val="252423"/>
                </a:solidFill>
                <a:latin typeface="Arial Black"/>
                <a:cs typeface="Arial Black"/>
              </a:rPr>
              <a:t>Boston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767715" algn="l"/>
              </a:tabLst>
            </a:pPr>
            <a:r>
              <a:rPr sz="1050" spc="-95" dirty="0">
                <a:solidFill>
                  <a:srgbClr val="252423"/>
                </a:solidFill>
                <a:latin typeface="Arial Black"/>
                <a:cs typeface="Arial Black"/>
              </a:rPr>
              <a:t>Dilliard	</a:t>
            </a:r>
            <a:r>
              <a:rPr sz="1050" spc="-125" dirty="0">
                <a:solidFill>
                  <a:srgbClr val="252423"/>
                </a:solidFill>
                <a:latin typeface="Arial Black"/>
                <a:cs typeface="Arial Black"/>
              </a:rPr>
              <a:t>Milwaukee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767715" algn="l"/>
              </a:tabLst>
            </a:pPr>
            <a:r>
              <a:rPr sz="1050" spc="-110" dirty="0">
                <a:solidFill>
                  <a:srgbClr val="252423"/>
                </a:solidFill>
                <a:latin typeface="Arial Black"/>
                <a:cs typeface="Arial Black"/>
              </a:rPr>
              <a:t>Foller	</a:t>
            </a:r>
            <a:r>
              <a:rPr sz="1050" spc="-120" dirty="0">
                <a:solidFill>
                  <a:srgbClr val="252423"/>
                </a:solidFill>
                <a:latin typeface="Arial Black"/>
                <a:cs typeface="Arial Black"/>
              </a:rPr>
              <a:t>Princeton</a:t>
            </a:r>
            <a:endParaRPr sz="1050">
              <a:latin typeface="Arial Black"/>
              <a:cs typeface="Arial Black"/>
            </a:endParaRPr>
          </a:p>
          <a:p>
            <a:pPr marL="50800" marR="46355">
              <a:lnSpc>
                <a:spcPct val="160000"/>
              </a:lnSpc>
              <a:tabLst>
                <a:tab pos="767715" algn="l"/>
              </a:tabLst>
            </a:pPr>
            <a:r>
              <a:rPr sz="1050" spc="-100" dirty="0">
                <a:solidFill>
                  <a:srgbClr val="252423"/>
                </a:solidFill>
                <a:latin typeface="Arial Black"/>
                <a:cs typeface="Arial Black"/>
              </a:rPr>
              <a:t>Marrier	</a:t>
            </a:r>
            <a:r>
              <a:rPr sz="1050" spc="-130" dirty="0">
                <a:solidFill>
                  <a:srgbClr val="252423"/>
                </a:solidFill>
                <a:latin typeface="Arial Black"/>
                <a:cs typeface="Arial Black"/>
              </a:rPr>
              <a:t>Amhearst  Morasca	</a:t>
            </a:r>
            <a:r>
              <a:rPr sz="1050" spc="-114" dirty="0">
                <a:solidFill>
                  <a:srgbClr val="252423"/>
                </a:solidFill>
                <a:latin typeface="Arial Black"/>
                <a:cs typeface="Arial Black"/>
              </a:rPr>
              <a:t>Ashland  </a:t>
            </a:r>
            <a:r>
              <a:rPr sz="1050" spc="-135" dirty="0">
                <a:solidFill>
                  <a:srgbClr val="252423"/>
                </a:solidFill>
                <a:latin typeface="Arial Black"/>
                <a:cs typeface="Arial Black"/>
              </a:rPr>
              <a:t>Paprocki	</a:t>
            </a:r>
            <a:r>
              <a:rPr sz="1050" spc="-110" dirty="0">
                <a:solidFill>
                  <a:srgbClr val="252423"/>
                </a:solidFill>
                <a:latin typeface="Arial Black"/>
                <a:cs typeface="Arial Black"/>
              </a:rPr>
              <a:t>Portland  </a:t>
            </a:r>
            <a:r>
              <a:rPr sz="1050" spc="-135" dirty="0">
                <a:solidFill>
                  <a:srgbClr val="252423"/>
                </a:solidFill>
                <a:latin typeface="Arial Black"/>
                <a:cs typeface="Arial Black"/>
              </a:rPr>
              <a:t>Ruta	</a:t>
            </a:r>
            <a:r>
              <a:rPr sz="1050" spc="-114" dirty="0">
                <a:solidFill>
                  <a:srgbClr val="252423"/>
                </a:solidFill>
                <a:latin typeface="Arial Black"/>
                <a:cs typeface="Arial Black"/>
              </a:rPr>
              <a:t>Charlotte  </a:t>
            </a:r>
            <a:r>
              <a:rPr sz="1050" spc="-190" dirty="0">
                <a:solidFill>
                  <a:srgbClr val="252423"/>
                </a:solidFill>
                <a:latin typeface="Arial Black"/>
                <a:cs typeface="Arial Black"/>
              </a:rPr>
              <a:t>S</a:t>
            </a:r>
            <a:r>
              <a:rPr sz="1050" spc="-155" dirty="0">
                <a:solidFill>
                  <a:srgbClr val="252423"/>
                </a:solidFill>
                <a:latin typeface="Arial Black"/>
                <a:cs typeface="Arial Black"/>
              </a:rPr>
              <a:t>a</a:t>
            </a:r>
            <a:r>
              <a:rPr sz="1050" spc="-95" dirty="0">
                <a:solidFill>
                  <a:srgbClr val="252423"/>
                </a:solidFill>
                <a:latin typeface="Arial Black"/>
                <a:cs typeface="Arial Black"/>
              </a:rPr>
              <a:t>n</a:t>
            </a:r>
            <a:r>
              <a:rPr sz="1050" spc="-204" dirty="0">
                <a:solidFill>
                  <a:srgbClr val="252423"/>
                </a:solidFill>
                <a:latin typeface="Arial Black"/>
                <a:cs typeface="Arial Black"/>
              </a:rPr>
              <a:t>c</a:t>
            </a:r>
            <a:r>
              <a:rPr sz="1050" spc="-95" dirty="0">
                <a:solidFill>
                  <a:srgbClr val="252423"/>
                </a:solidFill>
                <a:latin typeface="Arial Black"/>
                <a:cs typeface="Arial Black"/>
              </a:rPr>
              <a:t>h</a:t>
            </a:r>
            <a:r>
              <a:rPr sz="1050" spc="-140" dirty="0">
                <a:solidFill>
                  <a:srgbClr val="252423"/>
                </a:solidFill>
                <a:latin typeface="Arial Black"/>
                <a:cs typeface="Arial Black"/>
              </a:rPr>
              <a:t>e</a:t>
            </a:r>
            <a:r>
              <a:rPr sz="1050" spc="-100" dirty="0">
                <a:solidFill>
                  <a:srgbClr val="252423"/>
                </a:solidFill>
                <a:latin typeface="Arial Black"/>
                <a:cs typeface="Arial Black"/>
              </a:rPr>
              <a:t>z</a:t>
            </a:r>
            <a:r>
              <a:rPr sz="1050" dirty="0">
                <a:solidFill>
                  <a:srgbClr val="252423"/>
                </a:solidFill>
                <a:latin typeface="Arial Black"/>
                <a:cs typeface="Arial Black"/>
              </a:rPr>
              <a:t>	</a:t>
            </a:r>
            <a:r>
              <a:rPr sz="1050" spc="-160" dirty="0">
                <a:solidFill>
                  <a:srgbClr val="252423"/>
                </a:solidFill>
                <a:latin typeface="Arial Black"/>
                <a:cs typeface="Arial Black"/>
              </a:rPr>
              <a:t>P</a:t>
            </a:r>
            <a:r>
              <a:rPr sz="1050" spc="-95" dirty="0">
                <a:solidFill>
                  <a:srgbClr val="252423"/>
                </a:solidFill>
                <a:latin typeface="Arial Black"/>
                <a:cs typeface="Arial Black"/>
              </a:rPr>
              <a:t>h</a:t>
            </a:r>
            <a:r>
              <a:rPr sz="1050" spc="-90" dirty="0">
                <a:solidFill>
                  <a:srgbClr val="252423"/>
                </a:solidFill>
                <a:latin typeface="Arial Black"/>
                <a:cs typeface="Arial Black"/>
              </a:rPr>
              <a:t>il</a:t>
            </a:r>
            <a:r>
              <a:rPr sz="1050" spc="-155" dirty="0">
                <a:solidFill>
                  <a:srgbClr val="252423"/>
                </a:solidFill>
                <a:latin typeface="Arial Black"/>
                <a:cs typeface="Arial Black"/>
              </a:rPr>
              <a:t>a</a:t>
            </a:r>
            <a:r>
              <a:rPr sz="1050" spc="-70" dirty="0">
                <a:solidFill>
                  <a:srgbClr val="252423"/>
                </a:solidFill>
                <a:latin typeface="Arial Black"/>
                <a:cs typeface="Arial Black"/>
              </a:rPr>
              <a:t>d</a:t>
            </a:r>
            <a:r>
              <a:rPr sz="1050" spc="-140" dirty="0">
                <a:solidFill>
                  <a:srgbClr val="252423"/>
                </a:solidFill>
                <a:latin typeface="Arial Black"/>
                <a:cs typeface="Arial Black"/>
              </a:rPr>
              <a:t>e</a:t>
            </a:r>
            <a:r>
              <a:rPr sz="1050" spc="-90" dirty="0">
                <a:solidFill>
                  <a:srgbClr val="252423"/>
                </a:solidFill>
                <a:latin typeface="Arial Black"/>
                <a:cs typeface="Arial Black"/>
              </a:rPr>
              <a:t>l</a:t>
            </a:r>
            <a:r>
              <a:rPr sz="1050" spc="-70" dirty="0">
                <a:solidFill>
                  <a:srgbClr val="252423"/>
                </a:solidFill>
                <a:latin typeface="Arial Black"/>
                <a:cs typeface="Arial Black"/>
              </a:rPr>
              <a:t>p</a:t>
            </a:r>
            <a:r>
              <a:rPr sz="1050" spc="-95" dirty="0">
                <a:solidFill>
                  <a:srgbClr val="252423"/>
                </a:solidFill>
                <a:latin typeface="Arial Black"/>
                <a:cs typeface="Arial Black"/>
              </a:rPr>
              <a:t>h</a:t>
            </a:r>
            <a:r>
              <a:rPr sz="1050" spc="-90" dirty="0">
                <a:solidFill>
                  <a:srgbClr val="252423"/>
                </a:solidFill>
                <a:latin typeface="Arial Black"/>
                <a:cs typeface="Arial Black"/>
              </a:rPr>
              <a:t>i</a:t>
            </a:r>
            <a:r>
              <a:rPr sz="1050" spc="-105" dirty="0">
                <a:solidFill>
                  <a:srgbClr val="252423"/>
                </a:solidFill>
                <a:latin typeface="Arial Black"/>
                <a:cs typeface="Arial Black"/>
              </a:rPr>
              <a:t>a  </a:t>
            </a:r>
            <a:r>
              <a:rPr sz="1050" spc="-125" dirty="0">
                <a:solidFill>
                  <a:srgbClr val="252423"/>
                </a:solidFill>
                <a:latin typeface="Arial Black"/>
                <a:cs typeface="Arial Black"/>
              </a:rPr>
              <a:t>Tollner	</a:t>
            </a:r>
            <a:r>
              <a:rPr sz="1050" spc="-120" dirty="0">
                <a:solidFill>
                  <a:srgbClr val="252423"/>
                </a:solidFill>
                <a:latin typeface="Arial Black"/>
                <a:cs typeface="Arial Black"/>
              </a:rPr>
              <a:t>Baltimore  </a:t>
            </a:r>
            <a:r>
              <a:rPr sz="1050" spc="-150" dirty="0">
                <a:solidFill>
                  <a:srgbClr val="252423"/>
                </a:solidFill>
                <a:latin typeface="Arial Black"/>
                <a:cs typeface="Arial Black"/>
              </a:rPr>
              <a:t>Travinsky	</a:t>
            </a:r>
            <a:r>
              <a:rPr sz="1050" spc="-145" dirty="0">
                <a:solidFill>
                  <a:srgbClr val="252423"/>
                </a:solidFill>
                <a:latin typeface="Arial Black"/>
                <a:cs typeface="Arial Black"/>
              </a:rPr>
              <a:t>San </a:t>
            </a:r>
            <a:r>
              <a:rPr sz="1050" spc="-180" dirty="0">
                <a:solidFill>
                  <a:srgbClr val="252423"/>
                </a:solidFill>
                <a:latin typeface="Arial Black"/>
                <a:cs typeface="Arial Black"/>
              </a:rPr>
              <a:t>Jose  </a:t>
            </a:r>
            <a:r>
              <a:rPr sz="1050" spc="-140" dirty="0">
                <a:solidFill>
                  <a:srgbClr val="252423"/>
                </a:solidFill>
                <a:latin typeface="Arial Black"/>
                <a:cs typeface="Arial Black"/>
              </a:rPr>
              <a:t>Venere	</a:t>
            </a:r>
            <a:r>
              <a:rPr sz="1050" spc="-120" dirty="0">
                <a:solidFill>
                  <a:srgbClr val="252423"/>
                </a:solidFill>
                <a:latin typeface="Arial Black"/>
                <a:cs typeface="Arial Black"/>
              </a:rPr>
              <a:t>Chicago</a:t>
            </a:r>
            <a:endParaRPr sz="105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767715" algn="l"/>
              </a:tabLst>
            </a:pPr>
            <a:r>
              <a:rPr sz="1050" spc="-114" dirty="0">
                <a:solidFill>
                  <a:srgbClr val="252423"/>
                </a:solidFill>
                <a:latin typeface="Arial Black"/>
                <a:cs typeface="Arial Black"/>
              </a:rPr>
              <a:t>Wieser	</a:t>
            </a:r>
            <a:r>
              <a:rPr sz="1050" spc="-110" dirty="0">
                <a:solidFill>
                  <a:srgbClr val="252423"/>
                </a:solidFill>
                <a:latin typeface="Arial Black"/>
                <a:cs typeface="Arial Black"/>
              </a:rPr>
              <a:t>Albany</a:t>
            </a:r>
            <a:endParaRPr sz="1050">
              <a:latin typeface="Arial Black"/>
              <a:cs typeface="Arial Blac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00725" y="624120"/>
            <a:ext cx="10106660" cy="6952615"/>
            <a:chOff x="3000725" y="624120"/>
            <a:chExt cx="10106660" cy="6952615"/>
          </a:xfrm>
        </p:grpSpPr>
        <p:sp>
          <p:nvSpPr>
            <p:cNvPr id="24" name="object 24"/>
            <p:cNvSpPr/>
            <p:nvPr/>
          </p:nvSpPr>
          <p:spPr>
            <a:xfrm>
              <a:off x="3000725" y="624120"/>
              <a:ext cx="10106660" cy="6952615"/>
            </a:xfrm>
            <a:custGeom>
              <a:avLst/>
              <a:gdLst/>
              <a:ahLst/>
              <a:cxnLst/>
              <a:rect l="l" t="t" r="r" b="b"/>
              <a:pathLst>
                <a:path w="10106660" h="6952615">
                  <a:moveTo>
                    <a:pt x="10106247" y="6952525"/>
                  </a:moveTo>
                  <a:lnTo>
                    <a:pt x="0" y="6952525"/>
                  </a:lnTo>
                  <a:lnTo>
                    <a:pt x="0" y="0"/>
                  </a:lnTo>
                  <a:lnTo>
                    <a:pt x="10106247" y="0"/>
                  </a:lnTo>
                  <a:lnTo>
                    <a:pt x="10106247" y="6952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51931" y="1177046"/>
              <a:ext cx="10003871" cy="63484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96433" y="4012082"/>
              <a:ext cx="149134" cy="1491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74464" y="5404061"/>
              <a:ext cx="149145" cy="1491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942264" y="3649357"/>
              <a:ext cx="190525" cy="2330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20467" y="3541049"/>
              <a:ext cx="149134" cy="1491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64749" y="3674358"/>
              <a:ext cx="149145" cy="14911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69593" y="3139132"/>
              <a:ext cx="149145" cy="1491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844052" y="4717383"/>
              <a:ext cx="149134" cy="1491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336731" y="3959469"/>
              <a:ext cx="375726" cy="31143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61661" y="4411613"/>
              <a:ext cx="149145" cy="14911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52436" y="3723870"/>
              <a:ext cx="149134" cy="1491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69255" y="3603081"/>
              <a:ext cx="149134" cy="1491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79478" y="977256"/>
              <a:ext cx="101338" cy="1047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039222" y="584183"/>
            <a:ext cx="1473835" cy="541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85" dirty="0">
                <a:solidFill>
                  <a:srgbClr val="252423"/>
                </a:solidFill>
                <a:latin typeface="Trebuchet MS"/>
                <a:cs typeface="Trebuchet MS"/>
              </a:rPr>
              <a:t>City </a:t>
            </a:r>
            <a:r>
              <a:rPr sz="1500" spc="-90" dirty="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sz="1500" spc="-1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52423"/>
                </a:solidFill>
                <a:latin typeface="Trebuchet MS"/>
                <a:cs typeface="Trebuchet MS"/>
              </a:rPr>
              <a:t>LastName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860425" algn="l"/>
              </a:tabLst>
            </a:pPr>
            <a:r>
              <a:rPr sz="1050" b="1" spc="50" dirty="0">
                <a:solidFill>
                  <a:srgbClr val="605D5C"/>
                </a:solidFill>
                <a:latin typeface="Times New Roman"/>
                <a:cs typeface="Times New Roman"/>
              </a:rPr>
              <a:t>LastName	</a:t>
            </a:r>
            <a:r>
              <a:rPr sz="1050" spc="-125" dirty="0">
                <a:solidFill>
                  <a:srgbClr val="605D5C"/>
                </a:solidFill>
                <a:latin typeface="Arial Black"/>
                <a:cs typeface="Arial Black"/>
              </a:rPr>
              <a:t>Albares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14315" y="977256"/>
            <a:ext cx="101338" cy="1047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20888" y="935701"/>
            <a:ext cx="50165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25" dirty="0">
                <a:solidFill>
                  <a:srgbClr val="605D5C"/>
                </a:solidFill>
                <a:latin typeface="Arial Black"/>
                <a:cs typeface="Arial Black"/>
              </a:rPr>
              <a:t>Am</a:t>
            </a:r>
            <a:r>
              <a:rPr sz="105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1050" spc="-70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1050" spc="-85" dirty="0">
                <a:solidFill>
                  <a:srgbClr val="605D5C"/>
                </a:solidFill>
                <a:latin typeface="Arial Black"/>
                <a:cs typeface="Arial Black"/>
              </a:rPr>
              <a:t>on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069635" y="977256"/>
            <a:ext cx="101338" cy="1047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183405" y="935701"/>
            <a:ext cx="52895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55" dirty="0">
                <a:solidFill>
                  <a:srgbClr val="605D5C"/>
                </a:solidFill>
                <a:latin typeface="Arial Black"/>
                <a:cs typeface="Arial Black"/>
              </a:rPr>
              <a:t>Ca</a:t>
            </a:r>
            <a:r>
              <a:rPr sz="1050" spc="-90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1050" spc="-70" dirty="0">
                <a:solidFill>
                  <a:srgbClr val="605D5C"/>
                </a:solidFill>
                <a:latin typeface="Arial Black"/>
                <a:cs typeface="Arial Black"/>
              </a:rPr>
              <a:t>d</a:t>
            </a:r>
            <a:r>
              <a:rPr sz="1050" spc="-14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rr</a:t>
            </a:r>
            <a:r>
              <a:rPr sz="1050" spc="-15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65920" y="977256"/>
            <a:ext cx="101338" cy="1047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72801" y="935701"/>
            <a:ext cx="47498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65" dirty="0">
                <a:solidFill>
                  <a:srgbClr val="605D5C"/>
                </a:solidFill>
                <a:latin typeface="Arial Black"/>
                <a:cs typeface="Arial Black"/>
              </a:rPr>
              <a:t>D</a:t>
            </a:r>
            <a:r>
              <a:rPr sz="1050" spc="-15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1050" spc="-15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1050" spc="-170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r>
              <a:rPr sz="1050" spc="-90" dirty="0">
                <a:solidFill>
                  <a:srgbClr val="605D5C"/>
                </a:solidFill>
                <a:latin typeface="Arial Black"/>
                <a:cs typeface="Arial Black"/>
              </a:rPr>
              <a:t>j</a:t>
            </a:r>
            <a:r>
              <a:rPr sz="1050" spc="-125" dirty="0">
                <a:solidFill>
                  <a:srgbClr val="605D5C"/>
                </a:solidFill>
                <a:latin typeface="Arial Black"/>
                <a:cs typeface="Arial Black"/>
              </a:rPr>
              <a:t>y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400758" y="977256"/>
            <a:ext cx="101338" cy="1047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508122" y="935701"/>
            <a:ext cx="45085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65" dirty="0">
                <a:solidFill>
                  <a:srgbClr val="605D5C"/>
                </a:solidFill>
                <a:latin typeface="Arial Black"/>
                <a:cs typeface="Arial Black"/>
              </a:rPr>
              <a:t>D</a:t>
            </a:r>
            <a:r>
              <a:rPr sz="1050" spc="-90" dirty="0">
                <a:solidFill>
                  <a:srgbClr val="605D5C"/>
                </a:solidFill>
                <a:latin typeface="Arial Black"/>
                <a:cs typeface="Arial Black"/>
              </a:rPr>
              <a:t>illi</a:t>
            </a:r>
            <a:r>
              <a:rPr sz="1050" spc="-15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1050" spc="-70" dirty="0">
                <a:solidFill>
                  <a:srgbClr val="605D5C"/>
                </a:solidFill>
                <a:latin typeface="Arial Black"/>
                <a:cs typeface="Arial Black"/>
              </a:rPr>
              <a:t>d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05800" y="977256"/>
            <a:ext cx="109782" cy="1047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119607" y="935701"/>
            <a:ext cx="35750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14" dirty="0">
                <a:solidFill>
                  <a:srgbClr val="605D5C"/>
                </a:solidFill>
                <a:latin typeface="Arial Black"/>
                <a:cs typeface="Arial Black"/>
              </a:rPr>
              <a:t>Fol</a:t>
            </a:r>
            <a:r>
              <a:rPr sz="1050" spc="-90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1050" spc="-14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527085" y="977256"/>
            <a:ext cx="101338" cy="1047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637493" y="935701"/>
            <a:ext cx="46482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30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1050" spc="-15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rr</a:t>
            </a:r>
            <a:r>
              <a:rPr sz="105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1050" spc="-14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151712" y="977256"/>
            <a:ext cx="101338" cy="1047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262575" y="935701"/>
            <a:ext cx="53530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30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1050" spc="-85" dirty="0">
                <a:solidFill>
                  <a:srgbClr val="605D5C"/>
                </a:solidFill>
                <a:latin typeface="Arial Black"/>
                <a:cs typeface="Arial Black"/>
              </a:rPr>
              <a:t>or</a:t>
            </a:r>
            <a:r>
              <a:rPr sz="1050" spc="-15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1050" spc="-19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1050" spc="-204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1050" spc="-15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847966" y="977256"/>
            <a:ext cx="101338" cy="1047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958688" y="935701"/>
            <a:ext cx="53848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35" dirty="0">
                <a:solidFill>
                  <a:srgbClr val="605D5C"/>
                </a:solidFill>
                <a:latin typeface="Arial Black"/>
                <a:cs typeface="Arial Black"/>
              </a:rPr>
              <a:t>Paprocki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544252" y="977256"/>
            <a:ext cx="101338" cy="1047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657852" y="935701"/>
            <a:ext cx="30035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25" dirty="0">
                <a:solidFill>
                  <a:srgbClr val="605D5C"/>
                </a:solidFill>
                <a:latin typeface="Arial Black"/>
                <a:cs typeface="Arial Black"/>
              </a:rPr>
              <a:t>Rut</a:t>
            </a:r>
            <a:r>
              <a:rPr sz="1050" spc="-15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005017" y="977256"/>
            <a:ext cx="101338" cy="1047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118776" y="935701"/>
            <a:ext cx="518159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9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1050" spc="-15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1050" spc="-204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h</a:t>
            </a:r>
            <a:r>
              <a:rPr sz="1050" spc="-14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50" spc="-100" dirty="0">
                <a:solidFill>
                  <a:srgbClr val="605D5C"/>
                </a:solidFill>
                <a:latin typeface="Arial Black"/>
                <a:cs typeface="Arial Black"/>
              </a:rPr>
              <a:t>z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691062" y="977256"/>
            <a:ext cx="101338" cy="1047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0797616" y="935701"/>
            <a:ext cx="426084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30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1050" spc="-80" dirty="0">
                <a:solidFill>
                  <a:srgbClr val="605D5C"/>
                </a:solidFill>
                <a:latin typeface="Arial Black"/>
                <a:cs typeface="Arial Black"/>
              </a:rPr>
              <a:t>ol</a:t>
            </a:r>
            <a:r>
              <a:rPr sz="1050" spc="-90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1050" spc="-14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274723" y="977256"/>
            <a:ext cx="101338" cy="1047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384300" y="935701"/>
            <a:ext cx="56959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50" dirty="0">
                <a:solidFill>
                  <a:srgbClr val="605D5C"/>
                </a:solidFill>
                <a:latin typeface="Arial Black"/>
                <a:cs typeface="Arial Black"/>
              </a:rPr>
              <a:t>Travinsky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2001702" y="977256"/>
            <a:ext cx="101338" cy="1047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2114653" y="935701"/>
            <a:ext cx="44069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220" dirty="0">
                <a:solidFill>
                  <a:srgbClr val="605D5C"/>
                </a:solidFill>
                <a:latin typeface="Arial Black"/>
                <a:cs typeface="Arial Black"/>
              </a:rPr>
              <a:t>V</a:t>
            </a:r>
            <a:r>
              <a:rPr sz="1050" spc="-14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1050" spc="-14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5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1050" spc="-14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endParaRPr sz="1050">
              <a:latin typeface="Arial Black"/>
              <a:cs typeface="Arial Black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102903" y="941110"/>
            <a:ext cx="9952990" cy="6490335"/>
            <a:chOff x="3102903" y="941110"/>
            <a:chExt cx="9952990" cy="6490335"/>
          </a:xfrm>
        </p:grpSpPr>
        <p:sp>
          <p:nvSpPr>
            <p:cNvPr id="66" name="object 66"/>
            <p:cNvSpPr/>
            <p:nvPr/>
          </p:nvSpPr>
          <p:spPr>
            <a:xfrm>
              <a:off x="12953509" y="941110"/>
              <a:ext cx="102178" cy="17493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02903" y="7259033"/>
              <a:ext cx="427355" cy="172720"/>
            </a:xfrm>
            <a:custGeom>
              <a:avLst/>
              <a:gdLst/>
              <a:ahLst/>
              <a:cxnLst/>
              <a:rect l="l" t="t" r="r" b="b"/>
              <a:pathLst>
                <a:path w="427354" h="172720">
                  <a:moveTo>
                    <a:pt x="212569" y="137821"/>
                  </a:moveTo>
                  <a:lnTo>
                    <a:pt x="172431" y="137821"/>
                  </a:lnTo>
                  <a:lnTo>
                    <a:pt x="172431" y="34404"/>
                  </a:lnTo>
                  <a:lnTo>
                    <a:pt x="210931" y="34404"/>
                  </a:lnTo>
                  <a:lnTo>
                    <a:pt x="217893" y="36656"/>
                  </a:lnTo>
                  <a:lnTo>
                    <a:pt x="228542" y="45258"/>
                  </a:lnTo>
                  <a:lnTo>
                    <a:pt x="228630" y="45462"/>
                  </a:lnTo>
                  <a:lnTo>
                    <a:pt x="184513" y="45462"/>
                  </a:lnTo>
                  <a:lnTo>
                    <a:pt x="184513" y="78843"/>
                  </a:lnTo>
                  <a:lnTo>
                    <a:pt x="221416" y="78843"/>
                  </a:lnTo>
                  <a:lnTo>
                    <a:pt x="218713" y="80686"/>
                  </a:lnTo>
                  <a:lnTo>
                    <a:pt x="213183" y="82529"/>
                  </a:lnTo>
                  <a:lnTo>
                    <a:pt x="213183" y="82734"/>
                  </a:lnTo>
                  <a:lnTo>
                    <a:pt x="220146" y="83553"/>
                  </a:lnTo>
                  <a:lnTo>
                    <a:pt x="225675" y="86215"/>
                  </a:lnTo>
                  <a:lnTo>
                    <a:pt x="228998" y="89696"/>
                  </a:lnTo>
                  <a:lnTo>
                    <a:pt x="184513" y="89696"/>
                  </a:lnTo>
                  <a:lnTo>
                    <a:pt x="184513" y="126968"/>
                  </a:lnTo>
                  <a:lnTo>
                    <a:pt x="229961" y="126968"/>
                  </a:lnTo>
                  <a:lnTo>
                    <a:pt x="220556" y="135159"/>
                  </a:lnTo>
                  <a:lnTo>
                    <a:pt x="212569" y="137821"/>
                  </a:lnTo>
                  <a:close/>
                </a:path>
                <a:path w="427354" h="172720">
                  <a:moveTo>
                    <a:pt x="221416" y="78843"/>
                  </a:moveTo>
                  <a:lnTo>
                    <a:pt x="203558" y="78843"/>
                  </a:lnTo>
                  <a:lnTo>
                    <a:pt x="208883" y="77204"/>
                  </a:lnTo>
                  <a:lnTo>
                    <a:pt x="216460" y="70856"/>
                  </a:lnTo>
                  <a:lnTo>
                    <a:pt x="218303" y="66351"/>
                  </a:lnTo>
                  <a:lnTo>
                    <a:pt x="218303" y="50582"/>
                  </a:lnTo>
                  <a:lnTo>
                    <a:pt x="211750" y="45462"/>
                  </a:lnTo>
                  <a:lnTo>
                    <a:pt x="228630" y="45462"/>
                  </a:lnTo>
                  <a:lnTo>
                    <a:pt x="231000" y="50992"/>
                  </a:lnTo>
                  <a:lnTo>
                    <a:pt x="231000" y="63893"/>
                  </a:lnTo>
                  <a:lnTo>
                    <a:pt x="229361" y="69013"/>
                  </a:lnTo>
                  <a:lnTo>
                    <a:pt x="223218" y="77614"/>
                  </a:lnTo>
                  <a:lnTo>
                    <a:pt x="221416" y="78843"/>
                  </a:lnTo>
                  <a:close/>
                </a:path>
                <a:path w="427354" h="172720">
                  <a:moveTo>
                    <a:pt x="229961" y="126968"/>
                  </a:moveTo>
                  <a:lnTo>
                    <a:pt x="208064" y="126968"/>
                  </a:lnTo>
                  <a:lnTo>
                    <a:pt x="213593" y="125329"/>
                  </a:lnTo>
                  <a:lnTo>
                    <a:pt x="217484" y="121848"/>
                  </a:lnTo>
                  <a:lnTo>
                    <a:pt x="221375" y="118571"/>
                  </a:lnTo>
                  <a:lnTo>
                    <a:pt x="223423" y="113861"/>
                  </a:lnTo>
                  <a:lnTo>
                    <a:pt x="223423" y="107923"/>
                  </a:lnTo>
                  <a:lnTo>
                    <a:pt x="221852" y="99891"/>
                  </a:lnTo>
                  <a:lnTo>
                    <a:pt x="217151" y="94202"/>
                  </a:lnTo>
                  <a:lnTo>
                    <a:pt x="209340" y="90816"/>
                  </a:lnTo>
                  <a:lnTo>
                    <a:pt x="198439" y="89696"/>
                  </a:lnTo>
                  <a:lnTo>
                    <a:pt x="228998" y="89696"/>
                  </a:lnTo>
                  <a:lnTo>
                    <a:pt x="230063" y="90816"/>
                  </a:lnTo>
                  <a:lnTo>
                    <a:pt x="234072" y="95226"/>
                  </a:lnTo>
                  <a:lnTo>
                    <a:pt x="236324" y="100960"/>
                  </a:lnTo>
                  <a:lnTo>
                    <a:pt x="236324" y="116933"/>
                  </a:lnTo>
                  <a:lnTo>
                    <a:pt x="233252" y="124101"/>
                  </a:lnTo>
                  <a:lnTo>
                    <a:pt x="229961" y="126968"/>
                  </a:lnTo>
                  <a:close/>
                </a:path>
                <a:path w="427354" h="172720">
                  <a:moveTo>
                    <a:pt x="259670" y="47305"/>
                  </a:moveTo>
                  <a:lnTo>
                    <a:pt x="255370" y="47305"/>
                  </a:lnTo>
                  <a:lnTo>
                    <a:pt x="253526" y="46691"/>
                  </a:lnTo>
                  <a:lnTo>
                    <a:pt x="250659" y="43824"/>
                  </a:lnTo>
                  <a:lnTo>
                    <a:pt x="249840" y="41981"/>
                  </a:lnTo>
                  <a:lnTo>
                    <a:pt x="249840" y="37680"/>
                  </a:lnTo>
                  <a:lnTo>
                    <a:pt x="250659" y="35837"/>
                  </a:lnTo>
                  <a:lnTo>
                    <a:pt x="253526" y="32970"/>
                  </a:lnTo>
                  <a:lnTo>
                    <a:pt x="255370" y="32151"/>
                  </a:lnTo>
                  <a:lnTo>
                    <a:pt x="259875" y="32151"/>
                  </a:lnTo>
                  <a:lnTo>
                    <a:pt x="261718" y="32970"/>
                  </a:lnTo>
                  <a:lnTo>
                    <a:pt x="264585" y="35837"/>
                  </a:lnTo>
                  <a:lnTo>
                    <a:pt x="265404" y="37680"/>
                  </a:lnTo>
                  <a:lnTo>
                    <a:pt x="265404" y="41981"/>
                  </a:lnTo>
                  <a:lnTo>
                    <a:pt x="264585" y="43824"/>
                  </a:lnTo>
                  <a:lnTo>
                    <a:pt x="261513" y="46486"/>
                  </a:lnTo>
                  <a:lnTo>
                    <a:pt x="259670" y="47305"/>
                  </a:lnTo>
                  <a:close/>
                </a:path>
                <a:path w="427354" h="172720">
                  <a:moveTo>
                    <a:pt x="263356" y="137821"/>
                  </a:moveTo>
                  <a:lnTo>
                    <a:pt x="251683" y="137821"/>
                  </a:lnTo>
                  <a:lnTo>
                    <a:pt x="251683" y="64508"/>
                  </a:lnTo>
                  <a:lnTo>
                    <a:pt x="263356" y="64508"/>
                  </a:lnTo>
                  <a:lnTo>
                    <a:pt x="263356" y="137821"/>
                  </a:lnTo>
                  <a:close/>
                </a:path>
                <a:path w="427354" h="172720">
                  <a:moveTo>
                    <a:pt x="302646" y="76795"/>
                  </a:moveTo>
                  <a:lnTo>
                    <a:pt x="294893" y="76795"/>
                  </a:lnTo>
                  <a:lnTo>
                    <a:pt x="299504" y="70731"/>
                  </a:lnTo>
                  <a:lnTo>
                    <a:pt x="305056" y="66376"/>
                  </a:lnTo>
                  <a:lnTo>
                    <a:pt x="311568" y="63749"/>
                  </a:lnTo>
                  <a:lnTo>
                    <a:pt x="319058" y="62869"/>
                  </a:lnTo>
                  <a:lnTo>
                    <a:pt x="327045" y="62869"/>
                  </a:lnTo>
                  <a:lnTo>
                    <a:pt x="333189" y="65327"/>
                  </a:lnTo>
                  <a:lnTo>
                    <a:pt x="339143" y="72699"/>
                  </a:lnTo>
                  <a:lnTo>
                    <a:pt x="309229" y="72699"/>
                  </a:lnTo>
                  <a:lnTo>
                    <a:pt x="304314" y="74952"/>
                  </a:lnTo>
                  <a:lnTo>
                    <a:pt x="302646" y="76795"/>
                  </a:lnTo>
                  <a:close/>
                </a:path>
                <a:path w="427354" h="172720">
                  <a:moveTo>
                    <a:pt x="294484" y="138026"/>
                  </a:moveTo>
                  <a:lnTo>
                    <a:pt x="282811" y="138026"/>
                  </a:lnTo>
                  <a:lnTo>
                    <a:pt x="282811" y="64712"/>
                  </a:lnTo>
                  <a:lnTo>
                    <a:pt x="294689" y="64712"/>
                  </a:lnTo>
                  <a:lnTo>
                    <a:pt x="294689" y="76795"/>
                  </a:lnTo>
                  <a:lnTo>
                    <a:pt x="302646" y="76795"/>
                  </a:lnTo>
                  <a:lnTo>
                    <a:pt x="300423" y="79252"/>
                  </a:lnTo>
                  <a:lnTo>
                    <a:pt x="296532" y="83758"/>
                  </a:lnTo>
                  <a:lnTo>
                    <a:pt x="294484" y="89287"/>
                  </a:lnTo>
                  <a:lnTo>
                    <a:pt x="294484" y="138026"/>
                  </a:lnTo>
                  <a:close/>
                </a:path>
                <a:path w="427354" h="172720">
                  <a:moveTo>
                    <a:pt x="343633" y="137821"/>
                  </a:moveTo>
                  <a:lnTo>
                    <a:pt x="331960" y="137821"/>
                  </a:lnTo>
                  <a:lnTo>
                    <a:pt x="331960" y="96045"/>
                  </a:lnTo>
                  <a:lnTo>
                    <a:pt x="330888" y="85831"/>
                  </a:lnTo>
                  <a:lnTo>
                    <a:pt x="327685" y="78536"/>
                  </a:lnTo>
                  <a:lnTo>
                    <a:pt x="322370" y="74158"/>
                  </a:lnTo>
                  <a:lnTo>
                    <a:pt x="314963" y="72699"/>
                  </a:lnTo>
                  <a:lnTo>
                    <a:pt x="339143" y="72699"/>
                  </a:lnTo>
                  <a:lnTo>
                    <a:pt x="341790" y="75976"/>
                  </a:lnTo>
                  <a:lnTo>
                    <a:pt x="343838" y="83348"/>
                  </a:lnTo>
                  <a:lnTo>
                    <a:pt x="343838" y="92973"/>
                  </a:lnTo>
                  <a:lnTo>
                    <a:pt x="343633" y="92973"/>
                  </a:lnTo>
                  <a:lnTo>
                    <a:pt x="343633" y="137821"/>
                  </a:lnTo>
                  <a:close/>
                </a:path>
                <a:path w="427354" h="172720">
                  <a:moveTo>
                    <a:pt x="389710" y="139460"/>
                  </a:moveTo>
                  <a:lnTo>
                    <a:pt x="383771" y="139460"/>
                  </a:lnTo>
                  <a:lnTo>
                    <a:pt x="378447" y="138026"/>
                  </a:lnTo>
                  <a:lnTo>
                    <a:pt x="373941" y="134954"/>
                  </a:lnTo>
                  <a:lnTo>
                    <a:pt x="369231" y="132087"/>
                  </a:lnTo>
                  <a:lnTo>
                    <a:pt x="365750" y="127787"/>
                  </a:lnTo>
                  <a:lnTo>
                    <a:pt x="360835" y="116728"/>
                  </a:lnTo>
                  <a:lnTo>
                    <a:pt x="359494" y="110790"/>
                  </a:lnTo>
                  <a:lnTo>
                    <a:pt x="359402" y="103212"/>
                  </a:lnTo>
                  <a:lnTo>
                    <a:pt x="359978" y="94311"/>
                  </a:lnTo>
                  <a:lnTo>
                    <a:pt x="385810" y="63151"/>
                  </a:lnTo>
                  <a:lnTo>
                    <a:pt x="392987" y="62460"/>
                  </a:lnTo>
                  <a:lnTo>
                    <a:pt x="402816" y="62460"/>
                  </a:lnTo>
                  <a:lnTo>
                    <a:pt x="410189" y="66351"/>
                  </a:lnTo>
                  <a:lnTo>
                    <a:pt x="413933" y="72699"/>
                  </a:lnTo>
                  <a:lnTo>
                    <a:pt x="386843" y="72699"/>
                  </a:lnTo>
                  <a:lnTo>
                    <a:pt x="381314" y="75361"/>
                  </a:lnTo>
                  <a:lnTo>
                    <a:pt x="373122" y="86010"/>
                  </a:lnTo>
                  <a:lnTo>
                    <a:pt x="371074" y="93383"/>
                  </a:lnTo>
                  <a:lnTo>
                    <a:pt x="371074" y="110790"/>
                  </a:lnTo>
                  <a:lnTo>
                    <a:pt x="373122" y="117343"/>
                  </a:lnTo>
                  <a:lnTo>
                    <a:pt x="380904" y="127173"/>
                  </a:lnTo>
                  <a:lnTo>
                    <a:pt x="386229" y="129630"/>
                  </a:lnTo>
                  <a:lnTo>
                    <a:pt x="411640" y="129630"/>
                  </a:lnTo>
                  <a:lnTo>
                    <a:pt x="410214" y="131511"/>
                  </a:lnTo>
                  <a:lnTo>
                    <a:pt x="404455" y="135927"/>
                  </a:lnTo>
                  <a:lnTo>
                    <a:pt x="397620" y="138577"/>
                  </a:lnTo>
                  <a:lnTo>
                    <a:pt x="389710" y="139460"/>
                  </a:lnTo>
                  <a:close/>
                </a:path>
                <a:path w="427354" h="172720">
                  <a:moveTo>
                    <a:pt x="426777" y="74337"/>
                  </a:moveTo>
                  <a:lnTo>
                    <a:pt x="415104" y="74337"/>
                  </a:lnTo>
                  <a:lnTo>
                    <a:pt x="415104" y="64303"/>
                  </a:lnTo>
                  <a:lnTo>
                    <a:pt x="426777" y="64303"/>
                  </a:lnTo>
                  <a:lnTo>
                    <a:pt x="426777" y="74337"/>
                  </a:lnTo>
                  <a:close/>
                </a:path>
                <a:path w="427354" h="172720">
                  <a:moveTo>
                    <a:pt x="411640" y="129630"/>
                  </a:moveTo>
                  <a:lnTo>
                    <a:pt x="399335" y="129630"/>
                  </a:lnTo>
                  <a:lnTo>
                    <a:pt x="404660" y="127377"/>
                  </a:lnTo>
                  <a:lnTo>
                    <a:pt x="412851" y="117957"/>
                  </a:lnTo>
                  <a:lnTo>
                    <a:pt x="414899" y="112018"/>
                  </a:lnTo>
                  <a:lnTo>
                    <a:pt x="414899" y="87853"/>
                  </a:lnTo>
                  <a:lnTo>
                    <a:pt x="412851" y="82938"/>
                  </a:lnTo>
                  <a:lnTo>
                    <a:pt x="404660" y="74747"/>
                  </a:lnTo>
                  <a:lnTo>
                    <a:pt x="399949" y="72699"/>
                  </a:lnTo>
                  <a:lnTo>
                    <a:pt x="413933" y="72699"/>
                  </a:lnTo>
                  <a:lnTo>
                    <a:pt x="414899" y="74337"/>
                  </a:lnTo>
                  <a:lnTo>
                    <a:pt x="426777" y="74337"/>
                  </a:lnTo>
                  <a:lnTo>
                    <a:pt x="426777" y="125329"/>
                  </a:lnTo>
                  <a:lnTo>
                    <a:pt x="414899" y="125329"/>
                  </a:lnTo>
                  <a:lnTo>
                    <a:pt x="411640" y="129630"/>
                  </a:lnTo>
                  <a:close/>
                </a:path>
                <a:path w="427354" h="172720">
                  <a:moveTo>
                    <a:pt x="416978" y="162191"/>
                  </a:moveTo>
                  <a:lnTo>
                    <a:pt x="387867" y="162191"/>
                  </a:lnTo>
                  <a:lnTo>
                    <a:pt x="399725" y="160390"/>
                  </a:lnTo>
                  <a:lnTo>
                    <a:pt x="408243" y="154998"/>
                  </a:lnTo>
                  <a:lnTo>
                    <a:pt x="413382" y="146035"/>
                  </a:lnTo>
                  <a:lnTo>
                    <a:pt x="415104" y="133521"/>
                  </a:lnTo>
                  <a:lnTo>
                    <a:pt x="415104" y="125329"/>
                  </a:lnTo>
                  <a:lnTo>
                    <a:pt x="426777" y="125329"/>
                  </a:lnTo>
                  <a:lnTo>
                    <a:pt x="426749" y="132087"/>
                  </a:lnTo>
                  <a:lnTo>
                    <a:pt x="424358" y="149504"/>
                  </a:lnTo>
                  <a:lnTo>
                    <a:pt x="417100" y="162114"/>
                  </a:lnTo>
                  <a:close/>
                </a:path>
                <a:path w="427354" h="172720">
                  <a:moveTo>
                    <a:pt x="388072" y="172226"/>
                  </a:moveTo>
                  <a:lnTo>
                    <a:pt x="379061" y="172226"/>
                  </a:lnTo>
                  <a:lnTo>
                    <a:pt x="371074" y="170587"/>
                  </a:lnTo>
                  <a:lnTo>
                    <a:pt x="364316" y="167106"/>
                  </a:lnTo>
                  <a:lnTo>
                    <a:pt x="367388" y="156867"/>
                  </a:lnTo>
                  <a:lnTo>
                    <a:pt x="374556" y="160553"/>
                  </a:lnTo>
                  <a:lnTo>
                    <a:pt x="380290" y="162191"/>
                  </a:lnTo>
                  <a:lnTo>
                    <a:pt x="416978" y="162191"/>
                  </a:lnTo>
                  <a:lnTo>
                    <a:pt x="405005" y="169695"/>
                  </a:lnTo>
                  <a:lnTo>
                    <a:pt x="388072" y="172226"/>
                  </a:lnTo>
                  <a:close/>
                </a:path>
                <a:path w="427354" h="172720">
                  <a:moveTo>
                    <a:pt x="34609" y="172226"/>
                  </a:moveTo>
                  <a:lnTo>
                    <a:pt x="0" y="152976"/>
                  </a:lnTo>
                  <a:lnTo>
                    <a:pt x="0" y="0"/>
                  </a:lnTo>
                  <a:lnTo>
                    <a:pt x="34609" y="12082"/>
                  </a:lnTo>
                  <a:lnTo>
                    <a:pt x="34609" y="133111"/>
                  </a:lnTo>
                  <a:lnTo>
                    <a:pt x="102655" y="133111"/>
                  </a:lnTo>
                  <a:lnTo>
                    <a:pt x="34609" y="172226"/>
                  </a:lnTo>
                  <a:close/>
                </a:path>
                <a:path w="427354" h="172720">
                  <a:moveTo>
                    <a:pt x="102655" y="133111"/>
                  </a:moveTo>
                  <a:lnTo>
                    <a:pt x="34609" y="133111"/>
                  </a:lnTo>
                  <a:lnTo>
                    <a:pt x="83143" y="105260"/>
                  </a:lnTo>
                  <a:lnTo>
                    <a:pt x="59183" y="93997"/>
                  </a:lnTo>
                  <a:lnTo>
                    <a:pt x="44234" y="56726"/>
                  </a:lnTo>
                  <a:lnTo>
                    <a:pt x="120824" y="83553"/>
                  </a:lnTo>
                  <a:lnTo>
                    <a:pt x="120824" y="122667"/>
                  </a:lnTo>
                  <a:lnTo>
                    <a:pt x="102655" y="133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0950099" y="7348919"/>
            <a:ext cx="1861820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spc="15" dirty="0">
                <a:latin typeface="Arial"/>
                <a:cs typeface="Arial"/>
              </a:rPr>
              <a:t>© </a:t>
            </a:r>
            <a:r>
              <a:rPr sz="700" spc="10" dirty="0">
                <a:latin typeface="Arial"/>
                <a:cs typeface="Arial"/>
              </a:rPr>
              <a:t>2020 </a:t>
            </a:r>
            <a:r>
              <a:rPr sz="700" spc="15" dirty="0">
                <a:latin typeface="Arial"/>
                <a:cs typeface="Arial"/>
              </a:rPr>
              <a:t>HERE, © </a:t>
            </a:r>
            <a:r>
              <a:rPr sz="700" spc="10" dirty="0">
                <a:latin typeface="Arial"/>
                <a:cs typeface="Arial"/>
              </a:rPr>
              <a:t>2020 Microsoft</a:t>
            </a:r>
            <a:r>
              <a:rPr sz="700" spc="-5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Corporation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0" y="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0"/>
                </a:moveTo>
                <a:lnTo>
                  <a:pt x="268224" y="0"/>
                </a:lnTo>
                <a:lnTo>
                  <a:pt x="268224" y="268224"/>
                </a:lnTo>
                <a:lnTo>
                  <a:pt x="0" y="268224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embers against their Membership Type">
            <a:extLst>
              <a:ext uri="{FF2B5EF4-FFF2-40B4-BE49-F238E27FC236}">
                <a16:creationId xmlns:a16="http://schemas.microsoft.com/office/drawing/2014/main" id="{226EDF16-24B2-4D19-997D-3E14D3F7A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83" y="200025"/>
            <a:ext cx="6219034" cy="7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assagers against Free Miles">
            <a:extLst>
              <a:ext uri="{FF2B5EF4-FFF2-40B4-BE49-F238E27FC236}">
                <a16:creationId xmlns:a16="http://schemas.microsoft.com/office/drawing/2014/main" id="{C3BE96E6-5403-4D33-941D-1D2D7197D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92" y="200025"/>
            <a:ext cx="8321617" cy="7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1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ate/City wise Sales">
            <a:extLst>
              <a:ext uri="{FF2B5EF4-FFF2-40B4-BE49-F238E27FC236}">
                <a16:creationId xmlns:a16="http://schemas.microsoft.com/office/drawing/2014/main" id="{9DC1D0A1-9DE5-4D79-80DC-1F3E761D5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287"/>
            <a:ext cx="13106400" cy="31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3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447</Words>
  <Application>Microsoft Office PowerPoint</Application>
  <PresentationFormat>Custom</PresentationFormat>
  <Paragraphs>405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Avdira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Parin Shah</dc:creator>
  <cp:lastModifiedBy>Parin Shah</cp:lastModifiedBy>
  <cp:revision>4</cp:revision>
  <dcterms:created xsi:type="dcterms:W3CDTF">2020-04-08T19:55:12Z</dcterms:created>
  <dcterms:modified xsi:type="dcterms:W3CDTF">2020-04-08T20:16:00Z</dcterms:modified>
</cp:coreProperties>
</file>