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6" r:id="rId11"/>
    <p:sldId id="257" r:id="rId12"/>
    <p:sldId id="258" r:id="rId13"/>
    <p:sldId id="259" r:id="rId14"/>
    <p:sldId id="260" r:id="rId15"/>
    <p:sldId id="26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6D0067-BB90-4BD3-B1B2-2CC7BA9D2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3EF557-22D2-4F84-80B1-762EBEB10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E20095-2FD4-4BE1-BF09-4C15DECE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52550B-082B-4BE1-AB0D-01309984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5A5A5C-3B88-492E-B009-2260149D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96C22-4934-4D38-BD0C-921BBAF8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BE00D79-99C1-483F-A62A-EB67A377A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2BA410-C60B-4CBC-A863-37B9F60A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573F2F-5CE6-4E32-BA99-93874BDB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574193-C5B1-45D6-9146-C1A5DF02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888B6A0-622C-4E77-9B42-1CA70532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ADD0AE-8DD0-4AC4-B085-04DE566FA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06AA47-5E8C-4981-AEC0-94BD4260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51FFB2-E8CA-4E6F-9FFF-2C33EC62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83B51C-DDF9-4170-85B3-DB2A3D82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AA85ED-43DB-41C4-8D01-31BC24E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81C753-4741-4FAB-B3CA-D08B74C6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468FAC-64C1-4C59-B257-8255AA22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D051E2-F0A0-4F1B-8097-474C654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C1B249-DA96-4453-B5BC-A287F2C9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468A47-4ECF-43A5-A147-9FF27407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127E16-058B-453D-A24A-AA1903A0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07B240-AD62-45EC-9660-DFC50744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58A75-C380-467D-8217-B9A67CDB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7B5A3B-C5C7-4373-A9B3-FE8F3E9A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5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800C2-138E-4BE1-ABF2-80CEF270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FEBAE2-463E-40A0-9029-E79612345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E6AADA1-79E0-4A2D-BED4-4C3F8F628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1BDBCF-CBF2-443D-84C6-04929674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739838-5880-4839-9A44-798923D9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949CAC-1C27-406D-AE23-7AF6465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99883-7896-4CB5-AB6E-D0762A29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317B5A-90A1-41D4-961B-CBD1D913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5A9AD0-D5B4-4094-9738-37B0B1C7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14C7CA-10D7-4CE2-A418-01E3C28DE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C5F207-BC59-4F28-A6AB-D19953D94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86D5D17-54F8-4B51-BF56-D1B4E06F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35F39F6-E14C-4FB0-88CC-8C85DE55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C230BE-ECD9-4457-9683-B48981BC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6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F9DDA-1CCF-467D-9396-709B5370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0AB3C69-9E17-4F83-BF80-F789C55D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208994-EE9A-403C-AC5C-0E124515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05BE0-7AD3-49B9-9256-A5C18E68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96CB28-AEFF-443D-9A9B-85D01792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A7C077-AF43-453C-960B-B1E8DC1A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47AC4A-3CA9-4C3C-9EC2-14D6543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7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7A5C01-1E06-4DB1-A788-20D3D682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A24A3C-4A9B-4E5B-B63A-BD911D27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1B4F0B-26A1-493D-A380-C486789B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D14191-0DE2-4DEC-A665-F03F443B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A561CF-C920-4EB7-A4D7-B133E115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253DCD-E8FB-45CE-9A22-D7411C4F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CF56E-A242-48DD-91C9-726FEC3A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31E842-4267-449B-9BC5-6FFBDD478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3E690CC-5FF5-471B-A46D-0132742C4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713762-97A2-44A6-9867-4437C095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0B9657-F886-470C-BFA3-3C2DB4D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65A562-F819-4DB9-AB91-BADDC697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1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F29CCDF-347A-4F43-8874-BB46FFAD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280A18-DB3B-4793-B3BE-AB934571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8EF0DA-73C5-47B2-8705-26C86D0B4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C735-998B-466F-8391-A916E2C422D2}" type="datetimeFigureOut">
              <a:rPr lang="en-IN" smtClean="0"/>
              <a:pPr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7E32E6-6020-44FA-90CC-483E9C887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D65CCB-39FB-4971-AAE6-00EAFFFB8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531E-E493-4A46-9A69-93AAEDF5B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4137"/>
            <a:ext cx="9144000" cy="836023"/>
          </a:xfrm>
        </p:spPr>
        <p:txBody>
          <a:bodyPr>
            <a:normAutofit/>
          </a:bodyPr>
          <a:lstStyle/>
          <a:p>
            <a:endParaRPr lang="en-IN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438" y="1456420"/>
            <a:ext cx="5543759" cy="349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3808" y="1468296"/>
            <a:ext cx="5262149" cy="350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D1133-157A-4332-B07A-3BD3D01F0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05C9DE2-DFAC-4EF9-8983-92D33E9FE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122" y="5735637"/>
            <a:ext cx="8401878" cy="27192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71F3CD-1409-49CB-82A4-0958DCD20B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794" y="1041401"/>
            <a:ext cx="5059649" cy="23875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0AF43CB0-9EA9-4C32-A8E3-76BF6A5F903A}"/>
              </a:ext>
            </a:extLst>
          </p:cNvPr>
          <p:cNvSpPr/>
          <p:nvPr/>
        </p:nvSpPr>
        <p:spPr>
          <a:xfrm>
            <a:off x="1258957" y="3790122"/>
            <a:ext cx="4664765" cy="1945515"/>
          </a:xfrm>
          <a:prstGeom prst="rightArrow">
            <a:avLst>
              <a:gd name="adj1" fmla="val 42593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can approve or Decline request after assigning to self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D863685-E596-41D1-8043-1638BA139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6330" y="3931823"/>
            <a:ext cx="4962111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DC9151-339B-4C02-9C11-BDAA9EA423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8560"/>
            <a:ext cx="6413224" cy="2874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C083C-2FCB-45C8-81F8-21111C15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32B1C31-A7F8-44FB-A251-96608662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41636" y="3395347"/>
            <a:ext cx="6578086" cy="34134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9F256FEA-DDE6-4119-9A45-26586F152D59}"/>
              </a:ext>
            </a:extLst>
          </p:cNvPr>
          <p:cNvSpPr/>
          <p:nvPr/>
        </p:nvSpPr>
        <p:spPr>
          <a:xfrm>
            <a:off x="424070" y="4863548"/>
            <a:ext cx="4598504" cy="13255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Doctor’s response can be seen on View Patient Report screen</a:t>
            </a:r>
          </a:p>
        </p:txBody>
      </p:sp>
    </p:spTree>
    <p:extLst>
      <p:ext uri="{BB962C8B-B14F-4D97-AF65-F5344CB8AC3E}">
        <p14:creationId xmlns:p14="http://schemas.microsoft.com/office/powerpoint/2010/main" val="9887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24D6E-3EC1-4781-A894-37CCC3FF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505C688-04C7-4C2A-ADC2-0AD59925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18590" y="3775490"/>
            <a:ext cx="7248525" cy="300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E05865-9302-4F9E-946C-AE42F9E9BC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055" y="141217"/>
            <a:ext cx="7115175" cy="341036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109B7A0D-8C0E-42EC-BBCC-9F19F8CF58EA}"/>
              </a:ext>
            </a:extLst>
          </p:cNvPr>
          <p:cNvSpPr/>
          <p:nvPr/>
        </p:nvSpPr>
        <p:spPr>
          <a:xfrm>
            <a:off x="324885" y="4617830"/>
            <a:ext cx="4141098" cy="16239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can request medicine and the same request can be seen from </a:t>
            </a:r>
            <a:r>
              <a:rPr lang="en-IN" dirty="0" err="1"/>
              <a:t>Pharamacy</a:t>
            </a:r>
            <a:r>
              <a:rPr lang="en-IN" dirty="0"/>
              <a:t> Work area</a:t>
            </a:r>
          </a:p>
        </p:txBody>
      </p:sp>
    </p:spTree>
    <p:extLst>
      <p:ext uri="{BB962C8B-B14F-4D97-AF65-F5344CB8AC3E}">
        <p14:creationId xmlns:p14="http://schemas.microsoft.com/office/powerpoint/2010/main" val="5262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C700ED-AEE4-4F50-B088-812619EE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14560B1-1B3C-4A0E-8EFB-0EB655FA5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8577" y="142875"/>
            <a:ext cx="5924550" cy="3037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45D823-3AF3-43F2-A352-58FF8435FE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675" y="3677479"/>
            <a:ext cx="7029450" cy="29813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7F859052-FE11-48B0-9D89-2AA6E30F1984}"/>
              </a:ext>
            </a:extLst>
          </p:cNvPr>
          <p:cNvSpPr/>
          <p:nvPr/>
        </p:nvSpPr>
        <p:spPr>
          <a:xfrm>
            <a:off x="708577" y="4320347"/>
            <a:ext cx="3823666" cy="16955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After submission of response the status will be changed to ”Completed”</a:t>
            </a:r>
          </a:p>
        </p:txBody>
      </p:sp>
    </p:spTree>
    <p:extLst>
      <p:ext uri="{BB962C8B-B14F-4D97-AF65-F5344CB8AC3E}">
        <p14:creationId xmlns:p14="http://schemas.microsoft.com/office/powerpoint/2010/main" val="250388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C1E5E-3683-4957-9D65-8FC1273C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135B3BB-D8E0-4E3A-BD01-44E3B9D06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5550" y="3127790"/>
            <a:ext cx="7200900" cy="338527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="" xmlns:a16="http://schemas.microsoft.com/office/drawing/2014/main" id="{2229E84A-4748-47F2-A1BD-FF6ACDFEAE56}"/>
              </a:ext>
            </a:extLst>
          </p:cNvPr>
          <p:cNvSpPr/>
          <p:nvPr/>
        </p:nvSpPr>
        <p:spPr>
          <a:xfrm>
            <a:off x="4678017" y="251791"/>
            <a:ext cx="2835965" cy="281605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Response and approved quantity can be seen from Doctor’s work area</a:t>
            </a:r>
          </a:p>
        </p:txBody>
      </p:sp>
    </p:spTree>
    <p:extLst>
      <p:ext uri="{BB962C8B-B14F-4D97-AF65-F5344CB8AC3E}">
        <p14:creationId xmlns:p14="http://schemas.microsoft.com/office/powerpoint/2010/main" val="22114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4BBEB-4D4F-45F7-A330-03165940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C1EAA46-D2C6-4F53-B4B6-5CF85810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60127" y="3413713"/>
            <a:ext cx="5693673" cy="2802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95BEE6-D80D-40EB-8822-6E6C450850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14105"/>
            <a:ext cx="6677025" cy="280214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7E708853-7282-4EED-9965-CB46DD28ED47}"/>
              </a:ext>
            </a:extLst>
          </p:cNvPr>
          <p:cNvSpPr/>
          <p:nvPr/>
        </p:nvSpPr>
        <p:spPr>
          <a:xfrm>
            <a:off x="1126435" y="4249497"/>
            <a:ext cx="4373218" cy="150194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can request Machinery and Machinery department can view that request </a:t>
            </a:r>
          </a:p>
        </p:txBody>
      </p:sp>
    </p:spTree>
    <p:extLst>
      <p:ext uri="{BB962C8B-B14F-4D97-AF65-F5344CB8AC3E}">
        <p14:creationId xmlns:p14="http://schemas.microsoft.com/office/powerpoint/2010/main" val="299032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3" y="786178"/>
            <a:ext cx="70389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Arrow 1"/>
          <p:cNvSpPr/>
          <p:nvPr/>
        </p:nvSpPr>
        <p:spPr>
          <a:xfrm>
            <a:off x="7681181" y="3370793"/>
            <a:ext cx="3197834" cy="966012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Requesting Bank for Funds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8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1" y="316158"/>
            <a:ext cx="4375638" cy="282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23" y="316158"/>
            <a:ext cx="4363915" cy="281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46" y="1336682"/>
            <a:ext cx="2095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2" y="3333822"/>
            <a:ext cx="4246683" cy="315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55" y="3474498"/>
            <a:ext cx="4246683" cy="315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08" y="5093601"/>
            <a:ext cx="24669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3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6" y="703429"/>
            <a:ext cx="5251938" cy="260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7" y="703429"/>
            <a:ext cx="5925283" cy="253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6" y="3749225"/>
            <a:ext cx="5134706" cy="249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5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4" y="1072662"/>
            <a:ext cx="5143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3244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783" y="1881809"/>
            <a:ext cx="5743575" cy="309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972" y="1880359"/>
            <a:ext cx="5324475" cy="303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893480"/>
            <a:ext cx="5708308" cy="235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2738"/>
            <a:ext cx="5568095" cy="264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9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7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4507" y="1600338"/>
            <a:ext cx="49859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7" y="1896269"/>
            <a:ext cx="9534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1867694"/>
            <a:ext cx="9429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78224" y="4141694"/>
            <a:ext cx="5042647" cy="220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Care Taker fill the entry form for the patient and send the request to Lab for Vital Signs </a:t>
            </a:r>
            <a:r>
              <a:rPr lang="en-IN" dirty="0" err="1" smtClean="0"/>
              <a:t>Checkup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971" y="607974"/>
            <a:ext cx="5548311" cy="2891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9582" y="3511587"/>
            <a:ext cx="5463148" cy="306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298" y="245165"/>
            <a:ext cx="5356154" cy="3689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887896" y="4134678"/>
            <a:ext cx="4479235" cy="1775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Lab assistant will assign and add the Report of Vital Signs.</a:t>
            </a:r>
            <a:endParaRPr lang="en-IN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370" y="2990366"/>
            <a:ext cx="5215745" cy="386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97" y="195608"/>
            <a:ext cx="5172004" cy="3476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3833" y="2922393"/>
            <a:ext cx="5454097" cy="36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993913" y="4267200"/>
            <a:ext cx="4055165" cy="201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Lab Assistant will refer the patient to Doctor.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6734" y="911225"/>
            <a:ext cx="6704501" cy="3890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115</Words>
  <Application>Microsoft Office PowerPoint</Application>
  <PresentationFormat>Custom</PresentationFormat>
  <Paragraphs>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Vasundhara Bhujbal</dc:creator>
  <cp:lastModifiedBy>sagar</cp:lastModifiedBy>
  <cp:revision>36</cp:revision>
  <dcterms:created xsi:type="dcterms:W3CDTF">2019-12-08T00:45:14Z</dcterms:created>
  <dcterms:modified xsi:type="dcterms:W3CDTF">2019-12-08T20:08:50Z</dcterms:modified>
</cp:coreProperties>
</file>