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43" r:id="rId4"/>
    <p:sldId id="34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35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8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2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04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1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9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5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4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3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FCFC81-0874-48F1-A3A9-B70BC4677E2D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1E6-BBF1-4392-8C82-5E3671D67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CA41-2F5C-4EAD-807D-EAE625A3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</a:p>
          <a:p>
            <a:r>
              <a:rPr lang="en-US" dirty="0"/>
              <a:t>The purpose of HTML5 is primarily to make it easier for web developers. New features:</a:t>
            </a:r>
          </a:p>
          <a:p>
            <a:pPr marL="0" indent="0">
              <a:buNone/>
            </a:pPr>
            <a:r>
              <a:rPr lang="en-US" dirty="0"/>
              <a:t>- Browser Support Geolocation</a:t>
            </a:r>
          </a:p>
          <a:p>
            <a:pPr marL="0" indent="0">
              <a:buNone/>
            </a:pPr>
            <a:r>
              <a:rPr lang="en-US" dirty="0"/>
              <a:t>- Offline Application Cache</a:t>
            </a:r>
          </a:p>
          <a:p>
            <a:pPr marL="0" indent="0">
              <a:buNone/>
            </a:pPr>
            <a:r>
              <a:rPr lang="en-US" dirty="0"/>
              <a:t>- Web Storage</a:t>
            </a:r>
          </a:p>
          <a:p>
            <a:pPr marL="0" indent="0">
              <a:buNone/>
            </a:pPr>
            <a:r>
              <a:rPr lang="en-US" dirty="0"/>
              <a:t>- Error Handling</a:t>
            </a:r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</a:p>
          <a:p>
            <a:pPr marL="0" indent="0">
              <a:buNone/>
            </a:pPr>
            <a:r>
              <a:rPr lang="en-US" dirty="0"/>
              <a:t>- New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Brake|Header|Paragraph|Inhancer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Create a simple plan text web page.</a:t>
            </a:r>
          </a:p>
          <a:p>
            <a:r>
              <a:rPr lang="en-US" dirty="0"/>
              <a:t>Insert new line in web page.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&gt;,&lt;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Introduction to </a:t>
            </a:r>
            <a:r>
              <a:rPr lang="en-US" dirty="0" err="1"/>
              <a:t>heading,paragraph,span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&lt;h1&gt;/h1&gt;,&lt;p&gt;&lt;/p&gt;,&lt;span&gt;&lt;/span&gt;</a:t>
            </a:r>
          </a:p>
          <a:p>
            <a:r>
              <a:rPr lang="en-US" dirty="0"/>
              <a:t>Introduction to </a:t>
            </a:r>
            <a:r>
              <a:rPr lang="en-US" dirty="0" err="1"/>
              <a:t>underline,bold.itlaic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&lt;u&gt;&lt;/u&gt;,&lt;b&gt;&lt;/b&gt;,&lt;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Script| </a:t>
            </a:r>
            <a:r>
              <a:rPr lang="en-US" dirty="0" err="1"/>
              <a:t>Address|Pre-fromat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</a:t>
            </a:r>
          </a:p>
          <a:p>
            <a:r>
              <a:rPr lang="en-US" dirty="0"/>
              <a:t>ordered list</a:t>
            </a:r>
          </a:p>
          <a:p>
            <a:r>
              <a:rPr lang="en-US" dirty="0"/>
              <a:t>definition list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 </a:t>
            </a:r>
            <a:br>
              <a:rPr lang="en-US" dirty="0"/>
            </a:br>
            <a:r>
              <a:rPr lang="en-US" dirty="0"/>
              <a:t>(HTML)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D0DAD-A480-4989-ABDD-F238672D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4553" y="5567082"/>
            <a:ext cx="3329204" cy="430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Sagar Shrestha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6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&lt;dt&gt;College&lt;/dt&gt;</a:t>
            </a:r>
          </a:p>
          <a:p>
            <a:pPr marL="0" indent="0">
              <a:buNone/>
            </a:pPr>
            <a:r>
              <a:rPr lang="en-US" dirty="0"/>
              <a:t>&lt;dd&gt;A boring place&lt;/dd&gt;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</a:p>
          <a:p>
            <a:pPr marL="0" indent="0">
              <a:buNone/>
            </a:pPr>
            <a:r>
              <a:rPr lang="en-US" dirty="0"/>
              <a:t>Use: </a:t>
            </a:r>
          </a:p>
          <a:p>
            <a:r>
              <a:rPr lang="en-US" dirty="0"/>
              <a:t>Arrangement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Condition like (  if, while, do while 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</a:p>
          <a:p>
            <a:pPr marL="0" indent="0">
              <a:buNone/>
            </a:pPr>
            <a:r>
              <a:rPr lang="it-IT" dirty="0"/>
              <a:t>&lt;li&gt;Linux&lt;/li&gt;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&lt;li&gt;Ubuntu&lt;/li&gt;&lt;/ul&gt;</a:t>
            </a:r>
          </a:p>
          <a:p>
            <a:pPr marL="0" indent="0">
              <a:buNone/>
            </a:pPr>
            <a:r>
              <a:rPr lang="it-IT" dirty="0"/>
              <a:t>&lt;li&gt;Windows&lt;/li&gt;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&lt;li&gt;Windows 7&lt;/li&gt;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646"/>
            <a:ext cx="9601196" cy="3415553"/>
          </a:xfrm>
        </p:spPr>
        <p:txBody>
          <a:bodyPr>
            <a:noAutofit/>
          </a:bodyPr>
          <a:lstStyle/>
          <a:p>
            <a:r>
              <a:rPr lang="en-US" sz="2000" dirty="0"/>
              <a:t>&lt;table&gt;.....&lt;/table&gt; tags represents an HTML table.</a:t>
            </a:r>
          </a:p>
          <a:p>
            <a:pPr lvl="1"/>
            <a:r>
              <a:rPr lang="en-US" dirty="0"/>
              <a:t>&lt;tr&gt;....&lt;/tr&gt; tags represents a row in the table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&gt;....&lt;/</a:t>
            </a:r>
            <a:r>
              <a:rPr lang="en-US" sz="2000" dirty="0" err="1"/>
              <a:t>th</a:t>
            </a:r>
            <a:r>
              <a:rPr lang="en-US" sz="2000" dirty="0"/>
              <a:t>&gt; tags is used to add a column heading in a column.</a:t>
            </a:r>
          </a:p>
          <a:p>
            <a:pPr lvl="2"/>
            <a:r>
              <a:rPr lang="en-US" sz="2000" dirty="0"/>
              <a:t>&lt;td&gt;.....&lt;/td&gt; tags are used to add data value in the column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border=‘1’&gt;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&lt;td&gt;Ravi&lt;/td&gt;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&lt;td&gt;101&lt;/td&gt;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B9C8D3-04E9-436F-9E0E-A6B4A4F46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2"/>
          <a:stretch/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Rowspan</a:t>
            </a:r>
            <a:r>
              <a:rPr lang="en-US" dirty="0"/>
              <a:t> &amp; </a:t>
            </a:r>
            <a:r>
              <a:rPr lang="en-US" dirty="0" err="1"/>
              <a:t>Colspan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&lt;td </a:t>
                      </a:r>
                      <a:r>
                        <a:rPr lang="en-US" dirty="0" err="1"/>
                        <a:t>colspan</a:t>
                      </a:r>
                      <a:r>
                        <a:rPr lang="en-US" dirty="0"/>
                        <a:t>=“2”&gt;Ravi&lt;/td&gt;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 </a:t>
                      </a:r>
                      <a:r>
                        <a:rPr lang="en-US" dirty="0" err="1"/>
                        <a:t>rowspan</a:t>
                      </a:r>
                      <a:r>
                        <a:rPr lang="en-US" dirty="0"/>
                        <a:t>=“3”&gt;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background color and color</a:t>
            </a:r>
          </a:p>
          <a:p>
            <a:pPr marL="0" indent="0">
              <a:buNone/>
            </a:pPr>
            <a:r>
              <a:rPr lang="en-US" dirty="0"/>
              <a:t>&lt;p </a:t>
            </a:r>
            <a:r>
              <a:rPr lang="en-US" dirty="0" err="1"/>
              <a:t>bgcolor</a:t>
            </a:r>
            <a:r>
              <a:rPr lang="en-US" dirty="0"/>
              <a:t>=“red” </a:t>
            </a:r>
            <a:r>
              <a:rPr lang="en-US" dirty="0" err="1"/>
              <a:t>bgcolor</a:t>
            </a:r>
            <a:r>
              <a:rPr lang="en-US" dirty="0"/>
              <a:t>=“white”&gt; &gt;something&lt;/p&gt;</a:t>
            </a:r>
          </a:p>
          <a:p>
            <a:r>
              <a:rPr lang="en-US" dirty="0"/>
              <a:t>For width</a:t>
            </a:r>
          </a:p>
          <a:p>
            <a:pPr marL="0" indent="0">
              <a:buNone/>
            </a:pPr>
            <a:r>
              <a:rPr lang="en-US" dirty="0"/>
              <a:t>&lt;p width=“20”&gt;something&lt;/p&gt;</a:t>
            </a:r>
          </a:p>
          <a:p>
            <a:pPr marL="0" indent="0">
              <a:buNone/>
            </a:pPr>
            <a:r>
              <a:rPr lang="en-US" dirty="0"/>
              <a:t>&lt; p width=“50%”&gt;something&lt;/ p &gt;</a:t>
            </a:r>
          </a:p>
          <a:p>
            <a:r>
              <a:rPr lang="en-US" dirty="0"/>
              <a:t>For Align</a:t>
            </a:r>
          </a:p>
          <a:p>
            <a:pPr marL="0" indent="0">
              <a:buNone/>
            </a:pPr>
            <a:r>
              <a:rPr lang="en-US" dirty="0"/>
              <a:t>&lt;p align=“center”&gt;something&lt;/p&gt;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&lt;a&gt; tag creates a hyperlink and the </a:t>
            </a:r>
            <a:r>
              <a:rPr lang="en-US" dirty="0" err="1"/>
              <a:t>href</a:t>
            </a:r>
            <a:r>
              <a:rPr lang="en-US" dirty="0"/>
              <a:t> attribute specifies the link destination. Replace "link_to_your_page.html" with the actual URL you want the image to link to when clicked.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</a:t>
            </a:r>
          </a:p>
          <a:p>
            <a:pPr marL="0" indent="0">
              <a:buNone/>
            </a:pPr>
            <a:r>
              <a:rPr lang="en-US" dirty="0"/>
              <a:t>home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="https://example.com/about"&gt;</a:t>
            </a:r>
          </a:p>
          <a:p>
            <a:pPr marL="0" indent="0">
              <a:buNone/>
            </a:pPr>
            <a:r>
              <a:rPr lang="en-US" dirty="0"/>
              <a:t>home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used to display the image.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image file. Replace "path_to_your_image.jpg" with the actual path to your image.</a:t>
            </a:r>
          </a:p>
          <a:p>
            <a:r>
              <a:rPr lang="en-US" dirty="0"/>
              <a:t>The alt attribute provides alternative text for the image. This text is displayed if the image fails to load or for accessibility purposes. Replace "Image description" with a brief description of the image.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="images/example.jpg" alt="Example image"&gt;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&lt;audio&gt; tag is used to embed audio content.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audio file. Replace "path_to_audio.mp3" with the actual path to your audio file.</a:t>
            </a:r>
          </a:p>
          <a:p>
            <a:r>
              <a:rPr lang="en-US" dirty="0"/>
              <a:t>The controls attribute adds playback controls (such as play, pause, volume control) to the audio player.</a:t>
            </a:r>
          </a:p>
          <a:p>
            <a:r>
              <a:rPr lang="en-US" dirty="0"/>
              <a:t>The text "Your browser does not support the audio tag." is displayed if the browser does not support the audio tag or the audio format.</a:t>
            </a:r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="path_to_audio.mp3" controls&gt; Your browser does not support the audio tag. &lt;/audio&gt;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&lt;video&gt; tag is used to embed video content.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video file. Replace "path_to_video.mp4" with the actual path to your video.</a:t>
            </a:r>
          </a:p>
          <a:p>
            <a:r>
              <a:rPr lang="en-US" dirty="0"/>
              <a:t>The controls attribute adds playback controls (such as play, pause, volume control) to the video player.</a:t>
            </a:r>
          </a:p>
          <a:p>
            <a:r>
              <a:rPr lang="en-US" dirty="0"/>
              <a:t>The text "Your browser does not support the video tag." is displayed if the browser does not support the video tag or the video format.</a:t>
            </a:r>
          </a:p>
          <a:p>
            <a:pPr marL="0" indent="0">
              <a:buNone/>
            </a:pPr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="path_to_video.mp4" controls&gt; Your browser does not support the video tag. &lt;/video&gt;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</a:p>
          <a:p>
            <a:r>
              <a:rPr lang="en-US" dirty="0"/>
              <a:t>HTML is not a programming language, but a markup language. </a:t>
            </a:r>
          </a:p>
          <a:p>
            <a:r>
              <a:rPr lang="en-US" dirty="0"/>
              <a:t>An HTML file is a text file containing small markup tags. </a:t>
            </a:r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align="center"&gt;Paragraph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&lt;html&gt;....... &lt;/html&gt;</a:t>
            </a:r>
          </a:p>
          <a:p>
            <a:pPr marL="0" indent="0">
              <a:buNone/>
            </a:pPr>
            <a:r>
              <a:rPr lang="en-US" dirty="0"/>
              <a:t>&lt;head&gt;....... &lt;/head&gt;</a:t>
            </a:r>
          </a:p>
          <a:p>
            <a:pPr marL="0" indent="0">
              <a:buNone/>
            </a:pPr>
            <a:r>
              <a:rPr lang="en-US" dirty="0"/>
              <a:t>&lt;body&gt;.......&lt;/body&gt;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2264</Words>
  <Application>Microsoft Office PowerPoint</Application>
  <PresentationFormat>Widescreen</PresentationFormat>
  <Paragraphs>245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Yu Gothic UI</vt:lpstr>
      <vt:lpstr>Arial</vt:lpstr>
      <vt:lpstr>Garamond</vt:lpstr>
      <vt:lpstr>Organic</vt:lpstr>
      <vt:lpstr>PowerPoint Presentation</vt:lpstr>
      <vt:lpstr>Hypertext Markup Language  (HTML)</vt:lpstr>
      <vt:lpstr>Introduction</vt:lpstr>
      <vt:lpstr>What is Html</vt:lpstr>
      <vt:lpstr>Tags</vt:lpstr>
      <vt:lpstr>Attributes</vt:lpstr>
      <vt:lpstr>HTML Tag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Brake|Header|Paragraph|Inhancer</vt:lpstr>
      <vt:lpstr>Inhancer</vt:lpstr>
      <vt:lpstr>Script| Address|Pre-fromat</vt:lpstr>
      <vt:lpstr>Abbreviation</vt:lpstr>
      <vt:lpstr>Lists</vt:lpstr>
      <vt:lpstr>Unordered List</vt:lpstr>
      <vt:lpstr>Ordered List</vt:lpstr>
      <vt:lpstr>Ordered List</vt:lpstr>
      <vt:lpstr>Definition List</vt:lpstr>
      <vt:lpstr>Nasted</vt:lpstr>
      <vt:lpstr>Nasted Unordered List</vt:lpstr>
      <vt:lpstr>Nasted Ordered List</vt:lpstr>
      <vt:lpstr>Nasted Ordered List</vt:lpstr>
      <vt:lpstr>Table</vt:lpstr>
      <vt:lpstr>Table</vt:lpstr>
      <vt:lpstr>Table</vt:lpstr>
      <vt:lpstr>Rowspan &amp; Colspan</vt:lpstr>
      <vt:lpstr>Attributes</vt:lpstr>
      <vt:lpstr>Anchor</vt:lpstr>
      <vt:lpstr>Image</vt:lpstr>
      <vt:lpstr>Audio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crestha</dc:creator>
  <cp:lastModifiedBy>sagar crestha</cp:lastModifiedBy>
  <cp:revision>1</cp:revision>
  <dcterms:created xsi:type="dcterms:W3CDTF">2023-07-30T04:04:01Z</dcterms:created>
  <dcterms:modified xsi:type="dcterms:W3CDTF">2023-07-30T04:04:47Z</dcterms:modified>
</cp:coreProperties>
</file>