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</a:p>
          <a:p>
            <a:r>
              <a:rPr lang="en-US" dirty="0"/>
              <a:t>The purpose of HTML5 is primarily to make it easier for web developers. New features:</a:t>
            </a:r>
          </a:p>
          <a:p>
            <a:pPr marL="0" indent="0">
              <a:buNone/>
            </a:pPr>
            <a:r>
              <a:rPr lang="en-US" dirty="0"/>
              <a:t>- Browser Support Geolocation</a:t>
            </a:r>
          </a:p>
          <a:p>
            <a:pPr marL="0" indent="0">
              <a:buNone/>
            </a:pPr>
            <a:r>
              <a:rPr lang="en-US" dirty="0"/>
              <a:t>- Offline Application Cache</a:t>
            </a:r>
          </a:p>
          <a:p>
            <a:pPr marL="0" indent="0">
              <a:buNone/>
            </a:pPr>
            <a:r>
              <a:rPr lang="en-US" dirty="0"/>
              <a:t>- Web Storage</a:t>
            </a:r>
          </a:p>
          <a:p>
            <a:pPr marL="0" indent="0">
              <a:buNone/>
            </a:pPr>
            <a:r>
              <a:rPr lang="en-US" dirty="0"/>
              <a:t>- Error Handling</a:t>
            </a:r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</a:p>
          <a:p>
            <a:pPr marL="0" indent="0">
              <a:buNone/>
            </a:pPr>
            <a:r>
              <a:rPr lang="en-US" dirty="0"/>
              <a:t>- New 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Pratical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Create a simple plan text web page.</a:t>
            </a:r>
          </a:p>
          <a:p>
            <a:r>
              <a:rPr lang="en-US"/>
              <a:t>Insert new line in web page.</a:t>
            </a:r>
          </a:p>
          <a:p>
            <a:pPr marL="0" indent="0">
              <a:buNone/>
            </a:pPr>
            <a:r>
              <a:rPr lang="en-US"/>
              <a:t>&lt;br&gt;,&lt;hr&gt;</a:t>
            </a:r>
          </a:p>
          <a:p>
            <a:r>
              <a:rPr lang="en-US"/>
              <a:t>Introduction to heading,paragraph,span</a:t>
            </a:r>
          </a:p>
          <a:p>
            <a:pPr marL="0" indent="0">
              <a:buNone/>
            </a:pPr>
            <a:r>
              <a:rPr lang="en-US"/>
              <a:t>&lt;h1&gt;/h1&gt;,&lt;p&gt;&lt;/p&gt;,&lt;span&gt;&lt;/span&gt;</a:t>
            </a:r>
          </a:p>
          <a:p>
            <a:r>
              <a:rPr lang="en-US"/>
              <a:t>Introduction to underline,bold.itlaic.</a:t>
            </a:r>
          </a:p>
          <a:p>
            <a:pPr marL="0" indent="0">
              <a:buNone/>
            </a:pPr>
            <a:r>
              <a:rPr lang="en-US"/>
              <a:t>&lt;u&gt;&lt;/u&gt;,&lt;b&gt;&lt;/b&gt;,&lt;i&gt;&lt;/i&gt;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strong,emphasis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&lt;strong&gt;&lt;/</a:t>
            </a:r>
            <a:r>
              <a:rPr lang="en-US" dirty="0">
                <a:sym typeface="+mn-ea"/>
              </a:rPr>
              <a:t>strong</a:t>
            </a:r>
            <a:r>
              <a:rPr lang="en-US" dirty="0"/>
              <a:t>&gt;,&lt;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blockquote,quote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&lt;blockquote&gt;&lt;/blockquote&gt;,&lt;q&gt;&lt;/q&gt;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delete,insert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&lt;del&gt;&lt;/del&gt;,&lt;ins&gt;&lt;/ins&gt;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subscript,superscript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&lt;sub&gt;&lt;/</a:t>
            </a:r>
            <a:r>
              <a:rPr lang="en-US" dirty="0">
                <a:sym typeface="+mn-ea"/>
              </a:rPr>
              <a:t>sub</a:t>
            </a:r>
            <a:r>
              <a:rPr lang="en-US" dirty="0"/>
              <a:t>&gt;,&lt;sup&gt;&lt;/sup&gt;</a:t>
            </a:r>
          </a:p>
          <a:p>
            <a:r>
              <a:rPr lang="en-US" dirty="0">
                <a:sym typeface="+mn-ea"/>
              </a:rPr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&lt;address&gt;&lt;/address&gt;</a:t>
            </a:r>
            <a:endParaRPr lang="en-US" dirty="0"/>
          </a:p>
          <a:p>
            <a:r>
              <a:rPr lang="en-US" dirty="0"/>
              <a:t>Introduction to Pre-format.</a:t>
            </a:r>
          </a:p>
          <a:p>
            <a:pPr marL="0" indent="0">
              <a:buNone/>
            </a:pPr>
            <a:r>
              <a:rPr lang="en-US" dirty="0"/>
              <a:t>&lt;pre&gt;BCA   Course&lt;/ pre&gt;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Pratical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Abbreviation.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 title="Bachelor of Computer Application"&gt;BCA&lt;/</a:t>
            </a:r>
            <a:r>
              <a:rPr lang="en-US" dirty="0" err="1">
                <a:sym typeface="+mn-ea"/>
              </a:rPr>
              <a:t>abbr</a:t>
            </a:r>
            <a:r>
              <a:rPr lang="en-US" dirty="0"/>
              <a:t>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dirty="0"/>
              <a:t>Introduction to Address.</a:t>
            </a:r>
          </a:p>
          <a:p>
            <a:pPr marL="0" indent="0">
              <a:buNone/>
            </a:pPr>
            <a:r>
              <a:rPr lang="en-US" dirty="0"/>
              <a:t>&lt;address&gt;</a:t>
            </a:r>
          </a:p>
          <a:p>
            <a:pPr marL="0" indent="0">
              <a:buNone/>
            </a:pPr>
            <a:r>
              <a:rPr lang="en-US" dirty="0"/>
              <a:t>Chabahil-4,Kathmandu</a:t>
            </a:r>
          </a:p>
          <a:p>
            <a:pPr marL="0" indent="0">
              <a:buNone/>
            </a:pPr>
            <a:r>
              <a:rPr lang="en-US" dirty="0"/>
              <a:t>&lt;/ address 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2 (Unordered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&lt;ul&gt;..... &lt;/ul&gt;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0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2 (Ordered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218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2 (Ordered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5624"/>
            <a:ext cx="9601196" cy="350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02725B-8539-4532-AED6-05C2CE3BE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20628"/>
              </p:ext>
            </p:extLst>
          </p:nvPr>
        </p:nvGraphicFramePr>
        <p:xfrm>
          <a:off x="3030069" y="2635624"/>
          <a:ext cx="3536576" cy="16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>
                  <a:extLst>
                    <a:ext uri="{9D8B030D-6E8A-4147-A177-3AD203B41FA5}">
                      <a16:colId xmlns:a16="http://schemas.microsoft.com/office/drawing/2014/main" val="2916032736"/>
                    </a:ext>
                  </a:extLst>
                </a:gridCol>
                <a:gridCol w="1887069">
                  <a:extLst>
                    <a:ext uri="{9D8B030D-6E8A-4147-A177-3AD203B41FA5}">
                      <a16:colId xmlns:a16="http://schemas.microsoft.com/office/drawing/2014/main" val="314510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9021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70198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9529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0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96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</a:p>
          <a:p>
            <a:r>
              <a:rPr lang="en-US" dirty="0"/>
              <a:t>HTML is not a programming language, but a markup language. </a:t>
            </a:r>
          </a:p>
          <a:p>
            <a:r>
              <a:rPr lang="en-US" dirty="0"/>
              <a:t>An HTML file is a text file containing small markup tags. </a:t>
            </a:r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2 (Definition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</a:p>
          <a:p>
            <a:pPr marL="0" indent="0">
              <a:buNone/>
            </a:pPr>
            <a:r>
              <a:rPr lang="en-US" dirty="0"/>
              <a:t>&lt;dl&gt;</a:t>
            </a:r>
          </a:p>
          <a:p>
            <a:pPr marL="0" indent="0">
              <a:buNone/>
            </a:pPr>
            <a:r>
              <a:rPr lang="en-US" dirty="0"/>
              <a:t>&lt;dt&gt;College&lt;/dt&gt;</a:t>
            </a:r>
          </a:p>
          <a:p>
            <a:pPr marL="0" indent="0">
              <a:buNone/>
            </a:pPr>
            <a:r>
              <a:rPr lang="en-US" dirty="0"/>
              <a:t>&lt;dd&gt;A boring place&lt;/dd&gt;</a:t>
            </a:r>
          </a:p>
          <a:p>
            <a:pPr marL="0" indent="0">
              <a:buNone/>
            </a:pPr>
            <a:r>
              <a:rPr lang="en-US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70380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﻿Arrangement of data Under of similar type of data.</a:t>
            </a:r>
          </a:p>
          <a:p>
            <a:pPr marL="0" indent="0">
              <a:buNone/>
            </a:pPr>
            <a:r>
              <a:rPr lang="en-US" dirty="0"/>
              <a:t>Use: </a:t>
            </a:r>
          </a:p>
          <a:p>
            <a:r>
              <a:rPr lang="en-US" dirty="0"/>
              <a:t>Arrangement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Condition like (  if, while, do while )</a:t>
            </a:r>
          </a:p>
        </p:txBody>
      </p:sp>
    </p:spTree>
    <p:extLst>
      <p:ext uri="{BB962C8B-B14F-4D97-AF65-F5344CB8AC3E}">
        <p14:creationId xmlns:p14="http://schemas.microsoft.com/office/powerpoint/2010/main" val="280186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2 (</a:t>
            </a:r>
            <a:r>
              <a:rPr lang="en-US" dirty="0" err="1"/>
              <a:t>Nasted</a:t>
            </a:r>
            <a:r>
              <a:rPr lang="en-US" dirty="0"/>
              <a:t> Unordered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</a:p>
          <a:p>
            <a:pPr marL="0" indent="0">
              <a:buNone/>
            </a:pPr>
            <a:r>
              <a:rPr lang="it-IT" dirty="0"/>
              <a:t>&lt;li&gt;Linux&lt;/li&gt;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&lt;li&gt;Ubuntu&lt;/li&gt;&lt;/ul&gt;</a:t>
            </a:r>
          </a:p>
          <a:p>
            <a:pPr marL="0" indent="0">
              <a:buNone/>
            </a:pPr>
            <a:r>
              <a:rPr lang="it-IT" dirty="0"/>
              <a:t>&lt;li&gt;Windows&lt;/li&gt;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&lt;li&gt;Windows 7&lt;/li&gt;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7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Pratical</a:t>
            </a:r>
            <a:r>
              <a:rPr lang="en-US" dirty="0"/>
              <a:t> 2 (</a:t>
            </a:r>
            <a:r>
              <a:rPr lang="en-US" dirty="0" err="1"/>
              <a:t>Nasted</a:t>
            </a:r>
            <a:r>
              <a:rPr lang="en-US" dirty="0"/>
              <a:t> Ordered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&lt;li&gt;Linux&lt;/li&gt;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</a:p>
          <a:p>
            <a:pPr marL="0" indent="0">
              <a:buNone/>
            </a:pPr>
            <a:r>
              <a:rPr lang="it-IT" sz="2000" dirty="0"/>
              <a:t>&lt;li&gt;Windows&lt;/li&gt;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32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</a:t>
            </a:r>
            <a:r>
              <a:rPr lang="en-US" dirty="0" err="1"/>
              <a:t>center</a:t>
            </a:r>
            <a:r>
              <a:rPr lang="en-US" dirty="0"/>
              <a:t>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&lt;html&gt;....... &lt;/html&gt;</a:t>
            </a:r>
          </a:p>
          <a:p>
            <a:pPr marL="0" indent="0">
              <a:buNone/>
            </a:pPr>
            <a:r>
              <a:rPr lang="en-US" dirty="0"/>
              <a:t>&lt;head&gt;....... &lt;/head&gt;</a:t>
            </a:r>
          </a:p>
          <a:p>
            <a:pPr marL="0" indent="0">
              <a:buNone/>
            </a:pPr>
            <a:r>
              <a:rPr lang="en-US" dirty="0"/>
              <a:t>&lt;body&gt;.......&lt;/body&gt;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1324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Yu Gothic UI</vt:lpstr>
      <vt:lpstr>Arial</vt:lpstr>
      <vt:lpstr>Garamond</vt:lpstr>
      <vt:lpstr>Organic</vt:lpstr>
      <vt:lpstr>HTML</vt:lpstr>
      <vt:lpstr>What is Html</vt:lpstr>
      <vt:lpstr>Tags</vt:lpstr>
      <vt:lpstr>Attributes</vt:lpstr>
      <vt:lpstr>HTML Tag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Pratical 1</vt:lpstr>
      <vt:lpstr>Pratical 1</vt:lpstr>
      <vt:lpstr>Pratical 2</vt:lpstr>
      <vt:lpstr>Pratical 2</vt:lpstr>
      <vt:lpstr>Pratical 2 (Unordered List)</vt:lpstr>
      <vt:lpstr>Pratical 2 (Ordered List)</vt:lpstr>
      <vt:lpstr>Pratical 2 (Ordered List)</vt:lpstr>
      <vt:lpstr>Pratical 2 (Definition List)</vt:lpstr>
      <vt:lpstr>Nasted</vt:lpstr>
      <vt:lpstr>Pratical 2 (Nasted Unordered List)</vt:lpstr>
      <vt:lpstr>Pratical 2 (Nasted Ordered 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 crestha</cp:lastModifiedBy>
  <cp:revision>27</cp:revision>
  <dcterms:created xsi:type="dcterms:W3CDTF">2023-07-03T01:58:00Z</dcterms:created>
  <dcterms:modified xsi:type="dcterms:W3CDTF">2023-07-06T01:43:20Z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