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83" r:id="rId32"/>
    <p:sldId id="284" r:id="rId33"/>
    <p:sldId id="285" r:id="rId34"/>
    <p:sldId id="286" r:id="rId35"/>
    <p:sldId id="287" r:id="rId36"/>
    <p:sldId id="295" r:id="rId37"/>
    <p:sldId id="296" r:id="rId38"/>
    <p:sldId id="32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/>
                <a:gridCol w="3113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  <a:endParaRPr lang="en-US" dirty="0"/>
          </a:p>
          <a:p>
            <a:r>
              <a:rPr lang="en-US" dirty="0"/>
              <a:t>The purpose of HTML5 is primarily to make it easier for web developers. New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Browser Support Geolocation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Offline Application Cache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Web Storage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Error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New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Create a simple plan text web page.</a:t>
            </a:r>
            <a:endParaRPr lang="en-US"/>
          </a:p>
          <a:p>
            <a:r>
              <a:rPr lang="en-US"/>
              <a:t>Insert new line in web page.</a:t>
            </a:r>
            <a:endParaRPr lang="en-US"/>
          </a:p>
          <a:p>
            <a:pPr marL="0" indent="0">
              <a:buNone/>
            </a:pPr>
            <a:r>
              <a:rPr lang="en-US"/>
              <a:t>&lt;br&gt;,&lt;hr&gt;</a:t>
            </a:r>
            <a:endParaRPr lang="en-US"/>
          </a:p>
          <a:p>
            <a:r>
              <a:rPr lang="en-US"/>
              <a:t>Introduction to heading,paragraph,span</a:t>
            </a:r>
            <a:endParaRPr lang="en-US"/>
          </a:p>
          <a:p>
            <a:pPr marL="0" indent="0">
              <a:buNone/>
            </a:pPr>
            <a:r>
              <a:rPr lang="en-US"/>
              <a:t>&lt;h1&gt;/h1&gt;,&lt;p&gt;&lt;/p&gt;,&lt;span&gt;&lt;/span&gt;</a:t>
            </a:r>
            <a:endParaRPr lang="en-US"/>
          </a:p>
          <a:p>
            <a:r>
              <a:rPr lang="en-US"/>
              <a:t>Introduction to underline,bold.itlaic.</a:t>
            </a:r>
            <a:endParaRPr lang="en-US"/>
          </a:p>
          <a:p>
            <a:pPr marL="0" indent="0">
              <a:buNone/>
            </a:pPr>
            <a:r>
              <a:rPr lang="en-US"/>
              <a:t>&lt;u&gt;&lt;/u&gt;,&lt;b&gt;&lt;/b&gt;,&lt;i&gt;&lt;/i&gt;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  <a:endParaRPr lang="en-US" dirty="0"/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dirty="0"/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&lt;address&gt;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Chabahil-4,Kathmandu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 address 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(Unordered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grid-template-columns</a:t>
            </a:r>
            <a:endParaRPr lang="en-US"/>
          </a:p>
          <a:p>
            <a:r>
              <a:rPr lang="en-US"/>
              <a:t>grid-template-row</a:t>
            </a:r>
            <a:endParaRPr lang="en-US"/>
          </a:p>
          <a:p>
            <a:r>
              <a:rPr lang="en-US"/>
              <a:t>gap</a:t>
            </a:r>
            <a:endParaRPr lang="en-US"/>
          </a:p>
          <a:p>
            <a:r>
              <a:rPr lang="en-US"/>
              <a:t>grid-area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/>
                <a:gridCol w="1887069"/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(Definition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&lt;dt&gt;College&lt;/dt&gt;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&lt;dd&gt;A boring place&lt;/dd&gt;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&lt;/dl&gt;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Use: </a:t>
            </a:r>
            <a:endParaRPr lang="en-US" dirty="0"/>
          </a:p>
          <a:p>
            <a:r>
              <a:rPr lang="en-US" dirty="0"/>
              <a:t>Arrangement</a:t>
            </a:r>
            <a:endParaRPr lang="en-US" dirty="0"/>
          </a:p>
          <a:p>
            <a:r>
              <a:rPr lang="en-US" dirty="0"/>
              <a:t>Loop</a:t>
            </a:r>
            <a:endParaRPr lang="en-US" dirty="0"/>
          </a:p>
          <a:p>
            <a:r>
              <a:rPr lang="en-US" dirty="0"/>
              <a:t>Condition like (  if, while, do while 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Unordered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&lt;li&gt;Linux&lt;/li&gt;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&lt;li&gt;Ubuntu&lt;/li&gt;&lt;/ul&gt;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&lt;li&gt;Windows 7&lt;/li&gt;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3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&lt;li&gt;Linux&lt;/li&gt;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  <a:endParaRPr lang="en-US" sz="2000" dirty="0"/>
          </a:p>
          <a:p>
            <a:pPr lvl="1"/>
            <a:r>
              <a:rPr lang="en-US" dirty="0"/>
              <a:t>&lt;tr&gt;....&lt;/tr&gt; tags represents a row in the table</a:t>
            </a:r>
            <a:endParaRPr lang="en-US" dirty="0"/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  <a:endParaRPr lang="en-US" sz="2000" dirty="0"/>
          </a:p>
          <a:p>
            <a:pPr lvl="2"/>
            <a:r>
              <a:rPr lang="en-US" sz="2000" dirty="0"/>
              <a:t>&lt;td&gt;.....&lt;/td&gt; tags are used to add data value in the column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&lt;td&gt;101&lt;/td&gt;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Result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</a:t>
            </a:r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/>
                <a:gridCol w="2333812"/>
                <a:gridCol w="2333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Pass&lt;/td&gt;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  <a:endParaRPr lang="en-US" dirty="0"/>
          </a:p>
          <a:p>
            <a:r>
              <a:rPr lang="en-US" dirty="0"/>
              <a:t>HTML is not a programming language, but a markup language. </a:t>
            </a:r>
            <a:endParaRPr lang="en-US" dirty="0"/>
          </a:p>
          <a:p>
            <a:r>
              <a:rPr lang="en-US" dirty="0"/>
              <a:t>An HTML file is a text file containing small markup tags. </a:t>
            </a:r>
            <a:endParaRPr lang="en-US" dirty="0"/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  <a:endParaRPr lang="en-US" dirty="0"/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(Attributes)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background color and 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dirty="0" err="1"/>
              <a:t>bgcolor</a:t>
            </a:r>
            <a:r>
              <a:rPr lang="en-US" dirty="0"/>
              <a:t>=“red” </a:t>
            </a:r>
            <a:r>
              <a:rPr lang="en-US" dirty="0" err="1"/>
              <a:t>bgcolor</a:t>
            </a:r>
            <a:r>
              <a:rPr lang="en-US" dirty="0"/>
              <a:t>=“white”&gt; &gt;something&lt;/p&gt;</a:t>
            </a:r>
            <a:endParaRPr lang="en-US" dirty="0"/>
          </a:p>
          <a:p>
            <a:r>
              <a:rPr lang="en-US" dirty="0"/>
              <a:t>For 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width=“20”&gt;something&lt;/p&gt;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 p width=“50%”&gt;something&lt;/ p &gt;</a:t>
            </a:r>
            <a:endParaRPr lang="en-US" dirty="0"/>
          </a:p>
          <a:p>
            <a:r>
              <a:rPr lang="en-US" dirty="0"/>
              <a:t>For 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(Anchor)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(Image)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  <a:endParaRPr lang="en-US" dirty="0"/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="images/example.jpg" alt="Example image"&gt;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(Audio)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audio player.</a:t>
            </a:r>
            <a:endParaRPr lang="en-US" dirty="0"/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4 (Video)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  <a:endParaRPr lang="en-US" dirty="0"/>
          </a:p>
          <a:p>
            <a:r>
              <a:rPr lang="en-US" dirty="0"/>
              <a:t>The controls attribute adds playback controls (such as play, pause, volume control) to the video player.</a:t>
            </a:r>
            <a:endParaRPr lang="en-US" dirty="0"/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grid-template-columns</a:t>
            </a:r>
            <a:endParaRPr lang="en-US" dirty="0"/>
          </a:p>
          <a:p>
            <a:r>
              <a:rPr lang="en-US" dirty="0"/>
              <a:t>grid-template-rows</a:t>
            </a:r>
            <a:endParaRPr lang="en-US" dirty="0"/>
          </a:p>
          <a:p>
            <a:r>
              <a:rPr lang="en-US" dirty="0"/>
              <a:t>grid-gap</a:t>
            </a:r>
            <a:endParaRPr lang="en-US" dirty="0"/>
          </a:p>
          <a:p>
            <a:r>
              <a:rPr lang="en-US" dirty="0"/>
              <a:t>grid-area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grid-template-columns/rows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 lnSpcReduction="20000"/>
          </a:bodyPr>
          <a:lstStyle/>
          <a:p>
            <a:r>
              <a:rPr lang="en-US" dirty="0"/>
              <a:t>grid-column-start /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/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repeat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static</a:t>
            </a:r>
            <a:endParaRPr lang="en-US"/>
          </a:p>
          <a:p>
            <a:r>
              <a:rPr lang="en-US"/>
              <a:t>relative</a:t>
            </a:r>
            <a:endParaRPr lang="en-US"/>
          </a:p>
          <a:p>
            <a:r>
              <a:rPr lang="en-US"/>
              <a:t>absolute</a:t>
            </a:r>
            <a:endParaRPr lang="en-US"/>
          </a:p>
          <a:p>
            <a:r>
              <a:rPr lang="en-US"/>
              <a:t>fixed</a:t>
            </a:r>
            <a:endParaRPr lang="en-US"/>
          </a:p>
          <a:p>
            <a:r>
              <a:rPr lang="en-US"/>
              <a:t>sticky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</a:t>
            </a:r>
            <a:r>
              <a:rPr lang="en-US" dirty="0" err="1"/>
              <a:t>center</a:t>
            </a:r>
            <a:r>
              <a:rPr lang="en-US" dirty="0"/>
              <a:t>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&lt;html&gt;....... &lt;/html&gt;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&lt;head&gt;....... &lt;/head&gt;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&lt;body&gt;.......&lt;/body&gt;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8524</Words>
  <Application>WPS Presentation</Application>
  <PresentationFormat>Widescreen</PresentationFormat>
  <Paragraphs>412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Yu Gothic UI</vt:lpstr>
      <vt:lpstr>Organic</vt:lpstr>
      <vt:lpstr>HTML</vt:lpstr>
      <vt:lpstr>GRID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Pratical 1</vt:lpstr>
      <vt:lpstr>Pratical 1</vt:lpstr>
      <vt:lpstr>Pratical 2</vt:lpstr>
      <vt:lpstr>Pratical 2</vt:lpstr>
      <vt:lpstr>Pratical 3 (Unordered List)</vt:lpstr>
      <vt:lpstr>Pratical 3 (Ordered List)</vt:lpstr>
      <vt:lpstr>Pratical 3 (Ordered List)</vt:lpstr>
      <vt:lpstr>Pratical 3 (Definition List)</vt:lpstr>
      <vt:lpstr>Nasted</vt:lpstr>
      <vt:lpstr>Pratical 3 (Nasted Unordered List)</vt:lpstr>
      <vt:lpstr>Pratical 3 (Nasted Ordered List)</vt:lpstr>
      <vt:lpstr>Pratical 3 (Nasted Ordered List)</vt:lpstr>
      <vt:lpstr>Pratical 4 (Table)</vt:lpstr>
      <vt:lpstr>Pratical 4 (Table)</vt:lpstr>
      <vt:lpstr>Pratical 4 (Table)</vt:lpstr>
      <vt:lpstr>Pratical 4 (Rowspan &amp; Colspan)</vt:lpstr>
      <vt:lpstr>Pratical 4 (Attributes)</vt:lpstr>
      <vt:lpstr>Pratical 4 (Anchor)</vt:lpstr>
      <vt:lpstr>Pratical 4 (Image)</vt:lpstr>
      <vt:lpstr>Pratical 4 (Audio)</vt:lpstr>
      <vt:lpstr>Pratical 4 (Video)</vt:lpstr>
      <vt:lpstr>GRID</vt:lpstr>
      <vt:lpstr>grid-template-columns/rows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</cp:lastModifiedBy>
  <cp:revision>45</cp:revision>
  <dcterms:created xsi:type="dcterms:W3CDTF">2023-07-03T01:58:00Z</dcterms:created>
  <dcterms:modified xsi:type="dcterms:W3CDTF">2023-07-26T03:52:03Z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