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HTML 5 enables to create more interactive websites by embedding audio, video and graphics on the web page.</a:t>
            </a:r>
            <a:endParaRPr lang="en-US" dirty="0"/>
          </a:p>
          <a:p>
            <a:r>
              <a:rPr lang="en-US" dirty="0"/>
              <a:t>The purpose of HTML5 is primarily to make it easier for web developers. New features: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Browser Support Geolocation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Offline Application Cache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Web Storage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Error Handling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 New Application Programming Interface (API)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New Structure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DOCTYPE declaration (</a:t>
            </a:r>
            <a:r>
              <a:rPr lang="en-US" dirty="0">
                <a:solidFill>
                  <a:schemeClr val="tx1"/>
                </a:solidFill>
              </a:rPr>
              <a:t>HTML 4.01)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4.01 Strict</a:t>
            </a:r>
            <a:br>
              <a:rPr lang="en-US" dirty="0"/>
            </a:br>
            <a:r>
              <a:rPr lang="en-US" dirty="0"/>
              <a:t>&lt;!DOCTYPE HTML PUBLIC "-//W3C//DTD HTML 4.01//EN" "http://www.w3.org/TR/html4/strict.dtd"&gt;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DOCTYPE declaration (</a:t>
            </a:r>
            <a:r>
              <a:rPr lang="en-US">
                <a:solidFill>
                  <a:schemeClr val="tx1"/>
                </a:solidFill>
              </a:rPr>
              <a:t>HTML 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&lt;!DOCTYPE html&gt;</a:t>
            </a:r>
            <a:br>
              <a:rPr lang="en-US" dirty="0"/>
            </a:br>
            <a:r>
              <a:rPr lang="en-US" dirty="0"/>
              <a:t>It is an instruction to the web browser about what version</a:t>
            </a:r>
            <a:br>
              <a:rPr lang="en-US" dirty="0"/>
            </a:br>
            <a:r>
              <a:rPr lang="en-US" dirty="0"/>
              <a:t>HTML the page is written in.</a:t>
            </a:r>
            <a:br>
              <a:rPr lang="en-US" dirty="0"/>
            </a:br>
            <a:r>
              <a:rPr lang="en-US" dirty="0"/>
              <a:t>The &lt;!DOCTYPE&gt; declaration is not case sensitive.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Pratical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/>
              <a:t>Create a simple plan text web page.</a:t>
            </a:r>
            <a:endParaRPr lang="en-US"/>
          </a:p>
          <a:p>
            <a:r>
              <a:rPr lang="en-US"/>
              <a:t>Insert new line in web page.</a:t>
            </a:r>
            <a:endParaRPr lang="en-US"/>
          </a:p>
          <a:p>
            <a:pPr marL="0" indent="0">
              <a:buNone/>
            </a:pPr>
            <a:r>
              <a:rPr lang="en-US"/>
              <a:t>&lt;br&gt;,&lt;hr&gt;</a:t>
            </a:r>
            <a:endParaRPr lang="en-US"/>
          </a:p>
          <a:p>
            <a:r>
              <a:rPr lang="en-US"/>
              <a:t>Introduction to heading,paragraph,span</a:t>
            </a:r>
            <a:endParaRPr lang="en-US"/>
          </a:p>
          <a:p>
            <a:pPr marL="0" indent="0">
              <a:buNone/>
            </a:pPr>
            <a:r>
              <a:rPr lang="en-US"/>
              <a:t>&lt;h1&gt;/h1&gt;,&lt;p&gt;&lt;/p&gt;,&lt;span&gt;&lt;/span&gt;</a:t>
            </a:r>
            <a:endParaRPr lang="en-US"/>
          </a:p>
          <a:p>
            <a:r>
              <a:rPr lang="en-US"/>
              <a:t>Introduction to underline,bold.itlaic.</a:t>
            </a:r>
            <a:endParaRPr lang="en-US"/>
          </a:p>
          <a:p>
            <a:pPr marL="0" indent="0">
              <a:buNone/>
            </a:pPr>
            <a:r>
              <a:rPr lang="en-US"/>
              <a:t>&lt;u&gt;&lt;/u&gt;,&lt;b&gt;&lt;/b&gt;,&lt;i&gt;&lt;/i&gt;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Pratical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Introduction to strong,emphasis.</a:t>
            </a:r>
            <a:endParaRPr lang="en-US"/>
          </a:p>
          <a:p>
            <a:pPr marL="0" indent="0">
              <a:buNone/>
            </a:pPr>
            <a:r>
              <a:rPr lang="en-US"/>
              <a:t>&lt;strong&gt;&lt;/</a:t>
            </a:r>
            <a:r>
              <a:rPr lang="en-US">
                <a:sym typeface="+mn-ea"/>
              </a:rPr>
              <a:t>strong</a:t>
            </a:r>
            <a:r>
              <a:rPr lang="en-US"/>
              <a:t>&gt;,&lt;em&gt;&lt;/em&gt;</a:t>
            </a:r>
            <a:endParaRPr lang="en-US"/>
          </a:p>
          <a:p>
            <a:r>
              <a:rPr lang="en-US">
                <a:sym typeface="+mn-ea"/>
              </a:rPr>
              <a:t>Introduction to blockquote,quote.</a:t>
            </a:r>
            <a:endParaRPr lang="en-US"/>
          </a:p>
          <a:p>
            <a:r>
              <a:rPr lang="en-US">
                <a:sym typeface="+mn-ea"/>
              </a:rPr>
              <a:t>&lt;</a:t>
            </a:r>
            <a:r>
              <a:rPr lang="en-US">
                <a:sym typeface="+mn-ea"/>
              </a:rPr>
              <a:t>blockquote</a:t>
            </a:r>
            <a:r>
              <a:rPr lang="en-US">
                <a:sym typeface="+mn-ea"/>
              </a:rPr>
              <a:t>&gt;&lt;/</a:t>
            </a:r>
            <a:r>
              <a:rPr lang="en-US">
                <a:sym typeface="+mn-ea"/>
              </a:rPr>
              <a:t>blockquote</a:t>
            </a:r>
            <a:r>
              <a:rPr lang="en-US">
                <a:sym typeface="+mn-ea"/>
              </a:rPr>
              <a:t>&gt;,&lt;q&gt;&lt;/q&gt;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Introduction to delete,insert.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&lt;del&gt;&lt;/del&gt;,&lt;ins&gt;&lt;/ins&gt;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Pratical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Introduction to subscript,superscript.</a:t>
            </a:r>
            <a:endParaRPr lang="en-US"/>
          </a:p>
          <a:p>
            <a:pPr marL="0" indent="0">
              <a:buNone/>
            </a:pPr>
            <a:r>
              <a:rPr lang="en-US"/>
              <a:t>&lt;sub&gt;&lt;/</a:t>
            </a:r>
            <a:r>
              <a:rPr lang="en-US">
                <a:sym typeface="+mn-ea"/>
              </a:rPr>
              <a:t>sub</a:t>
            </a:r>
            <a:r>
              <a:rPr lang="en-US"/>
              <a:t>&gt;,&lt;sup&gt;&lt;/sup&gt;</a:t>
            </a:r>
            <a:endParaRPr lang="en-US"/>
          </a:p>
          <a:p>
            <a:r>
              <a:rPr lang="en-US">
                <a:sym typeface="+mn-ea"/>
              </a:rPr>
              <a:t>Introduction to address.</a:t>
            </a:r>
            <a:endParaRPr lang="en-US"/>
          </a:p>
          <a:p>
            <a:r>
              <a:rPr lang="en-US">
                <a:sym typeface="+mn-ea"/>
              </a:rPr>
              <a:t>&lt;address&gt;&lt;/address&gt;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Pratical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Introduction to Abbreviation.</a:t>
            </a:r>
            <a:endParaRPr lang="en-US"/>
          </a:p>
          <a:p>
            <a:pPr marL="0" indent="0">
              <a:buNone/>
            </a:pPr>
            <a:r>
              <a:rPr lang="en-US"/>
              <a:t>&lt;abbr title=’’’’&gt;&lt;/</a:t>
            </a:r>
            <a:r>
              <a:rPr lang="en-US">
                <a:sym typeface="+mn-ea"/>
              </a:rPr>
              <a:t>abbr</a:t>
            </a:r>
            <a:r>
              <a:rPr lang="en-US"/>
              <a:t>&gt;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HTML provides a way of displaying Web pages with text and images or multimedia content. </a:t>
            </a:r>
            <a:endParaRPr lang="en-US" dirty="0"/>
          </a:p>
          <a:p>
            <a:r>
              <a:rPr lang="en-US" dirty="0"/>
              <a:t>HTML is not a programming language, but a markup language. </a:t>
            </a:r>
            <a:endParaRPr lang="en-US" dirty="0"/>
          </a:p>
          <a:p>
            <a:r>
              <a:rPr lang="en-US" dirty="0"/>
              <a:t>An HTML file is a text file containing small markup tags. </a:t>
            </a:r>
            <a:endParaRPr lang="en-US" dirty="0"/>
          </a:p>
          <a:p>
            <a:r>
              <a:rPr lang="en-US" dirty="0"/>
              <a:t>The markup tags tell the Web browser, such as </a:t>
            </a:r>
            <a:r>
              <a:rPr lang="en-US" dirty="0" err="1"/>
              <a:t>Mozila</a:t>
            </a:r>
            <a:r>
              <a:rPr lang="en-US" dirty="0"/>
              <a:t> Firefox or Google Chrome, how to display the page. </a:t>
            </a:r>
            <a:endParaRPr lang="en-US" dirty="0"/>
          </a:p>
          <a:p>
            <a:r>
              <a:rPr lang="en-US" dirty="0"/>
              <a:t>An HTML file must have an htm or html file extension. HTML stands for </a:t>
            </a:r>
            <a:r>
              <a:rPr lang="en-US" dirty="0" err="1"/>
              <a:t>HyperText</a:t>
            </a:r>
            <a:r>
              <a:rPr lang="en-US" dirty="0"/>
              <a:t> Markup Language.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tag is a bit of text that acts as a point demarcation. To create a tag, HTML gives certain characters special meaning: the angle brackets &lt; and &gt;.</a:t>
            </a:r>
            <a:br>
              <a:rPr lang="en-US" dirty="0"/>
            </a:br>
            <a:r>
              <a:rPr lang="en-US" dirty="0"/>
              <a:t>tag.</a:t>
            </a:r>
            <a:br>
              <a:rPr lang="en-US" dirty="0"/>
            </a:br>
            <a:r>
              <a:rPr lang="en-US" dirty="0"/>
              <a:t>Putting characters within angle brackets creates a</a:t>
            </a:r>
            <a:br>
              <a:rPr lang="en-US" dirty="0"/>
            </a:br>
            <a:r>
              <a:rPr lang="en-US" dirty="0"/>
              <a:t>&lt;h1&gt; A heading &lt;/h1&gt;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provide additional information about the contents of an element. They appear on the opening tag of the element and are made up of two parts: - a name and a value, separated by an equals sign.</a:t>
            </a:r>
            <a:br>
              <a:rPr lang="en-US" dirty="0"/>
            </a:br>
            <a:r>
              <a:rPr lang="en-US" dirty="0"/>
              <a:t>&lt;p align="</a:t>
            </a:r>
            <a:r>
              <a:rPr lang="en-US" dirty="0" err="1"/>
              <a:t>center</a:t>
            </a:r>
            <a:r>
              <a:rPr lang="en-US" dirty="0"/>
              <a:t>"&gt;Paragraph in English &lt;/p&gt;</a:t>
            </a:r>
            <a:br>
              <a:rPr lang="en-US" dirty="0"/>
            </a:br>
            <a:r>
              <a:rPr lang="en-US" dirty="0"/>
              <a:t>The attribute name indicates what kind of extra information you are supplying about the element's content. It should be written in lowercase.</a:t>
            </a:r>
            <a:br>
              <a:rPr lang="en-US" dirty="0"/>
            </a:br>
            <a:r>
              <a:rPr lang="en-US" dirty="0"/>
              <a:t>The value is the information or setting for the attribute. It should be placed in double quotes. Different attributes can have different values.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&lt;HTML&gt; is a starting tag. To delimit the text inside, add a closing tag by adding a forward slash "/" to the starting tag. Most but not all tags have a closing tag. It is necessary to write the code for an HTML page between &lt;HTML&gt; and &lt;/HTML&gt;. This &lt;HTML&gt; tells the browser is 'this is the start of an HTML document' and &lt;/HTML&gt; 'this is the end of an HTML document'.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Before the &lt;body&gt; element you will often see a &lt;head&gt; element. This contains information about the page, rather than information that is shown within the main part of the browser. You will usually find a &lt;title&gt; element inside the &lt;head&gt; element. &lt;head&gt; is opening head tag and &lt;/head&gt; is closing head tag.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&lt;title&gt; Hello &lt;/title&gt;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Container Tag - Which has opening and closing Tag.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Ex: -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&lt;html&gt;....... &lt;/html&gt;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&lt;head&gt;....... &lt;/head&gt;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&lt;body&gt;.......&lt;/body&gt;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﻿Empty Tag - which has only opening tag.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Ex: -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&lt;input&gt;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Versions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95400" y="2557463"/>
          <a:ext cx="610743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4212"/>
                <a:gridCol w="31132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2.0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3.2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4.01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XHTML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3485</Words>
  <Application>WPS Presentation</Application>
  <PresentationFormat>Widescreen</PresentationFormat>
  <Paragraphs>136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Arial</vt:lpstr>
      <vt:lpstr>Garamond</vt:lpstr>
      <vt:lpstr>Microsoft YaHei</vt:lpstr>
      <vt:lpstr>Arial Unicode MS</vt:lpstr>
      <vt:lpstr>Calibri</vt:lpstr>
      <vt:lpstr>Organic</vt:lpstr>
      <vt:lpstr>HTML</vt:lpstr>
      <vt:lpstr>What is Html</vt:lpstr>
      <vt:lpstr>Tags</vt:lpstr>
      <vt:lpstr>Attributes</vt:lpstr>
      <vt:lpstr>HTML Tag</vt:lpstr>
      <vt:lpstr>Head tag</vt:lpstr>
      <vt:lpstr>Types of tags</vt:lpstr>
      <vt:lpstr>Types of tags</vt:lpstr>
      <vt:lpstr>HTML Versions</vt:lpstr>
      <vt:lpstr>HTML 5</vt:lpstr>
      <vt:lpstr>DOCTYPE declaration (HTML 4.01)</vt:lpstr>
      <vt:lpstr>DOCTYPE declaration (HTML 5)</vt:lpstr>
      <vt:lpstr>PowerPoint 演示文稿</vt:lpstr>
      <vt:lpstr>Pratical 1</vt:lpstr>
      <vt:lpstr>Pratical 1</vt:lpstr>
      <vt:lpstr>Pratical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sagar crestha</dc:creator>
  <cp:lastModifiedBy>sagar</cp:lastModifiedBy>
  <cp:revision>10</cp:revision>
  <dcterms:created xsi:type="dcterms:W3CDTF">2023-07-03T01:58:00Z</dcterms:created>
  <dcterms:modified xsi:type="dcterms:W3CDTF">2023-07-04T04:00:35Z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3324C09C822F4BB88A1B6F406942546D</vt:lpwstr>
  </property>
  <property fmtid="{D5CDD505-2E9C-101B-9397-08002B2CF9AE}" pid="3" name="KSOProductBuildVer">
    <vt:lpwstr>1033-11.2.0.11537</vt:lpwstr>
  </property>
</Properties>
</file>