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73" r:id="rId7"/>
    <p:sldId id="274" r:id="rId8"/>
    <p:sldId id="269" r:id="rId9"/>
    <p:sldId id="276" r:id="rId10"/>
    <p:sldId id="277" r:id="rId11"/>
    <p:sldId id="278" r:id="rId12"/>
    <p:sldId id="279" r:id="rId13"/>
    <p:sldId id="280" r:id="rId14"/>
    <p:sldId id="28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70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CRUD Operation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php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It is use to Encryption our password or sensitive data.</a:t>
            </a:r>
          </a:p>
          <a:p>
            <a:r>
              <a:rPr lang="en-US" dirty="0"/>
              <a:t>In php we use md5() and it calculates hash of a string.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3AAE6-3EFE-4D9F-B840-A9A7DE52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3415553"/>
            <a:ext cx="5181600" cy="22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A session is a way to store information (in variables) to be used across multiple pages.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F7AAD-7A6E-4B27-947A-2E8D5D7F8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338" y="2731971"/>
            <a:ext cx="5336148" cy="38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Connection</a:t>
            </a:r>
          </a:p>
          <a:p>
            <a:r>
              <a:rPr lang="en-US" dirty="0"/>
              <a:t>Migration</a:t>
            </a:r>
          </a:p>
          <a:p>
            <a:r>
              <a:rPr lang="en-US" dirty="0"/>
              <a:t>CRUD (Create, Read, Update, Delete)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Session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This is use to connect PHP app to server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9DC26-48A9-4D85-82CC-3C585BE9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2738995"/>
            <a:ext cx="7467600" cy="38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This is use to create database and table when we change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B4D9A-0C27-4CFC-8831-D4E92CF2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2852008"/>
            <a:ext cx="5337556" cy="2726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ED752-D75D-48B8-AFD1-C5FCF9DA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39" y="2852008"/>
            <a:ext cx="5576108" cy="272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8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It is use to CREATE/INSERT data into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E6C70-7B4D-4F55-B55F-DD027603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20" y="2712720"/>
            <a:ext cx="929738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It is use to READ data from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2167E-FEFE-41F2-A918-6B37AFCB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04" y="2514600"/>
            <a:ext cx="7752216" cy="33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0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It is use to UPDATE data from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D8914-9DC0-41CC-A4A7-B077EB1B5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42" y="2743200"/>
            <a:ext cx="991518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6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It is use to DELETE data from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4FE98-4000-4A0C-80B1-B1DF27A5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02" y="2671762"/>
            <a:ext cx="9631461" cy="25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1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It is use to Upload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1C9F1-0BF8-46B6-9FDD-FF43E701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78" y="2819400"/>
            <a:ext cx="8545068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2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471</TotalTime>
  <Words>139</Words>
  <Application>Microsoft Office PowerPoint</Application>
  <PresentationFormat>Custom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CRUD Operation</vt:lpstr>
      <vt:lpstr>Topics</vt:lpstr>
      <vt:lpstr>Server Connection</vt:lpstr>
      <vt:lpstr>Migration</vt:lpstr>
      <vt:lpstr>Create</vt:lpstr>
      <vt:lpstr>Read</vt:lpstr>
      <vt:lpstr>Update</vt:lpstr>
      <vt:lpstr>Delete</vt:lpstr>
      <vt:lpstr>File Upload</vt:lpstr>
      <vt:lpstr>Encryption</vt:lpstr>
      <vt:lpstr>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Method</dc:title>
  <dc:creator>sagar crestha</dc:creator>
  <cp:lastModifiedBy>sagar crestha</cp:lastModifiedBy>
  <cp:revision>9</cp:revision>
  <dcterms:created xsi:type="dcterms:W3CDTF">2023-05-06T22:32:00Z</dcterms:created>
  <dcterms:modified xsi:type="dcterms:W3CDTF">2023-05-07T10:21:01Z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