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36" r:id="rId2"/>
    <p:sldId id="342" r:id="rId3"/>
    <p:sldId id="295" r:id="rId4"/>
    <p:sldId id="338" r:id="rId5"/>
    <p:sldId id="339" r:id="rId6"/>
    <p:sldId id="337" r:id="rId7"/>
    <p:sldId id="334" r:id="rId8"/>
    <p:sldId id="333" r:id="rId9"/>
    <p:sldId id="296" r:id="rId10"/>
    <p:sldId id="331" r:id="rId11"/>
    <p:sldId id="329" r:id="rId12"/>
    <p:sldId id="34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EEC94E7-E65E-4722-8564-756EC8416D2D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5AA67-8623-4F1C-A9C2-BF022B7A9EC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87706" y="1871131"/>
            <a:ext cx="7409329" cy="1515533"/>
          </a:xfrm>
        </p:spPr>
        <p:txBody>
          <a:bodyPr/>
          <a:lstStyle/>
          <a:p>
            <a:r>
              <a:rPr lang="en-US" dirty="0"/>
              <a:t>Cascading Style Sheets (CSS)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grid-template-columns|rows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grid-column-start |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|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repeat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static</a:t>
            </a:r>
          </a:p>
          <a:p>
            <a:r>
              <a:rPr lang="en-US"/>
              <a:t>relative</a:t>
            </a:r>
          </a:p>
          <a:p>
            <a:r>
              <a:rPr lang="en-US"/>
              <a:t>absolute</a:t>
            </a:r>
          </a:p>
          <a:p>
            <a:r>
              <a:rPr lang="en-US"/>
              <a:t>fixed</a:t>
            </a:r>
          </a:p>
          <a:p>
            <a:r>
              <a:rPr lang="en-US"/>
              <a:t>sticky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FBE5F-EA1C-562B-30FA-8E360CE9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70233-8CB8-997C-31A8-3589EF9A7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Less — 320px : Small Mobile Device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320px — 480px: Mobile devices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481px — 768px: iPads, Tablets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769px — 991px: Small screens, laptops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inherit"/>
              </a:rPr>
              <a:t>992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px — 1200px: Desktops, large screens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1201px and 1600px —  Extra large screens, TV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A0A23"/>
                </a:solidFill>
                <a:latin typeface="inherit"/>
              </a:rPr>
              <a:t>1601 and more </a:t>
            </a:r>
            <a:r>
              <a:rPr lang="en-US" b="0" i="0" dirty="0">
                <a:solidFill>
                  <a:srgbClr val="0A0A23"/>
                </a:solidFill>
                <a:effectLst/>
                <a:latin typeface="inherit"/>
              </a:rPr>
              <a:t>— Large Screen 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2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572"/>
          <a:stretch>
            <a:fillRect/>
          </a:stretch>
        </p:blipFill>
        <p:spPr>
          <a:xfrm>
            <a:off x="3391382" y="2675965"/>
            <a:ext cx="5409236" cy="31993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color</a:t>
            </a:r>
          </a:p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background-color</a:t>
            </a:r>
          </a:p>
          <a:p>
            <a:pPr lvl="1"/>
            <a:r>
              <a:rPr lang="en-US" dirty="0"/>
              <a:t>background-image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</a:t>
            </a:r>
            <a:r>
              <a:rPr lang="en-US" dirty="0" err="1"/>
              <a:t>mixin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transparent</a:t>
            </a:r>
          </a:p>
          <a:p>
            <a:r>
              <a:rPr lang="en-US" dirty="0"/>
              <a:t>hex : #778a9a </a:t>
            </a:r>
          </a:p>
          <a:p>
            <a:r>
              <a:rPr lang="en-US" dirty="0" err="1"/>
              <a:t>rgba</a:t>
            </a:r>
            <a:r>
              <a:rPr lang="en-US" dirty="0"/>
              <a:t>: </a:t>
            </a:r>
            <a:r>
              <a:rPr lang="en-US" dirty="0" err="1"/>
              <a:t>rgba</a:t>
            </a:r>
            <a:r>
              <a:rPr lang="en-US" dirty="0"/>
              <a:t>(119,138,154,0.8)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Object border</a:t>
            </a:r>
          </a:p>
          <a:p>
            <a:pPr lvl="1"/>
            <a:r>
              <a:rPr lang="en-US" dirty="0"/>
              <a:t>Border-width</a:t>
            </a:r>
          </a:p>
          <a:p>
            <a:pPr lvl="1"/>
            <a:r>
              <a:rPr lang="en-US" dirty="0"/>
              <a:t>Border-color</a:t>
            </a:r>
          </a:p>
          <a:p>
            <a:pPr lvl="1"/>
            <a:r>
              <a:rPr lang="en-US" dirty="0"/>
              <a:t>Border-style</a:t>
            </a:r>
          </a:p>
          <a:p>
            <a:pPr lvl="1"/>
            <a:r>
              <a:rPr lang="en-US" dirty="0"/>
              <a:t>Border-radius</a:t>
            </a:r>
          </a:p>
          <a:p>
            <a:r>
              <a:rPr lang="en-US" dirty="0"/>
              <a:t>Text border</a:t>
            </a:r>
          </a:p>
          <a:p>
            <a:pPr lvl="1"/>
            <a:r>
              <a:rPr lang="en-US" dirty="0"/>
              <a:t>-</a:t>
            </a:r>
            <a:r>
              <a:rPr lang="en-US" dirty="0" err="1"/>
              <a:t>webkit</a:t>
            </a:r>
            <a:r>
              <a:rPr lang="en-US" dirty="0"/>
              <a:t>-text-stroke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Display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block</a:t>
            </a:r>
          </a:p>
          <a:p>
            <a:r>
              <a:rPr lang="en-US" dirty="0"/>
              <a:t>inline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grid</a:t>
            </a:r>
          </a:p>
          <a:p>
            <a:r>
              <a:rPr lang="en-US" dirty="0"/>
              <a:t>none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Flex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sz="2200" dirty="0"/>
              <a:t>flex-direction: </a:t>
            </a:r>
            <a:r>
              <a:rPr lang="en-US" sz="2200" dirty="0" err="1"/>
              <a:t>row|column|row-reverse|column-reverse</a:t>
            </a:r>
            <a:r>
              <a:rPr lang="en-US" sz="2200" dirty="0"/>
              <a:t>;</a:t>
            </a:r>
          </a:p>
          <a:p>
            <a:r>
              <a:rPr lang="en-US" sz="2200" dirty="0"/>
              <a:t>flex-wrap: </a:t>
            </a:r>
            <a:r>
              <a:rPr lang="en-US" sz="2200" dirty="0" err="1"/>
              <a:t>wrap|nowrap</a:t>
            </a:r>
            <a:r>
              <a:rPr lang="en-US" sz="2200" dirty="0"/>
              <a:t>;</a:t>
            </a:r>
          </a:p>
          <a:p>
            <a:r>
              <a:rPr lang="en-US" sz="2200" dirty="0"/>
              <a:t>align-content:center|flex-start|flex-end|space-around|space-between|stretch;</a:t>
            </a:r>
          </a:p>
          <a:p>
            <a:r>
              <a:rPr lang="en-US" sz="2200" dirty="0"/>
              <a:t>justify-content: </a:t>
            </a:r>
            <a:r>
              <a:rPr lang="en-US" sz="2200" dirty="0">
                <a:sym typeface="+mn-ea"/>
              </a:rPr>
              <a:t>center|flex-start|flex-end|space-around|space-between|</a:t>
            </a:r>
            <a:r>
              <a:rPr lang="en-US" sz="2200" dirty="0"/>
              <a:t>space-evenly;</a:t>
            </a:r>
          </a:p>
          <a:p>
            <a:r>
              <a:rPr lang="en-US" sz="2200" dirty="0"/>
              <a:t>align-items: </a:t>
            </a:r>
            <a:r>
              <a:rPr lang="en-US" sz="2200" dirty="0" err="1">
                <a:sym typeface="+mn-ea"/>
              </a:rPr>
              <a:t>center|flex-start|flex-end|stretch</a:t>
            </a:r>
            <a:r>
              <a:rPr lang="en-US" sz="2200" dirty="0"/>
              <a:t>;</a:t>
            </a:r>
          </a:p>
          <a:p>
            <a:r>
              <a:rPr lang="en-US" sz="2200" dirty="0">
                <a:sym typeface="+mn-ea"/>
              </a:rPr>
              <a:t>gap: size</a:t>
            </a:r>
            <a:endParaRPr lang="en-US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Grid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grid-template-columns:1fr|2fr|auto|200px|repeat(3,1fr)</a:t>
            </a:r>
          </a:p>
          <a:p>
            <a:r>
              <a:rPr lang="en-US" dirty="0">
                <a:cs typeface="Arial" panose="020B0604020202020204" pitchFamily="34" charset="0"/>
              </a:rPr>
              <a:t>grid-template-rows:</a:t>
            </a:r>
            <a:r>
              <a:rPr lang="en-US" dirty="0">
                <a:cs typeface="Arial" panose="020B0604020202020204" pitchFamily="34" charset="0"/>
                <a:sym typeface="+mn-ea"/>
              </a:rPr>
              <a:t>1fr|2fr|auto|200px|repeat(3,1fr)</a:t>
            </a:r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grid-gap:size</a:t>
            </a:r>
          </a:p>
          <a:p>
            <a:r>
              <a:rPr lang="en-US" dirty="0">
                <a:cs typeface="Arial" panose="020B0604020202020204" pitchFamily="34" charset="0"/>
              </a:rPr>
              <a:t>grid-area:  ‘header </a:t>
            </a:r>
            <a:r>
              <a:rPr lang="en-US" dirty="0" err="1">
                <a:cs typeface="Arial" panose="020B0604020202020204" pitchFamily="34" charset="0"/>
              </a:rPr>
              <a:t>header</a:t>
            </a:r>
            <a:r>
              <a:rPr lang="en-US" dirty="0">
                <a:cs typeface="Arial" panose="020B0604020202020204" pitchFamily="34" charset="0"/>
              </a:rPr>
              <a:t>’ ‘sidebar main’ ‘footer </a:t>
            </a:r>
            <a:r>
              <a:rPr lang="en-US" dirty="0" err="1">
                <a:cs typeface="Arial" panose="020B0604020202020204" pitchFamily="34" charset="0"/>
              </a:rPr>
              <a:t>footer</a:t>
            </a:r>
            <a:r>
              <a:rPr lang="en-US" dirty="0">
                <a:cs typeface="Arial" panose="020B0604020202020204" pitchFamily="34" charset="0"/>
              </a:rPr>
              <a:t>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ym typeface="+mn-ea"/>
              </a:rPr>
              <a:t>grid-template-columns|rows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1" y="254169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grid-column-start | </a:t>
            </a:r>
            <a:r>
              <a:rPr lang="en-US" dirty="0">
                <a:sym typeface="+mn-ea"/>
              </a:rPr>
              <a:t>grid-row-start</a:t>
            </a:r>
            <a:endParaRPr lang="en-US" dirty="0"/>
          </a:p>
          <a:p>
            <a:r>
              <a:rPr lang="en-US" dirty="0"/>
              <a:t>grid-column-end | </a:t>
            </a:r>
            <a:r>
              <a:rPr lang="en-US" dirty="0">
                <a:sym typeface="+mn-ea"/>
              </a:rPr>
              <a:t>grid-column-end</a:t>
            </a:r>
            <a:endParaRPr lang="en-US" dirty="0"/>
          </a:p>
          <a:p>
            <a:r>
              <a:rPr lang="en-US" dirty="0">
                <a:sym typeface="+mn-ea"/>
              </a:rPr>
              <a:t>minmax(200px,1fr)</a:t>
            </a:r>
            <a:endParaRPr lang="en-US" dirty="0"/>
          </a:p>
          <a:p>
            <a:r>
              <a:rPr lang="en-US" dirty="0">
                <a:sym typeface="+mn-ea"/>
              </a:rPr>
              <a:t>auto-fill</a:t>
            </a:r>
            <a:endParaRPr lang="en-US" dirty="0"/>
          </a:p>
          <a:p>
            <a:r>
              <a:rPr lang="en-US" dirty="0">
                <a:sym typeface="+mn-ea"/>
              </a:rPr>
              <a:t>auto-fit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</TotalTime>
  <Words>241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inherit</vt:lpstr>
      <vt:lpstr>Organic</vt:lpstr>
      <vt:lpstr>Cascading Style Sheets (CSS)</vt:lpstr>
      <vt:lpstr>Introduction</vt:lpstr>
      <vt:lpstr>Basic</vt:lpstr>
      <vt:lpstr>Color mixin</vt:lpstr>
      <vt:lpstr>Border</vt:lpstr>
      <vt:lpstr>Display</vt:lpstr>
      <vt:lpstr>Flex</vt:lpstr>
      <vt:lpstr>Grid</vt:lpstr>
      <vt:lpstr>grid-template-columns|rows</vt:lpstr>
      <vt:lpstr>grid-template-columns|rows</vt:lpstr>
      <vt:lpstr>Position</vt:lpstr>
      <vt:lpstr>Media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Cascading Style Sheets (CSS)</dc:title>
  <dc:creator>sagar crestha</dc:creator>
  <cp:lastModifiedBy>sagar crestha</cp:lastModifiedBy>
  <cp:revision>4</cp:revision>
  <dcterms:created xsi:type="dcterms:W3CDTF">2023-07-30T04:07:00Z</dcterms:created>
  <dcterms:modified xsi:type="dcterms:W3CDTF">2024-02-20T04:01:42Z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AD3C1E8A232A4C0FB8C804004B24B76F</vt:lpwstr>
  </property>
  <property fmtid="{D5CDD505-2E9C-101B-9397-08002B2CF9AE}" pid="3" name="KSOProductBuildVer">
    <vt:lpwstr>1033-11.2.0.11537</vt:lpwstr>
  </property>
</Properties>
</file>