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0" r:id="rId4"/>
    <p:sldId id="259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5B4A-5EA5-4F87-A2AB-A7A862199D1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7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5B4A-5EA5-4F87-A2AB-A7A862199D1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5B4A-5EA5-4F87-A2AB-A7A862199D1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254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5B4A-5EA5-4F87-A2AB-A7A862199D1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57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5B4A-5EA5-4F87-A2AB-A7A862199D1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9338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5B4A-5EA5-4F87-A2AB-A7A862199D1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30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5B4A-5EA5-4F87-A2AB-A7A862199D1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22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5B4A-5EA5-4F87-A2AB-A7A862199D1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5B4A-5EA5-4F87-A2AB-A7A862199D1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2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5B4A-5EA5-4F87-A2AB-A7A862199D1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5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5B4A-5EA5-4F87-A2AB-A7A862199D1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5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5B4A-5EA5-4F87-A2AB-A7A862199D1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0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5B4A-5EA5-4F87-A2AB-A7A862199D1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3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5B4A-5EA5-4F87-A2AB-A7A862199D1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3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5B4A-5EA5-4F87-A2AB-A7A862199D1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1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5B4A-5EA5-4F87-A2AB-A7A862199D1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5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E5B4A-5EA5-4F87-A2AB-A7A862199D1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9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9748-EF5A-B272-7E9B-D9DFBD147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71416" cy="226278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A53010"/>
                </a:solidFill>
              </a:rPr>
              <a:t>UNIT 02</a:t>
            </a:r>
            <a:br>
              <a:rPr lang="en-US" b="1" dirty="0"/>
            </a:br>
            <a:r>
              <a:rPr lang="en-US" sz="7200" b="1" dirty="0"/>
              <a:t>Issue of Web Technology</a:t>
            </a:r>
          </a:p>
        </p:txBody>
      </p:sp>
    </p:spTree>
    <p:extLst>
      <p:ext uri="{BB962C8B-B14F-4D97-AF65-F5344CB8AC3E}">
        <p14:creationId xmlns:p14="http://schemas.microsoft.com/office/powerpoint/2010/main" val="128524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361BFA-FD80-D4B9-35B6-EC5649A3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2574"/>
          </a:xfrm>
        </p:spPr>
        <p:txBody>
          <a:bodyPr/>
          <a:lstStyle/>
          <a:p>
            <a:r>
              <a:rPr lang="en-US" b="1" dirty="0"/>
              <a:t>Topics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DE82B5-125D-778B-50D2-B1E209F96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6684"/>
            <a:ext cx="8915400" cy="454453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Architectural Issues of Web Layer</a:t>
            </a:r>
          </a:p>
          <a:p>
            <a:pPr>
              <a:buFont typeface="+mj-lt"/>
              <a:buAutoNum type="arabicPeriod"/>
            </a:pPr>
            <a:r>
              <a:rPr lang="en-US" dirty="0"/>
              <a:t>Tier  Technology:1-Tier, 2-Tier, 3-Tier and n-Tier</a:t>
            </a:r>
          </a:p>
          <a:p>
            <a:pPr>
              <a:buFont typeface="+mj-lt"/>
              <a:buAutoNum type="arabicPeriod"/>
            </a:pPr>
            <a:r>
              <a:rPr lang="en-US" dirty="0"/>
              <a:t>MVC (Model View Controller)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9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F5E13-6B74-33AC-E8AF-DB8531768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454B-6815-7C20-66D0-39126B99A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5542" y="3853543"/>
            <a:ext cx="8915399" cy="164229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A53010"/>
                </a:solidFill>
              </a:rPr>
              <a:t>Chapter 1</a:t>
            </a:r>
            <a:br>
              <a:rPr lang="en-US" b="1" dirty="0"/>
            </a:br>
            <a:r>
              <a:rPr lang="en-US" b="1" dirty="0"/>
              <a:t>Architectural Issues of Web Layer</a:t>
            </a:r>
            <a:br>
              <a:rPr lang="en-US" sz="7200" b="1" dirty="0"/>
            </a:b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39855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EB0B-0C10-7823-C63A-9A91467D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1764"/>
          </a:xfrm>
        </p:spPr>
        <p:txBody>
          <a:bodyPr>
            <a:normAutofit/>
          </a:bodyPr>
          <a:lstStyle/>
          <a:p>
            <a:r>
              <a:rPr lang="en-US" b="1" dirty="0"/>
              <a:t>1</a:t>
            </a:r>
            <a:r>
              <a:rPr lang="en-US" b="1" i="0" dirty="0">
                <a:effectLst/>
              </a:rPr>
              <a:t>.1. Architectural Issues of Web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E44C-F5BF-CB91-8A8A-F194B5100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5874"/>
            <a:ext cx="8915400" cy="4435348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The web layer is also referred to as the User Interface layer.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The web layer is primary concerned with presenting the user interface and the behavior of the application.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While the web layer can also contain logic, core application logic usually located in the services layer.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The three Layers within the Web layer are:</a:t>
            </a:r>
          </a:p>
          <a:p>
            <a:pPr lvl="1"/>
            <a:r>
              <a:rPr lang="en-US" dirty="0">
                <a:latin typeface="+mj-lt"/>
              </a:rPr>
              <a:t>Content Layer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+mj-lt"/>
              </a:rPr>
              <a:t>Styles Layer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+mj-lt"/>
              </a:rPr>
              <a:t>Behavior Layer</a:t>
            </a:r>
          </a:p>
          <a:p>
            <a:pPr lvl="1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475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DAD01-FD55-7364-7677-B294CA811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A39B-2E80-717A-9FD6-CF88018A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1764"/>
          </a:xfrm>
        </p:spPr>
        <p:txBody>
          <a:bodyPr>
            <a:normAutofit/>
          </a:bodyPr>
          <a:lstStyle/>
          <a:p>
            <a:r>
              <a:rPr lang="en-US" b="1" dirty="0"/>
              <a:t>1</a:t>
            </a:r>
            <a:r>
              <a:rPr lang="en-US" b="1" i="0" dirty="0">
                <a:effectLst/>
              </a:rPr>
              <a:t>.2. Content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5DDEA-FF7D-135E-DCB1-E33734ACF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5874"/>
            <a:ext cx="8915400" cy="4435348"/>
          </a:xfrm>
        </p:spPr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+mj-lt"/>
              </a:rPr>
              <a:t>Description: 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The content layer serves as the foundation for the user interface, housing the underlying HTML code of a web page.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+mj-lt"/>
              </a:rPr>
              <a:t>Purpose: 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It is dedicated to storing and organizing all the textual, visual, and multimedia content that users interact with on the website.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+mj-lt"/>
              </a:rPr>
              <a:t>Representation: 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Every piece of information that users want to read or view is meticulously organized in this layer, providing the fundamental structure for user engagement.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+mj-lt"/>
              </a:rPr>
              <a:t>User Focus: 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This layer is crucial for delivering a visually appealing and informative user interface, meeting user expectations for content presentation.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540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00935-CDE1-CA67-C090-1D956F3E8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CEE1-2DBC-2A6D-AD3C-EC4941D6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1764"/>
          </a:xfrm>
        </p:spPr>
        <p:txBody>
          <a:bodyPr>
            <a:normAutofit/>
          </a:bodyPr>
          <a:lstStyle/>
          <a:p>
            <a:r>
              <a:rPr lang="en-US" b="1" dirty="0"/>
              <a:t>1</a:t>
            </a:r>
            <a:r>
              <a:rPr lang="en-US" b="1" i="0" dirty="0">
                <a:effectLst/>
              </a:rPr>
              <a:t>.2. Content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B51D2-9672-0133-0771-D7225EC32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5874"/>
            <a:ext cx="8915400" cy="4435348"/>
          </a:xfrm>
        </p:spPr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+mj-lt"/>
              </a:rPr>
              <a:t>Description: 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The content layer serves as the foundation for the user interface, housing the underlying HTML code of a web page.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+mj-lt"/>
              </a:rPr>
              <a:t>Purpose: 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It is dedicated to storing and organizing all the textual, visual, and multimedia content that users interact with on the website.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+mj-lt"/>
              </a:rPr>
              <a:t>Representation: 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Every piece of information that users want to read or view is meticulously organized in this layer, providing the fundamental structure for user engagement.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+mj-lt"/>
              </a:rPr>
              <a:t>User Focus: 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This layer is crucial for delivering a visually appealing and informative user interface, meeting user expectations for content presentation.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67981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3675</TotalTime>
  <Words>322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UNIT 02 Issue of Web Technology</vt:lpstr>
      <vt:lpstr>Topics</vt:lpstr>
      <vt:lpstr>Chapter 1 Architectural Issues of Web Layer </vt:lpstr>
      <vt:lpstr>1.1. Architectural Issues of Web Layer</vt:lpstr>
      <vt:lpstr>1.2. Content Layer</vt:lpstr>
      <vt:lpstr>1.2. Content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01 HTML &amp; CSS</dc:title>
  <dc:creator>sagar crestha</dc:creator>
  <cp:lastModifiedBy>sagar crestha</cp:lastModifiedBy>
  <cp:revision>32</cp:revision>
  <dcterms:created xsi:type="dcterms:W3CDTF">2024-02-06T04:27:33Z</dcterms:created>
  <dcterms:modified xsi:type="dcterms:W3CDTF">2024-02-28T03:49:13Z</dcterms:modified>
</cp:coreProperties>
</file>