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58157b2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58157b2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a082d9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a082d9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58157b2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58157b2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58157b2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58157b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a082d9e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a082d9e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58157b2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58157b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a082d9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a082d9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36b0ea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36b0ea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a082d9e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9a082d9e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36b0ea7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936b0ea7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b76fa7ef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b76fa7ef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b58157b2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b58157b2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9a082d9e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9a082d9e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b67f90b2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b67f90b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b0da0d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b0da0d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a4e5bf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9a4e5bf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a4e5bf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a4e5bf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b0da0d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8b0da0d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b67f90b2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b67f90b2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9a082d9e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9a082d9e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b58157b2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b58157b2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58157b2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b58157b2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b0da0d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8b0da0d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b67f90b2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b67f90b2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b67f90b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b67f90b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936b0ea7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936b0ea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b76fa7ef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b76fa7ef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b58157b2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b58157b2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b58157b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b58157b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9a082d9e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9a082d9e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58157b2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58157b2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a4e5bf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a4e5bf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58157b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58157b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58157b2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58157b2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76fa7e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76fa7e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b0da0d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b0da0d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linode.com/docs/databases/hadoop/install-configure-run-spark-on-top-of-hadoop-yarn-cluster/" TargetMode="External"/><Relationship Id="rId4" Type="http://schemas.openxmlformats.org/officeDocument/2006/relationships/hyperlink" Target="https://databricks.com/blog/2014/01/21/spark-and-hadoop.html" TargetMode="External"/><Relationship Id="rId5" Type="http://schemas.openxmlformats.org/officeDocument/2006/relationships/hyperlink" Target="http://www.datumly.com/2017/08/apache-spark-2-2-in-a-virtual-machine-simple-getting-started-guide-to-run-spark-on-your-laptop/" TargetMode="External"/><Relationship Id="rId6" Type="http://schemas.openxmlformats.org/officeDocument/2006/relationships/hyperlink" Target="https://medium.com/explore-artificial-intelligence/downloading-spark-and-getting-started-with-python-notebooks-jupyter-locally-on-a-single-computer-98a76236f8c1" TargetMode="External"/><Relationship Id="rId7" Type="http://schemas.openxmlformats.org/officeDocument/2006/relationships/hyperlink" Target="https://www.davidadrian.cc/posts/2017/08/how-to-spark-cluster/" TargetMode="External"/><Relationship Id="rId8" Type="http://schemas.openxmlformats.org/officeDocument/2006/relationships/hyperlink" Target="https://opensource.com/article/18/11/pyspark-jupyter-noteboo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park.apache.org/research.html" TargetMode="External"/><Relationship Id="rId4" Type="http://schemas.openxmlformats.org/officeDocument/2006/relationships/hyperlink" Target="https://databricks.com/sparkaisummi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databricks/Spark-The-Definitive-Guide/tree/master/data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youtube.com/watch?v=dXG4yC8ICEI" TargetMode="External"/><Relationship Id="rId4" Type="http://schemas.openxmlformats.org/officeDocument/2006/relationships/hyperlink" Target="https://spark.apache.org/research.html" TargetMode="External"/><Relationship Id="rId5" Type="http://schemas.openxmlformats.org/officeDocument/2006/relationships/hyperlink" Target="https://www.whizlabs.com/blog/apache-spark-limitations/" TargetMode="External"/><Relationship Id="rId6" Type="http://schemas.openxmlformats.org/officeDocument/2006/relationships/hyperlink" Target="https://spark.apache.org/powered-by.html" TargetMode="External"/><Relationship Id="rId7" Type="http://schemas.openxmlformats.org/officeDocument/2006/relationships/hyperlink" Target="https://www.youtube.com/watch?v=L029ZNBG7bk&amp;feature=youtu.be" TargetMode="External"/><Relationship Id="rId8" Type="http://schemas.openxmlformats.org/officeDocument/2006/relationships/hyperlink" Target="https://www.edureka.co/blog/mapreduce-tutorial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park-package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Big data architectures for Machine Learning and Data Mining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Apache Spark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Sagar Nagaraj Simha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Matrikel Number - 120797, sagar.nagaraj.simha@uni-weimar.de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Master’s Computer Science for Digital Media - SS2019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Bauhaus University Weimar</a:t>
            </a:r>
            <a:endParaRPr sz="18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38" y="1278800"/>
            <a:ext cx="6029325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Resilient Distributed Datasets (RDDs)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Hadoop-MapReduce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425" y="1017725"/>
            <a:ext cx="5975550" cy="40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- In Memory Data Sharing </a:t>
            </a:r>
            <a:r>
              <a:rPr lang="en"/>
              <a:t>using</a:t>
            </a:r>
            <a:r>
              <a:rPr lang="en"/>
              <a:t> RDDs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38" y="1077800"/>
            <a:ext cx="7531726" cy="395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7258500" y="2292150"/>
            <a:ext cx="12324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r>
              <a:rPr b="1" lang="en"/>
              <a:t>0-100x faster than data write over the network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Recovery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2806200" cy="16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RDDs track the graph of transformations that built them (their lineage - map, filter, join etc…) to rebuild lost data</a:t>
            </a:r>
            <a:endParaRPr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902" y="283438"/>
            <a:ext cx="5439725" cy="45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311700" y="2827450"/>
            <a:ext cx="269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row in the RDD input is a partition stored in a different machine in the cluster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transformations (in green box) are applied to each partition 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batch data (blue box) may be recovered by running the corresponding transformation that produced it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 Recovery - Fault Tolerance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125" y="1101850"/>
            <a:ext cx="6793726" cy="13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050" y="2463325"/>
            <a:ext cx="6233892" cy="24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5638" y="1218200"/>
            <a:ext cx="5619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3304800" y="2247150"/>
            <a:ext cx="1442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Persistence</a:t>
            </a:r>
            <a:endParaRPr b="1"/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 Recovery - Fault Tolerance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125" y="1101850"/>
            <a:ext cx="6793726" cy="13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050" y="2463325"/>
            <a:ext cx="6233892" cy="24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3304800" y="2247150"/>
            <a:ext cx="1442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Persistence</a:t>
            </a:r>
            <a:endParaRPr b="1"/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Spark offers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338" y="1017725"/>
            <a:ext cx="637332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and workflow</a:t>
            </a:r>
            <a:endParaRPr/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architecture and workflow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775" y="1017725"/>
            <a:ext cx="47204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unified computing engine and a set of libraries for parallel data processing on computer clusters</a:t>
            </a:r>
            <a:endParaRPr sz="24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Apache Spark?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Scala, Python &amp; R hooks to launch a Spark Session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99" y="1017725"/>
            <a:ext cx="7833004" cy="40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Example: Log Mining 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error messages from a log into memory and run interactive queries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lines = spark.textFile("hdfs://...")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errors = lines.filter(startsWith("ERROR"))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errors.persist()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errors.filter("404" in errors).count()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errors.filter(“405” in errors).count()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613" y="1666975"/>
            <a:ext cx="167477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800" y="2170750"/>
            <a:ext cx="18859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3850" y="3224213"/>
            <a:ext cx="10763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0863" y="2437450"/>
            <a:ext cx="22002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4288" y="4143388"/>
            <a:ext cx="46863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- 10 iterations on 100GB data using 25-100 machines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13" y="1470575"/>
            <a:ext cx="8675175" cy="2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Features/Advantages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Open-source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Speed - 100x faster than Hadoop for large scale data processing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</a:t>
            </a:r>
            <a:r>
              <a:rPr lang="en"/>
              <a:t>utomatic fault tolerance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Unified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Usability with multiple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Lazy Evaluation - “predicate pushdown”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Compatibility with other ecosystems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Supports interactive and production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Easy-to-use APIs for operating on large datasets</a:t>
            </a:r>
            <a:endParaRPr/>
          </a:p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Companies/Products that use Spark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Baidu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eBay Inc.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Spark core for log transaction aggregation and analytics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PanTera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PanTera is a tool for exploring large datasets. It uses Spark to create XY and geographic scatterplots from millions to billions of datapoints.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Vistar Media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 technology company enabling brands to reach on-the-go consumers</a:t>
            </a:r>
            <a:endParaRPr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institutions that use Spark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CERN Open 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Collision to Discovery: Physics Analysis with Apache Spark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European Gravitational Observatory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for Gravitational Wave signals classification in LIGO and Virgo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Freeman Lab at HHMI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using Spark for analyzing and visualizing patterns in large-scale recordings of brain activity in real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NASA JPL - Deep Space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Stanford DAWN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lab on infrastructure for usable machine learning, with multiple research projects that run over or accelerate Apache Spark.</a:t>
            </a:r>
            <a:endParaRPr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Demo, we will run a Hadoop Compatible Apache Spark on a Vagrant VM machine with a driver(master) node and N(2) worker nodes </a:t>
            </a:r>
            <a:endParaRPr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Apache Spark with other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62050"/>
            <a:ext cx="57150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/>
        </p:nvSpPr>
        <p:spPr>
          <a:xfrm>
            <a:off x="431325" y="4344975"/>
            <a:ext cx="7307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Apache </a:t>
            </a:r>
            <a:r>
              <a:rPr lang="en"/>
              <a:t>Spark</a:t>
            </a:r>
            <a:r>
              <a:rPr lang="en"/>
              <a:t> Standalone Cluster manager for demo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with other systems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Over Hadoop YARN Cluster,</a:t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https://www.linode.com/docs/databases/hadoop/install-configure-run-spark-on-top-of-hadoop-yarn-cluster/</a:t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https://databricks.com/blog/2014/01/21/spark-and-hadoop.html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http://www.datumly.com/2017/08/apache-spark-2-2-in-a-virtual-machine-simple-getting-started-guide-to-run-spark-on-your-laptop/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https://medium.com/explore-artificial-intelligence/downloading-spark-and-getting-started-with-python-notebooks-jupyter-locally-on-a-single-computer-98a76236f8c1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With Hadoop: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https://www.davidadrian.cc/posts/2017/08/how-to-spark-cluster/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With Jupyter Notebook: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https://opensource.com/article/18/11/pyspark-jupyter-notebook</a:t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3" name="Google Shape;26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563" y="309138"/>
            <a:ext cx="3520875" cy="45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plan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Launching the VM cluster with Spark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Spark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Spark Shell (PySpark)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Features of Spark - </a:t>
            </a:r>
            <a:r>
              <a:rPr lang="en"/>
              <a:t>RDDs, DataFrames, </a:t>
            </a:r>
            <a:r>
              <a:rPr lang="en"/>
              <a:t>Lazy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Flight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Word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Production Application - Calculation of Pi</a:t>
            </a:r>
            <a:endParaRPr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File Management System (Reliant on other storage)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In-memory computations are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MLlib has limited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latency compared to Apache Flink</a:t>
            </a:r>
            <a:endParaRPr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in Spark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https://spark.apache.org/research.html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Spark Summit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https://databricks.com/sparkaisummit</a:t>
            </a:r>
            <a:endParaRPr/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deep dive further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A-Gentle-Introduction-to-Apache-Spark (Databricks)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- The Definitive Guide - Big data processing made simple (O’Reilly)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Spark, Lightning-Fast Big Data Analysis (O’Reilly)</a:t>
            </a:r>
            <a:endParaRPr/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 for Demo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https://github.com/databricks/Spark-The-Definitive-Guide/tree/master/data</a:t>
            </a:r>
            <a:endParaRPr/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https://www.youtube.com/watch?v=dXG4yC8ICEI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[2]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https://spark.apache.org/research.html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[3]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https://www.whizlabs.com/blog/apache-spark-limitations/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[4]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https://spark.apache.org/powered-by.html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[5]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https://www.youtube.com/watch?v=L029ZNBG7bk&amp;feature=youtu.be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[6] A Gentle Introduction to Apache Spark - By Databricks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[7]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https://www.edureka.co/blog/mapreduce-tutorial/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5767350" y="4298450"/>
            <a:ext cx="2904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Vielen Dank!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588" y="304800"/>
            <a:ext cx="5856831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develop Apache Spark?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957263"/>
            <a:ext cx="73152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008750" y="4602700"/>
            <a:ext cx="1838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courtesy [7]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Hadoop-MapReduce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19276" l="0" r="0" t="0"/>
          <a:stretch/>
        </p:blipFill>
        <p:spPr>
          <a:xfrm>
            <a:off x="1584225" y="1017725"/>
            <a:ext cx="5975550" cy="324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80757"/>
          <a:stretch/>
        </p:blipFill>
        <p:spPr>
          <a:xfrm>
            <a:off x="1584225" y="4266225"/>
            <a:ext cx="5975550" cy="7743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790225" y="2292150"/>
            <a:ext cx="17007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moving over network in Hadoop is slow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Hadoop-MapReduce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MapReduce is inefficient for </a:t>
            </a:r>
            <a:r>
              <a:rPr i="1" lang="en">
                <a:solidFill>
                  <a:srgbClr val="555555"/>
                </a:solidFill>
                <a:highlight>
                  <a:srgbClr val="FFFFFF"/>
                </a:highlight>
              </a:rPr>
              <a:t>multi-pass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 and low latency requirement applications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i="1" lang="en">
                <a:solidFill>
                  <a:srgbClr val="555555"/>
                </a:solidFill>
              </a:rPr>
              <a:t>Iterative algorithms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i="1" lang="en">
                <a:solidFill>
                  <a:srgbClr val="555555"/>
                </a:solidFill>
              </a:rPr>
              <a:t>Interactive data mining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i="1" lang="en">
                <a:solidFill>
                  <a:srgbClr val="555555"/>
                </a:solidFill>
              </a:rPr>
              <a:t>Streaming applications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Hadoop included the Hadoop file system and MapReduce.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run one of the systems without the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Incompatible with other cloud storage services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the previously mentioned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distributed memory abstraction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Fault tolerant and efficient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Spark’s Philosophy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A new engine and programming model for data analytics”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Combines batch, interactive and streaming (incremental processing)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Computing 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</a:t>
            </a:r>
            <a:r>
              <a:rPr lang="en"/>
              <a:t>upports HDFS, </a:t>
            </a:r>
            <a:r>
              <a:rPr lang="en"/>
              <a:t>Cassandra, Kafka etc</a:t>
            </a:r>
            <a:r>
              <a:rPr lang="en"/>
              <a:t> and focuses on Computing - Moving data is expensive.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Spark SQL - SQL and structured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MLlib -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GraphX - Graph analytics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Spark Streaming and the newer Structured Streaming - Stream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Many others on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https://spark-packages.org/</a:t>
            </a:r>
            <a:r>
              <a:rPr lang="en"/>
              <a:t> (Ex: Connectors to cloud storages, ML </a:t>
            </a:r>
            <a:r>
              <a:rPr lang="en"/>
              <a:t>algorithms</a:t>
            </a:r>
            <a:r>
              <a:rPr lang="en"/>
              <a:t>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Resilient Distributed Datasets at the Lowest level for efficient fault tolerance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