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7287-319C-4962-BB1D-DBAE338C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1CBA1-A719-4F8F-B3D9-6062744E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DD4C-0AA3-4F92-8F7D-33313B47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497D-ABFD-4966-8CFA-01225C63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4374-1FA0-4C39-BE8F-349BF5F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FAF1-7D61-44D5-8C8D-CD2FDFD0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444A4-F367-446A-A7B9-9723D3D4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4520-F258-4552-9733-94BC0F2C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9A03-3E21-4F90-ABAF-0DD8B9F8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BAF6-E86F-447A-B68D-355C0EB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6A01-1B7B-462B-A64B-B7ACB1C1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5121-62D2-4AEB-9F9D-467DED96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6C91-C2AB-4DFF-9C50-411EE266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EBD5-8B1B-47F8-A6C8-CEC9E5A7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EBB8-050D-4F79-A764-D7748E2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962-0D52-4F4D-AEB5-6F2A03BE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9F85-F7B7-4A19-A9AD-9AFE9E94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E3EA-E15A-45C0-8689-7504C185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2CA1-3FA6-4B54-BF18-AFD5530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BA16-F418-4DC3-9EE7-BE99DC30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7F16-11D7-4E0F-9D4C-6096C9EC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ADCB-8679-495E-A2F4-8903ED7A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748A-30C2-41A2-9979-470E6AFC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FD15-6043-402E-9DBF-288379AD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98FB-1B4D-484D-A9CC-DFC1DC5B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3EF-6C0B-4540-A277-FE1944D6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D397-FA9F-4F9A-8A09-D1E5A9A6F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0420-A6D7-458C-80FB-9206CC5CB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A5A37-B105-49C6-808F-EBC7A07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ADD5B-F514-4A02-88D1-822663D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40F5-14EF-47EA-A797-448230A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9CA3-90AC-448F-9B6C-4939B85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71D6-7794-44EF-9E09-AD4E83E2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D8DA-FD81-4554-81BF-85439394D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E4819-F709-4904-8BBB-A1E04B453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9B359-1927-4C9D-9883-7B76A94A0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A1CB7-9E69-417E-A6D9-A9813524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59CA3-F878-46B4-BEDF-7EF8E4BF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1BD07-FDA3-47FA-BF3D-12DC88EE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0C5C-2A9D-4119-AF16-527E39E0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C4CC8-FCA0-4CF4-B02F-81BC1C31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353F7-4CD4-4255-8D91-872E6AC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FE3A-2ADF-4EED-B59A-A86D7CC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4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EC128-24A5-4AC1-8519-0AFBC6FA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D9EFC-A5DC-40D6-9610-BE9471C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405F0-BFF3-4352-BC10-80E81400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F84D-4DFD-482D-9800-0CE712E9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F861-0A52-4EC5-BC47-7E75B728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E274A-D33D-46FA-AEBE-D110859B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E315-FDCE-4A60-8BE9-CC05D8B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776A-F095-47EA-ACC1-8AEA225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30A8D-5F94-4642-89CE-492F35A8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8B05-4A17-441E-A449-0657169E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4067E-34EA-4192-A477-2EAC702D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C491-FF80-417E-9E53-ECCBD0291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2988-6983-47B9-8D3F-5000F687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CF1DB-6658-49D7-A8FA-E0DD5A3F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2D091-0078-42D4-8F64-782BB326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5AF59-0025-40C3-992F-411308DF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DD03-B898-43EC-97F8-6C3DFAAF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B9DB-502F-467F-8F2D-A6AC1E850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264-9793-4CC7-B9B9-31C687A6F056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1CD6-E340-43A7-A653-7E50808C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FC3D-21FF-4443-8482-755A2BC9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F20E-C98D-4A21-8B25-88E97A2D4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61FBC-4628-4F84-8A34-9D7F9EF1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0" y="452760"/>
            <a:ext cx="9339309" cy="4607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0FDC5-80A9-41C1-87CE-2C58D41B9ED6}"/>
              </a:ext>
            </a:extLst>
          </p:cNvPr>
          <p:cNvSpPr txBox="1"/>
          <p:nvPr/>
        </p:nvSpPr>
        <p:spPr>
          <a:xfrm>
            <a:off x="1935332" y="5628443"/>
            <a:ext cx="85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Forest Cover type dataset Machine Learning Analysis</a:t>
            </a:r>
          </a:p>
        </p:txBody>
      </p:sp>
    </p:spTree>
    <p:extLst>
      <p:ext uri="{BB962C8B-B14F-4D97-AF65-F5344CB8AC3E}">
        <p14:creationId xmlns:p14="http://schemas.microsoft.com/office/powerpoint/2010/main" val="1381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94C2-F30B-4BC8-9758-81CB3CFF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</a:t>
            </a:r>
            <a:r>
              <a:rPr lang="en-IN" sz="2400" b="1" dirty="0" err="1">
                <a:latin typeface="+mn-lt"/>
              </a:rPr>
              <a:t>vertical_distance_to_hydrology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CB97C-154E-4A58-8F79-5E0AFCB7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7" y="1825625"/>
            <a:ext cx="8691239" cy="4351338"/>
          </a:xfrm>
        </p:spPr>
      </p:pic>
    </p:spTree>
    <p:extLst>
      <p:ext uri="{BB962C8B-B14F-4D97-AF65-F5344CB8AC3E}">
        <p14:creationId xmlns:p14="http://schemas.microsoft.com/office/powerpoint/2010/main" val="223475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768-ACBC-49B7-97F9-07EDBC0E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Wilderness_area1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8225-0CEF-4268-AFD8-15580CA6F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1" y="1825625"/>
            <a:ext cx="8158578" cy="4351338"/>
          </a:xfrm>
        </p:spPr>
      </p:pic>
    </p:spTree>
    <p:extLst>
      <p:ext uri="{BB962C8B-B14F-4D97-AF65-F5344CB8AC3E}">
        <p14:creationId xmlns:p14="http://schemas.microsoft.com/office/powerpoint/2010/main" val="359239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696D-2970-4007-B280-673EC50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Wilderness_area2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D1B53-B426-4B51-B9A3-D7187847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1825625"/>
            <a:ext cx="8123068" cy="4351338"/>
          </a:xfrm>
        </p:spPr>
      </p:pic>
    </p:spTree>
    <p:extLst>
      <p:ext uri="{BB962C8B-B14F-4D97-AF65-F5344CB8AC3E}">
        <p14:creationId xmlns:p14="http://schemas.microsoft.com/office/powerpoint/2010/main" val="28331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4F09-7006-4BBC-957D-DAE740A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Wilderness_area3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4E91-ACC7-4B80-8093-C1819D789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7" y="1825625"/>
            <a:ext cx="8495930" cy="4351338"/>
          </a:xfrm>
        </p:spPr>
      </p:pic>
    </p:spTree>
    <p:extLst>
      <p:ext uri="{BB962C8B-B14F-4D97-AF65-F5344CB8AC3E}">
        <p14:creationId xmlns:p14="http://schemas.microsoft.com/office/powerpoint/2010/main" val="354477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64D-FD66-4EE4-B848-BE5C9571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Wilderness_area4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4A595-2F8A-4F3B-951A-3C9B49DD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10" y="1825625"/>
            <a:ext cx="8433785" cy="4351338"/>
          </a:xfrm>
        </p:spPr>
      </p:pic>
    </p:spTree>
    <p:extLst>
      <p:ext uri="{BB962C8B-B14F-4D97-AF65-F5344CB8AC3E}">
        <p14:creationId xmlns:p14="http://schemas.microsoft.com/office/powerpoint/2010/main" val="375515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F7AC-68D0-4991-9E05-942D8148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Elevation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0591C-6FAF-4953-A681-53A3324B5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06" y="1825625"/>
            <a:ext cx="8460419" cy="4351338"/>
          </a:xfrm>
        </p:spPr>
      </p:pic>
    </p:spTree>
    <p:extLst>
      <p:ext uri="{BB962C8B-B14F-4D97-AF65-F5344CB8AC3E}">
        <p14:creationId xmlns:p14="http://schemas.microsoft.com/office/powerpoint/2010/main" val="300530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63B-30DE-4A34-9AFA-CE99C38A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Percentage of </a:t>
            </a:r>
            <a:r>
              <a:rPr lang="en-IN" sz="2400" b="1" dirty="0" err="1">
                <a:latin typeface="+mn-lt"/>
              </a:rPr>
              <a:t>Cover_type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88179-C623-4EA1-B427-B348F0D9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3" y="1825625"/>
            <a:ext cx="8886547" cy="4351338"/>
          </a:xfrm>
        </p:spPr>
      </p:pic>
    </p:spTree>
    <p:extLst>
      <p:ext uri="{BB962C8B-B14F-4D97-AF65-F5344CB8AC3E}">
        <p14:creationId xmlns:p14="http://schemas.microsoft.com/office/powerpoint/2010/main" val="104811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A7C-7340-487C-A6C4-F3F857A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Soil type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02786-A8E0-4F21-9546-E09E0300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1825625"/>
            <a:ext cx="8611340" cy="4351338"/>
          </a:xfrm>
        </p:spPr>
      </p:pic>
    </p:spTree>
    <p:extLst>
      <p:ext uri="{BB962C8B-B14F-4D97-AF65-F5344CB8AC3E}">
        <p14:creationId xmlns:p14="http://schemas.microsoft.com/office/powerpoint/2010/main" val="338569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5697-34C4-419E-AB30-2841232A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 err="1">
                <a:latin typeface="+mn-lt"/>
              </a:rPr>
              <a:t>Wilderness_area</a:t>
            </a:r>
            <a:r>
              <a:rPr lang="en-IN" sz="2400" b="1" dirty="0">
                <a:latin typeface="+mn-lt"/>
              </a:rPr>
              <a:t>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48C1D-EF97-4633-8CBA-E9941E3FA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1" y="1825625"/>
            <a:ext cx="8646849" cy="4351338"/>
          </a:xfrm>
        </p:spPr>
      </p:pic>
    </p:spTree>
    <p:extLst>
      <p:ext uri="{BB962C8B-B14F-4D97-AF65-F5344CB8AC3E}">
        <p14:creationId xmlns:p14="http://schemas.microsoft.com/office/powerpoint/2010/main" val="293387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9BE1-8AA2-4CC8-AE4F-95B3D7D1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Wilderness Area over each cover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43743-F8C4-4930-95F9-2DD5C60D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0217"/>
            <a:ext cx="10515600" cy="3782154"/>
          </a:xfrm>
        </p:spPr>
      </p:pic>
    </p:spTree>
    <p:extLst>
      <p:ext uri="{BB962C8B-B14F-4D97-AF65-F5344CB8AC3E}">
        <p14:creationId xmlns:p14="http://schemas.microsoft.com/office/powerpoint/2010/main" val="37374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65797E-B2FB-4E4B-8C9E-FF696161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1" y="1597981"/>
            <a:ext cx="10706878" cy="5260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34A3-8F01-460E-9C3C-7CC6DC32E256}"/>
              </a:ext>
            </a:extLst>
          </p:cNvPr>
          <p:cNvSpPr txBox="1"/>
          <p:nvPr/>
        </p:nvSpPr>
        <p:spPr>
          <a:xfrm>
            <a:off x="1870433" y="624966"/>
            <a:ext cx="86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The Distribution of the attribute Aspect</a:t>
            </a:r>
          </a:p>
        </p:txBody>
      </p:sp>
    </p:spTree>
    <p:extLst>
      <p:ext uri="{BB962C8B-B14F-4D97-AF65-F5344CB8AC3E}">
        <p14:creationId xmlns:p14="http://schemas.microsoft.com/office/powerpoint/2010/main" val="134572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1DEA-E509-416B-9977-7FE4CD1C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Soil type over Cover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65874-AB7F-45A1-B9C0-26511A0E2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32" y="1825625"/>
            <a:ext cx="4247735" cy="4351338"/>
          </a:xfrm>
        </p:spPr>
      </p:pic>
    </p:spTree>
    <p:extLst>
      <p:ext uri="{BB962C8B-B14F-4D97-AF65-F5344CB8AC3E}">
        <p14:creationId xmlns:p14="http://schemas.microsoft.com/office/powerpoint/2010/main" val="21749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D3C-D421-4310-857F-CC0CD5A7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390015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can say that forest cover type 1,2,5 and 7 have Wilderness Area 1</a:t>
            </a:r>
          </a:p>
          <a:p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Very less forest area in Wilderness Area 2</a:t>
            </a:r>
          </a:p>
          <a:p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Wilderness Area 3 is more densely and have all types of Forest cover type except 4</a:t>
            </a:r>
          </a:p>
          <a:p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Wilderness Area 3 Area 4 is more likely dense for 3,4 and 6 forest cover type</a:t>
            </a:r>
          </a:p>
          <a:p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 the analysis, we can bring up like forest cover type 1 is on 1 and 3 Wilderness Area , forest cover type 2 is also same</a:t>
            </a:r>
          </a:p>
          <a:p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1,2,5,7 forest cover type are closely related to one another and forest cover type 3 ,6 are also close to </a:t>
            </a:r>
            <a:r>
              <a:rPr lang="en-US" sz="7200" b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   another </a:t>
            </a:r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forest cover type is on 4 areas</a:t>
            </a:r>
            <a:endParaRPr lang="en-US" sz="7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can say that to predict forest cover type 4 has Wilderness Areas 4 , for 1,2,5,7 forest cover type we need 1,3 Wilderness areas and for 3,6 forest cover type we need 3, 4 Wilderness Areas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7F496-0011-4BEC-97DE-B2EEEA27F971}"/>
              </a:ext>
            </a:extLst>
          </p:cNvPr>
          <p:cNvSpPr txBox="1"/>
          <p:nvPr/>
        </p:nvSpPr>
        <p:spPr>
          <a:xfrm>
            <a:off x="2095130" y="683581"/>
            <a:ext cx="589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174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F53E-8AB9-4BCF-9039-A89525DA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Model Evaluation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15F-33AE-4306-969C-DBC1FFD5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Logistic Reg - 0.49503968253968256</a:t>
            </a:r>
          </a:p>
          <a:p>
            <a:pPr algn="l"/>
            <a:r>
              <a:rPr lang="en-IN" b="0" i="0" dirty="0" err="1">
                <a:solidFill>
                  <a:srgbClr val="00B0F0"/>
                </a:solidFill>
                <a:effectLst/>
                <a:latin typeface="Roboto"/>
              </a:rPr>
              <a:t>DecisionTree</a:t>
            </a:r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 - 0.7906746031746031</a:t>
            </a:r>
          </a:p>
          <a:p>
            <a:pPr algn="l"/>
            <a:r>
              <a:rPr lang="en-IN" b="0" i="0" dirty="0" err="1">
                <a:solidFill>
                  <a:srgbClr val="00B0F0"/>
                </a:solidFill>
                <a:effectLst/>
                <a:latin typeface="Roboto"/>
              </a:rPr>
              <a:t>RandomForest</a:t>
            </a:r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 - 0.8634259259259259</a:t>
            </a:r>
          </a:p>
          <a:p>
            <a:pPr algn="l"/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KNN - 0.8270502645502645</a:t>
            </a:r>
          </a:p>
          <a:p>
            <a:pPr algn="l"/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Extra classifier - 0.8746693121693122</a:t>
            </a:r>
          </a:p>
          <a:p>
            <a:pPr algn="l"/>
            <a:r>
              <a:rPr lang="en-IN" b="0" i="0" dirty="0">
                <a:solidFill>
                  <a:srgbClr val="00B0F0"/>
                </a:solidFill>
                <a:effectLst/>
                <a:latin typeface="Roboto"/>
              </a:rPr>
              <a:t>SVM - 0.6418650793650794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97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D019-BEC6-4D41-93AA-0FBA221F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25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16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5762-19D1-43A1-A260-17DEF5B7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Hillshade_3pm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F750F-94F1-4662-BA99-3940F623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7" y="1825625"/>
            <a:ext cx="9658905" cy="4667250"/>
          </a:xfrm>
        </p:spPr>
      </p:pic>
    </p:spTree>
    <p:extLst>
      <p:ext uri="{BB962C8B-B14F-4D97-AF65-F5344CB8AC3E}">
        <p14:creationId xmlns:p14="http://schemas.microsoft.com/office/powerpoint/2010/main" val="115622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05E4-E315-41E7-8838-9AE2045A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atin typeface="+mn-lt"/>
              </a:rPr>
              <a:t>The distribution of the attribute Hillshade_9am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9E01E-C315-4A1E-A756-E0A72E469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50" y="1825625"/>
            <a:ext cx="8114190" cy="4351338"/>
          </a:xfrm>
        </p:spPr>
      </p:pic>
    </p:spTree>
    <p:extLst>
      <p:ext uri="{BB962C8B-B14F-4D97-AF65-F5344CB8AC3E}">
        <p14:creationId xmlns:p14="http://schemas.microsoft.com/office/powerpoint/2010/main" val="34418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05A4-98D6-45F9-9A9E-30C43FFB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</a:t>
            </a:r>
            <a:r>
              <a:rPr lang="en-IN" sz="2400" b="1" dirty="0" err="1">
                <a:latin typeface="+mn-lt"/>
              </a:rPr>
              <a:t>Hillshade_noon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04BD3-98DD-42C4-80C8-B00A3514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4" y="1825625"/>
            <a:ext cx="8318377" cy="4351338"/>
          </a:xfrm>
        </p:spPr>
      </p:pic>
    </p:spTree>
    <p:extLst>
      <p:ext uri="{BB962C8B-B14F-4D97-AF65-F5344CB8AC3E}">
        <p14:creationId xmlns:p14="http://schemas.microsoft.com/office/powerpoint/2010/main" val="47400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6731-5D34-4E17-80BD-78B385D9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</a:t>
            </a:r>
            <a:r>
              <a:rPr lang="en-IN" sz="2400" b="1" dirty="0" err="1">
                <a:latin typeface="+mn-lt"/>
              </a:rPr>
              <a:t>Horizontal_distance_to_fire_points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C510F-B5AC-40FF-8CC5-A86F4AA5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7" y="1825625"/>
            <a:ext cx="7989903" cy="4351338"/>
          </a:xfrm>
        </p:spPr>
      </p:pic>
    </p:spTree>
    <p:extLst>
      <p:ext uri="{BB962C8B-B14F-4D97-AF65-F5344CB8AC3E}">
        <p14:creationId xmlns:p14="http://schemas.microsoft.com/office/powerpoint/2010/main" val="12291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E3DA-6AA5-4ED2-8A32-87006E1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</a:t>
            </a:r>
            <a:r>
              <a:rPr lang="en-IN" sz="2400" b="1" dirty="0" err="1">
                <a:latin typeface="+mn-lt"/>
              </a:rPr>
              <a:t>Horizontal_distance_to_hydrology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93110-E46E-48A7-845E-F920F8EFC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07" y="1825625"/>
            <a:ext cx="8265109" cy="4351338"/>
          </a:xfrm>
        </p:spPr>
      </p:pic>
    </p:spTree>
    <p:extLst>
      <p:ext uri="{BB962C8B-B14F-4D97-AF65-F5344CB8AC3E}">
        <p14:creationId xmlns:p14="http://schemas.microsoft.com/office/powerpoint/2010/main" val="21128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1E63-9861-4C59-A059-9ACD4650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</a:t>
            </a:r>
            <a:r>
              <a:rPr lang="en-IN" sz="2400" b="1" dirty="0" err="1">
                <a:latin typeface="+mn-lt"/>
              </a:rPr>
              <a:t>Horizontal_distance_to_roadways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6DAC-900A-4818-9E5A-DB59DD88C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51" y="1825625"/>
            <a:ext cx="8105313" cy="4351338"/>
          </a:xfrm>
        </p:spPr>
      </p:pic>
    </p:spTree>
    <p:extLst>
      <p:ext uri="{BB962C8B-B14F-4D97-AF65-F5344CB8AC3E}">
        <p14:creationId xmlns:p14="http://schemas.microsoft.com/office/powerpoint/2010/main" val="119401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69EF-0740-43C0-A4B9-55DC1753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The distribution of the attribute Slope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F1488-E77B-4F52-B17D-F9E27A56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18" y="1825625"/>
            <a:ext cx="8078679" cy="4351338"/>
          </a:xfrm>
        </p:spPr>
      </p:pic>
    </p:spTree>
    <p:extLst>
      <p:ext uri="{BB962C8B-B14F-4D97-AF65-F5344CB8AC3E}">
        <p14:creationId xmlns:p14="http://schemas.microsoft.com/office/powerpoint/2010/main" val="67894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330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PowerPoint Presentation</vt:lpstr>
      <vt:lpstr>The distribution of the attribute Hillshade_3pm</vt:lpstr>
      <vt:lpstr>The distribution of the attribute Hillshade_9am</vt:lpstr>
      <vt:lpstr>The distribution of the attribute Hillshade_noon</vt:lpstr>
      <vt:lpstr>The distribution of the attribute Horizontal_distance_to_fire_points</vt:lpstr>
      <vt:lpstr>The distribution of the attribute Horizontal_distance_to_hydrology</vt:lpstr>
      <vt:lpstr>The distribution of the attribute Horizontal_distance_to_roadways</vt:lpstr>
      <vt:lpstr>The distribution of the attribute Slope</vt:lpstr>
      <vt:lpstr>The distribution of the attribute vertical_distance_to_hydrology</vt:lpstr>
      <vt:lpstr>The distribution of the attribute Wilderness_area1</vt:lpstr>
      <vt:lpstr>The distribution of the attribute Wilderness_area2</vt:lpstr>
      <vt:lpstr>The distribution of the attribute Wilderness_area3</vt:lpstr>
      <vt:lpstr>The distribution of the attribute Wilderness_area4</vt:lpstr>
      <vt:lpstr>Elevation</vt:lpstr>
      <vt:lpstr>Percentage of Cover_type</vt:lpstr>
      <vt:lpstr>Soil type count</vt:lpstr>
      <vt:lpstr>Wilderness_area count</vt:lpstr>
      <vt:lpstr>Wilderness Area over each cover type</vt:lpstr>
      <vt:lpstr>Soil type over Cover type</vt:lpstr>
      <vt:lpstr>PowerPoint Presentation</vt:lpstr>
      <vt:lpstr>Model Evaluation score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</dc:creator>
  <cp:lastModifiedBy>sagar s</cp:lastModifiedBy>
  <cp:revision>14</cp:revision>
  <dcterms:created xsi:type="dcterms:W3CDTF">2020-11-28T14:51:59Z</dcterms:created>
  <dcterms:modified xsi:type="dcterms:W3CDTF">2020-11-29T16:50:02Z</dcterms:modified>
</cp:coreProperties>
</file>