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1BEB069-E15D-4BD8-96B2-C2B0082B2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Insaid</a:t>
            </a:r>
            <a:r>
              <a:rPr lang="en-IN" dirty="0"/>
              <a:t> Telecom_</a:t>
            </a:r>
            <a:r>
              <a:rPr dirty="0"/>
              <a:t>Capstone</a:t>
            </a:r>
            <a:r>
              <a:rPr lang="en-IN" dirty="0"/>
              <a:t>_1007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D19D432-C78D-4B2F-8EC3-63F14F884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27-07-2020 22:38:23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CF384DAB-19F8-4FD6-8D29-9954EEAC2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1" y="0"/>
            <a:ext cx="11421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D6CEAA2C-FD40-4868-A30F-757712A37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1" y="0"/>
            <a:ext cx="11421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50E0F11E-29D2-4619-BA01-1C5DAB923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1" y="0"/>
            <a:ext cx="10235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00A508EC-A5CA-433F-B500-5C45FC230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0" y="0"/>
            <a:ext cx="9945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CEACDD96-19DD-49E2-AB2C-5C073F40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0" y="0"/>
            <a:ext cx="11972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4FA1ECA8-CE7B-4243-AF01-507DFCBEA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0" y="0"/>
            <a:ext cx="9945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A9ACD155-37DF-4776-A566-530270247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7" y="0"/>
            <a:ext cx="10169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A7242E7F-1434-4C2C-9F26-9D8065C5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1" y="0"/>
            <a:ext cx="11372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4BA62849-CBED-4D83-AD09-F2B086585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26"/>
            <a:ext cx="12192000" cy="64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017F426-21FF-4F57-B3CC-C62225C9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82" y="0"/>
            <a:ext cx="10031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D419420-B984-4532-B8E8-71FA879C3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1" y="0"/>
            <a:ext cx="11372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20BEC46-1D06-471B-A470-CD10C8546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22" y="0"/>
            <a:ext cx="973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8F8AE43-5C0F-40B7-8BAE-B8912718E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39" y="0"/>
            <a:ext cx="9661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86A81B1C-97B9-4AA7-8DB8-3D8C7FD98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8" y="0"/>
            <a:ext cx="10839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3D917A7A-9085-499C-AD5D-5E334E4E0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3" y="0"/>
            <a:ext cx="11678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60A627A5-F2B1-4777-B0AD-AB0189A5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0" y="0"/>
            <a:ext cx="11972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EAF33A66-9F7A-4F50-B7B3-06E0EE2B6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76" y="0"/>
            <a:ext cx="10376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Insaid Telecom_Capstone_1007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Insaid Telecom_Capstone_1007</dc:title>
  <dc:creator/>
  <cp:lastModifiedBy>sagar s</cp:lastModifiedBy>
  <cp:revision>1</cp:revision>
  <dcterms:created xsi:type="dcterms:W3CDTF">2020-07-27T17:10:39Z</dcterms:created>
  <dcterms:modified xsi:type="dcterms:W3CDTF">2020-07-27T17:11:51Z</dcterms:modified>
</cp:coreProperties>
</file>