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7" r:id="rId3"/>
    <p:sldId id="287" r:id="rId4"/>
    <p:sldId id="298" r:id="rId5"/>
    <p:sldId id="288" r:id="rId6"/>
    <p:sldId id="295" r:id="rId7"/>
    <p:sldId id="296" r:id="rId8"/>
    <p:sldId id="290" r:id="rId9"/>
    <p:sldId id="292" r:id="rId10"/>
    <p:sldId id="293" r:id="rId11"/>
    <p:sldId id="266" r:id="rId12"/>
    <p:sldId id="267" r:id="rId13"/>
    <p:sldId id="294" r:id="rId14"/>
    <p:sldId id="29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85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2" Type="http://schemas.openxmlformats.org/officeDocument/2006/relationships/hyperlink" Target="https://www.bda.gov.in/" TargetMode="External"/><Relationship Id="rId1" Type="http://schemas.openxmlformats.org/officeDocument/2006/relationships/hyperlink" Target="https://www.moes.gov.in/"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2" Type="http://schemas.openxmlformats.org/officeDocument/2006/relationships/hyperlink" Target="https://www.moes.gov.in/" TargetMode="External"/><Relationship Id="rId1" Type="http://schemas.openxmlformats.org/officeDocument/2006/relationships/hyperlink" Target="https://www.bda.gov.i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0A8878-7E55-42B2-BE73-1464BA4F7F3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r>
            <a:rPr lang="en-US" sz="1600" b="1" i="0" baseline="0" dirty="0"/>
            <a:t>User Interface (UI):</a:t>
          </a:r>
          <a:r>
            <a:rPr lang="en-US" sz="1600" b="0" i="0" baseline="0" dirty="0"/>
            <a:t> An intuitive interface for users to upload geotagged flood photos with essential details.</a:t>
          </a:r>
        </a:p>
      </dgm:t>
    </dgm:pt>
    <dgm:pt modelId="{DB53CAC4-4DDB-4FB5-96DD-25EF45883E7A}" type="parTrans" cxnId="{E8F52A90-B828-410D-A6E3-31CCB5EE2375}">
      <dgm:prSet/>
      <dgm:spPr/>
      <dgm:t>
        <a:bodyPr/>
        <a:lstStyle/>
        <a:p>
          <a:endParaRPr lang="en-US"/>
        </a:p>
      </dgm:t>
    </dgm:pt>
    <dgm:pt modelId="{B66C61F4-3380-44AD-B749-7E0EE89A7B47}" type="sibTrans" cxnId="{E8F52A90-B828-410D-A6E3-31CCB5EE2375}">
      <dgm:prSet/>
      <dgm:spPr/>
      <dgm:t>
        <a:bodyPr/>
        <a:lstStyle/>
        <a:p>
          <a:endParaRPr lang="en-US"/>
        </a:p>
      </dgm:t>
    </dgm:pt>
    <dgm:pt modelId="{C1EEAEFE-AB08-4859-A19C-1B3A5FD52104}">
      <dgm:prSet custT="1"/>
      <dgm:spPr/>
      <dgm:t>
        <a:bodyPr/>
        <a:lstStyle/>
        <a:p>
          <a:r>
            <a:rPr lang="en-US" sz="1600" b="1" i="0" baseline="0" dirty="0"/>
            <a:t>Automated Detection:</a:t>
          </a:r>
          <a:r>
            <a:rPr lang="en-US" sz="1600" b="0" i="0" baseline="0" dirty="0"/>
            <a:t> CCTV cameras and flood sensors in flood-prone areas autonomously monitor and report water levels.</a:t>
          </a:r>
          <a:endParaRPr lang="en-US" sz="1600" dirty="0"/>
        </a:p>
      </dgm:t>
    </dgm:pt>
    <dgm:pt modelId="{C0082E38-6147-45C6-9911-859D109D5D4C}" type="parTrans" cxnId="{458A8CAB-BC0A-4B79-8E01-67D2097BEE3F}">
      <dgm:prSet/>
      <dgm:spPr/>
      <dgm:t>
        <a:bodyPr/>
        <a:lstStyle/>
        <a:p>
          <a:endParaRPr lang="en-US"/>
        </a:p>
      </dgm:t>
    </dgm:pt>
    <dgm:pt modelId="{2DAD703F-60FA-4178-9D51-B241353CAC0F}" type="sibTrans" cxnId="{458A8CAB-BC0A-4B79-8E01-67D2097BEE3F}">
      <dgm:prSet/>
      <dgm:spPr/>
      <dgm:t>
        <a:bodyPr/>
        <a:lstStyle/>
        <a:p>
          <a:endParaRPr lang="en-US"/>
        </a:p>
      </dgm:t>
    </dgm:pt>
    <dgm:pt modelId="{E169D84B-1B92-43B5-80D6-D21FA2D9CA63}">
      <dgm:prSet custT="1"/>
      <dgm:spPr/>
      <dgm:t>
        <a:bodyPr/>
        <a:lstStyle/>
        <a:p>
          <a:r>
            <a:rPr lang="en-US" sz="1600" b="1" i="0" baseline="0" dirty="0"/>
            <a:t>Backend Infrastructure:</a:t>
          </a:r>
          <a:r>
            <a:rPr lang="en-US" sz="1600" b="0" i="0" baseline="0" dirty="0"/>
            <a:t> A secure, cloud-based backend for data processing, geolocation tracking, validation, and transmission to authorities.</a:t>
          </a:r>
          <a:endParaRPr lang="en-US" sz="1600" dirty="0"/>
        </a:p>
      </dgm:t>
    </dgm:pt>
    <dgm:pt modelId="{9387BCC9-0CAE-403D-9C4A-B5473BAA365B}" type="parTrans" cxnId="{AF45E87A-C49C-4C3D-9B15-00542834D465}">
      <dgm:prSet/>
      <dgm:spPr/>
      <dgm:t>
        <a:bodyPr/>
        <a:lstStyle/>
        <a:p>
          <a:endParaRPr lang="en-US"/>
        </a:p>
      </dgm:t>
    </dgm:pt>
    <dgm:pt modelId="{D5A9BCD0-30E5-4972-B4F4-7004D6028B91}" type="sibTrans" cxnId="{AF45E87A-C49C-4C3D-9B15-00542834D465}">
      <dgm:prSet/>
      <dgm:spPr/>
      <dgm:t>
        <a:bodyPr/>
        <a:lstStyle/>
        <a:p>
          <a:endParaRPr lang="en-US"/>
        </a:p>
      </dgm:t>
    </dgm:pt>
    <dgm:pt modelId="{BC34684C-74B7-4851-8FA7-1D2501429B1C}">
      <dgm:prSet custT="1"/>
      <dgm:spPr/>
      <dgm:t>
        <a:bodyPr/>
        <a:lstStyle/>
        <a:p>
          <a:r>
            <a:rPr lang="en-US" sz="1600" b="1" i="0" baseline="0" dirty="0"/>
            <a:t>Notification System:</a:t>
          </a:r>
          <a:r>
            <a:rPr lang="en-US" sz="1600" b="0" i="0" baseline="0" dirty="0"/>
            <a:t> An alert system sends data to municipal officers, ensuring a 30-minute response time with fail-safes for prompt receipt and action.</a:t>
          </a:r>
          <a:endParaRPr lang="en-US" sz="1600" dirty="0"/>
        </a:p>
      </dgm:t>
    </dgm:pt>
    <dgm:pt modelId="{425E8CA8-037E-4952-AA9E-BE500C6E08EB}" type="parTrans" cxnId="{55B8206E-F3E1-4F13-8DD1-43DB0C41481F}">
      <dgm:prSet/>
      <dgm:spPr/>
      <dgm:t>
        <a:bodyPr/>
        <a:lstStyle/>
        <a:p>
          <a:endParaRPr lang="en-US"/>
        </a:p>
      </dgm:t>
    </dgm:pt>
    <dgm:pt modelId="{EA4E143E-1295-4164-AF6B-52EB741957C1}" type="sibTrans" cxnId="{55B8206E-F3E1-4F13-8DD1-43DB0C41481F}">
      <dgm:prSet/>
      <dgm:spPr/>
      <dgm:t>
        <a:bodyPr/>
        <a:lstStyle/>
        <a:p>
          <a:endParaRPr lang="en-US"/>
        </a:p>
      </dgm:t>
    </dgm:pt>
    <dgm:pt modelId="{DDD3A898-00B1-4E5C-9F7A-64324F9501F7}" type="pres">
      <dgm:prSet presAssocID="{790A8878-7E55-42B2-BE73-1464BA4F7F32}" presName="linear" presStyleCnt="0">
        <dgm:presLayoutVars>
          <dgm:animLvl val="lvl"/>
          <dgm:resizeHandles val="exact"/>
        </dgm:presLayoutVars>
      </dgm:prSet>
      <dgm:spPr/>
    </dgm:pt>
    <dgm:pt modelId="{B336CF40-D23B-47F6-B25D-345396726EEE}" type="pres">
      <dgm:prSet presAssocID="{E7287723-4A51-4005-A8B2-A4D30674EA05}" presName="parentText" presStyleLbl="node1" presStyleIdx="0" presStyleCnt="4" custScaleY="75768">
        <dgm:presLayoutVars>
          <dgm:chMax val="0"/>
          <dgm:bulletEnabled val="1"/>
        </dgm:presLayoutVars>
      </dgm:prSet>
      <dgm:spPr/>
    </dgm:pt>
    <dgm:pt modelId="{D84FAE59-20FF-4F32-9A8B-F14E937EE0CA}" type="pres">
      <dgm:prSet presAssocID="{B66C61F4-3380-44AD-B749-7E0EE89A7B47}" presName="spacer" presStyleCnt="0"/>
      <dgm:spPr/>
    </dgm:pt>
    <dgm:pt modelId="{0CD2D655-3345-4FDD-BF65-84E228FFFDA6}" type="pres">
      <dgm:prSet presAssocID="{C1EEAEFE-AB08-4859-A19C-1B3A5FD52104}" presName="parentText" presStyleLbl="node1" presStyleIdx="1" presStyleCnt="4" custScaleY="73056">
        <dgm:presLayoutVars>
          <dgm:chMax val="0"/>
          <dgm:bulletEnabled val="1"/>
        </dgm:presLayoutVars>
      </dgm:prSet>
      <dgm:spPr/>
    </dgm:pt>
    <dgm:pt modelId="{AC4FE8BA-1B5F-46D0-9E20-D81ACA910FFA}" type="pres">
      <dgm:prSet presAssocID="{2DAD703F-60FA-4178-9D51-B241353CAC0F}" presName="spacer" presStyleCnt="0"/>
      <dgm:spPr/>
    </dgm:pt>
    <dgm:pt modelId="{DF8C1FF6-98E9-4C41-A10B-39D6B82082F5}" type="pres">
      <dgm:prSet presAssocID="{E169D84B-1B92-43B5-80D6-D21FA2D9CA63}" presName="parentText" presStyleLbl="node1" presStyleIdx="2" presStyleCnt="4" custScaleY="83015">
        <dgm:presLayoutVars>
          <dgm:chMax val="0"/>
          <dgm:bulletEnabled val="1"/>
        </dgm:presLayoutVars>
      </dgm:prSet>
      <dgm:spPr/>
    </dgm:pt>
    <dgm:pt modelId="{CFE15639-B016-42BF-8606-1E28030699C9}" type="pres">
      <dgm:prSet presAssocID="{D5A9BCD0-30E5-4972-B4F4-7004D6028B91}" presName="spacer" presStyleCnt="0"/>
      <dgm:spPr/>
    </dgm:pt>
    <dgm:pt modelId="{CBB83241-B63D-447A-992B-63B4CCB4F33F}" type="pres">
      <dgm:prSet presAssocID="{BC34684C-74B7-4851-8FA7-1D2501429B1C}" presName="parentText" presStyleLbl="node1" presStyleIdx="3" presStyleCnt="4" custScaleY="72594">
        <dgm:presLayoutVars>
          <dgm:chMax val="0"/>
          <dgm:bulletEnabled val="1"/>
        </dgm:presLayoutVars>
      </dgm:prSet>
      <dgm:spPr/>
    </dgm:pt>
  </dgm:ptLst>
  <dgm:cxnLst>
    <dgm:cxn modelId="{FD4FC90B-0EE2-4D9F-810D-AD93708DA681}" type="presOf" srcId="{E169D84B-1B92-43B5-80D6-D21FA2D9CA63}" destId="{DF8C1FF6-98E9-4C41-A10B-39D6B82082F5}" srcOrd="0" destOrd="0" presId="urn:microsoft.com/office/officeart/2005/8/layout/vList2"/>
    <dgm:cxn modelId="{5B030148-DA12-468A-AECC-492287A0FCD1}" type="presOf" srcId="{BC34684C-74B7-4851-8FA7-1D2501429B1C}" destId="{CBB83241-B63D-447A-992B-63B4CCB4F33F}" srcOrd="0" destOrd="0" presId="urn:microsoft.com/office/officeart/2005/8/layout/vList2"/>
    <dgm:cxn modelId="{55B8206E-F3E1-4F13-8DD1-43DB0C41481F}" srcId="{790A8878-7E55-42B2-BE73-1464BA4F7F32}" destId="{BC34684C-74B7-4851-8FA7-1D2501429B1C}" srcOrd="3" destOrd="0" parTransId="{425E8CA8-037E-4952-AA9E-BE500C6E08EB}" sibTransId="{EA4E143E-1295-4164-AF6B-52EB741957C1}"/>
    <dgm:cxn modelId="{E7C7F977-0985-40B6-9376-6FD3DBEED7DB}" type="presOf" srcId="{790A8878-7E55-42B2-BE73-1464BA4F7F32}" destId="{DDD3A898-00B1-4E5C-9F7A-64324F9501F7}" srcOrd="0" destOrd="0" presId="urn:microsoft.com/office/officeart/2005/8/layout/vList2"/>
    <dgm:cxn modelId="{AF45E87A-C49C-4C3D-9B15-00542834D465}" srcId="{790A8878-7E55-42B2-BE73-1464BA4F7F32}" destId="{E169D84B-1B92-43B5-80D6-D21FA2D9CA63}" srcOrd="2" destOrd="0" parTransId="{9387BCC9-0CAE-403D-9C4A-B5473BAA365B}" sibTransId="{D5A9BCD0-30E5-4972-B4F4-7004D6028B91}"/>
    <dgm:cxn modelId="{E8F52A90-B828-410D-A6E3-31CCB5EE2375}" srcId="{790A8878-7E55-42B2-BE73-1464BA4F7F32}" destId="{E7287723-4A51-4005-A8B2-A4D30674EA05}" srcOrd="0" destOrd="0" parTransId="{DB53CAC4-4DDB-4FB5-96DD-25EF45883E7A}" sibTransId="{B66C61F4-3380-44AD-B749-7E0EE89A7B47}"/>
    <dgm:cxn modelId="{D582C395-DABA-4600-A836-57533B2CA9F5}" type="presOf" srcId="{E7287723-4A51-4005-A8B2-A4D30674EA05}" destId="{B336CF40-D23B-47F6-B25D-345396726EEE}" srcOrd="0" destOrd="0" presId="urn:microsoft.com/office/officeart/2005/8/layout/vList2"/>
    <dgm:cxn modelId="{458A8CAB-BC0A-4B79-8E01-67D2097BEE3F}" srcId="{790A8878-7E55-42B2-BE73-1464BA4F7F32}" destId="{C1EEAEFE-AB08-4859-A19C-1B3A5FD52104}" srcOrd="1" destOrd="0" parTransId="{C0082E38-6147-45C6-9911-859D109D5D4C}" sibTransId="{2DAD703F-60FA-4178-9D51-B241353CAC0F}"/>
    <dgm:cxn modelId="{483963C5-F641-4E28-A918-4F07A9932ED6}" type="presOf" srcId="{C1EEAEFE-AB08-4859-A19C-1B3A5FD52104}" destId="{0CD2D655-3345-4FDD-BF65-84E228FFFDA6}" srcOrd="0" destOrd="0" presId="urn:microsoft.com/office/officeart/2005/8/layout/vList2"/>
    <dgm:cxn modelId="{B4AFA593-CEBE-4079-BE85-CA934E9B1896}" type="presParOf" srcId="{DDD3A898-00B1-4E5C-9F7A-64324F9501F7}" destId="{B336CF40-D23B-47F6-B25D-345396726EEE}" srcOrd="0" destOrd="0" presId="urn:microsoft.com/office/officeart/2005/8/layout/vList2"/>
    <dgm:cxn modelId="{0BF6E731-1A8B-4923-B986-0FC45EAADD14}" type="presParOf" srcId="{DDD3A898-00B1-4E5C-9F7A-64324F9501F7}" destId="{D84FAE59-20FF-4F32-9A8B-F14E937EE0CA}" srcOrd="1" destOrd="0" presId="urn:microsoft.com/office/officeart/2005/8/layout/vList2"/>
    <dgm:cxn modelId="{37F89FD5-7E7E-4B44-B0D6-8C4A6A4599E4}" type="presParOf" srcId="{DDD3A898-00B1-4E5C-9F7A-64324F9501F7}" destId="{0CD2D655-3345-4FDD-BF65-84E228FFFDA6}" srcOrd="2" destOrd="0" presId="urn:microsoft.com/office/officeart/2005/8/layout/vList2"/>
    <dgm:cxn modelId="{E1013F8C-8DDA-4B3B-952E-FBB98A79E517}" type="presParOf" srcId="{DDD3A898-00B1-4E5C-9F7A-64324F9501F7}" destId="{AC4FE8BA-1B5F-46D0-9E20-D81ACA910FFA}" srcOrd="3" destOrd="0" presId="urn:microsoft.com/office/officeart/2005/8/layout/vList2"/>
    <dgm:cxn modelId="{FB8CACA5-72F8-44A9-ACD1-3E2CD80CC7DB}" type="presParOf" srcId="{DDD3A898-00B1-4E5C-9F7A-64324F9501F7}" destId="{DF8C1FF6-98E9-4C41-A10B-39D6B82082F5}" srcOrd="4" destOrd="0" presId="urn:microsoft.com/office/officeart/2005/8/layout/vList2"/>
    <dgm:cxn modelId="{0496B6E7-7CD9-4EFD-B83C-160F25CF2365}" type="presParOf" srcId="{DDD3A898-00B1-4E5C-9F7A-64324F9501F7}" destId="{CFE15639-B016-42BF-8606-1E28030699C9}" srcOrd="5" destOrd="0" presId="urn:microsoft.com/office/officeart/2005/8/layout/vList2"/>
    <dgm:cxn modelId="{FB98D510-2E3F-4393-B837-41AF1DA0D798}" type="presParOf" srcId="{DDD3A898-00B1-4E5C-9F7A-64324F9501F7}" destId="{CBB83241-B63D-447A-992B-63B4CCB4F33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0A8878-7E55-42B2-BE73-1464BA4F7F3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r>
            <a:rPr kumimoji="0" lang="en-US" altLang="en-US" sz="2000" b="1" i="0" u="none" strike="noStrike" cap="none" normalizeH="0" baseline="0" dirty="0">
              <a:ln/>
              <a:effectLst/>
              <a:latin typeface="+mn-lt"/>
            </a:rPr>
            <a:t>Resident Reports:</a:t>
          </a:r>
          <a:r>
            <a:rPr kumimoji="0" lang="en-US" altLang="en-US" sz="2000" b="0" i="0" u="none" strike="noStrike" cap="none" normalizeH="0" baseline="0" dirty="0">
              <a:ln/>
              <a:effectLst/>
              <a:latin typeface="+mn-lt"/>
            </a:rPr>
            <a:t> Residents upload geotagged flood photos with personal details, creating a real-time citywide flood map.</a:t>
          </a:r>
          <a:endParaRPr lang="en-US" sz="2000" dirty="0">
            <a:latin typeface="+mn-lt"/>
          </a:endParaRPr>
        </a:p>
      </dgm:t>
    </dgm:pt>
    <dgm:pt modelId="{DB53CAC4-4DDB-4FB5-96DD-25EF45883E7A}" type="parTrans" cxnId="{E8F52A90-B828-410D-A6E3-31CCB5EE2375}">
      <dgm:prSet/>
      <dgm:spPr/>
      <dgm:t>
        <a:bodyPr/>
        <a:lstStyle/>
        <a:p>
          <a:endParaRPr lang="en-US"/>
        </a:p>
      </dgm:t>
    </dgm:pt>
    <dgm:pt modelId="{B66C61F4-3380-44AD-B749-7E0EE89A7B47}" type="sibTrans" cxnId="{E8F52A90-B828-410D-A6E3-31CCB5EE2375}">
      <dgm:prSet/>
      <dgm:spPr/>
      <dgm:t>
        <a:bodyPr/>
        <a:lstStyle/>
        <a:p>
          <a:endParaRPr lang="en-US"/>
        </a:p>
      </dgm:t>
    </dgm:pt>
    <dgm:pt modelId="{C1EEAEFE-AB08-4859-A19C-1B3A5FD52104}">
      <dgm:prSet custT="1"/>
      <dgm:spPr/>
      <dgm:t>
        <a:bodyPr/>
        <a:lstStyle/>
        <a:p>
          <a:r>
            <a:rPr kumimoji="0" lang="en-US" altLang="en-US" sz="2000" b="1" i="0" u="none" strike="noStrike" cap="none" normalizeH="0" baseline="0" dirty="0">
              <a:ln/>
              <a:effectLst/>
              <a:latin typeface="+mn-lt"/>
            </a:rPr>
            <a:t>Automated Detection:</a:t>
          </a:r>
          <a:r>
            <a:rPr kumimoji="0" lang="en-US" altLang="en-US" sz="2000" b="0" i="0" u="none" strike="noStrike" cap="none" normalizeH="0" baseline="0" dirty="0">
              <a:ln/>
              <a:effectLst/>
              <a:latin typeface="+mn-lt"/>
            </a:rPr>
            <a:t> Sensors and CCTV in flood-prone zones automatically flag high water levels, alerting authorities.</a:t>
          </a:r>
          <a:endParaRPr lang="en-US" sz="2000" dirty="0">
            <a:latin typeface="+mn-lt"/>
          </a:endParaRPr>
        </a:p>
      </dgm:t>
    </dgm:pt>
    <dgm:pt modelId="{C0082E38-6147-45C6-9911-859D109D5D4C}" type="parTrans" cxnId="{458A8CAB-BC0A-4B79-8E01-67D2097BEE3F}">
      <dgm:prSet/>
      <dgm:spPr/>
      <dgm:t>
        <a:bodyPr/>
        <a:lstStyle/>
        <a:p>
          <a:endParaRPr lang="en-US"/>
        </a:p>
      </dgm:t>
    </dgm:pt>
    <dgm:pt modelId="{2DAD703F-60FA-4178-9D51-B241353CAC0F}" type="sibTrans" cxnId="{458A8CAB-BC0A-4B79-8E01-67D2097BEE3F}">
      <dgm:prSet/>
      <dgm:spPr/>
      <dgm:t>
        <a:bodyPr/>
        <a:lstStyle/>
        <a:p>
          <a:endParaRPr lang="en-US"/>
        </a:p>
      </dgm:t>
    </dgm:pt>
    <dgm:pt modelId="{E169D84B-1B92-43B5-80D6-D21FA2D9CA63}">
      <dgm:prSet custT="1"/>
      <dgm:spPr/>
      <dgm:t>
        <a:bodyPr/>
        <a:lstStyle/>
        <a:p>
          <a:pPr>
            <a:buClrTx/>
            <a:buSzTx/>
            <a:buFont typeface="Wingdings" panose="05000000000000000000" pitchFamily="2" charset="2"/>
            <a:buChar char="q"/>
          </a:pPr>
          <a:r>
            <a:rPr kumimoji="0" lang="en-US" altLang="en-US" sz="2000" b="1" i="0" u="none" strike="noStrike" cap="none" normalizeH="0" baseline="0">
              <a:ln/>
              <a:effectLst/>
              <a:latin typeface="+mn-lt"/>
            </a:rPr>
            <a:t>Data Validation:</a:t>
          </a:r>
          <a:r>
            <a:rPr kumimoji="0" lang="en-US" altLang="en-US" sz="2000" b="0" i="0" u="none" strike="noStrike" cap="none" normalizeH="0" baseline="0">
              <a:ln/>
              <a:effectLst/>
              <a:latin typeface="+mn-lt"/>
            </a:rPr>
            <a:t> Geotags and sensor data cross-verify reports, enhancing accuracy and reducing false alerts.</a:t>
          </a:r>
          <a:endParaRPr lang="en-US" sz="2000" dirty="0">
            <a:latin typeface="+mn-lt"/>
          </a:endParaRPr>
        </a:p>
      </dgm:t>
    </dgm:pt>
    <dgm:pt modelId="{9387BCC9-0CAE-403D-9C4A-B5473BAA365B}" type="parTrans" cxnId="{AF45E87A-C49C-4C3D-9B15-00542834D465}">
      <dgm:prSet/>
      <dgm:spPr/>
      <dgm:t>
        <a:bodyPr/>
        <a:lstStyle/>
        <a:p>
          <a:endParaRPr lang="en-US"/>
        </a:p>
      </dgm:t>
    </dgm:pt>
    <dgm:pt modelId="{D5A9BCD0-30E5-4972-B4F4-7004D6028B91}" type="sibTrans" cxnId="{AF45E87A-C49C-4C3D-9B15-00542834D465}">
      <dgm:prSet/>
      <dgm:spPr/>
      <dgm:t>
        <a:bodyPr/>
        <a:lstStyle/>
        <a:p>
          <a:endParaRPr lang="en-US"/>
        </a:p>
      </dgm:t>
    </dgm:pt>
    <dgm:pt modelId="{BC34684C-74B7-4851-8FA7-1D2501429B1C}">
      <dgm:prSet custT="1"/>
      <dgm:spPr/>
      <dgm:t>
        <a:bodyPr/>
        <a:lstStyle/>
        <a:p>
          <a:pPr>
            <a:buClrTx/>
            <a:buSzTx/>
            <a:buFont typeface="Wingdings" panose="05000000000000000000" pitchFamily="2" charset="2"/>
            <a:buChar char="q"/>
          </a:pPr>
          <a:r>
            <a:rPr kumimoji="0" lang="en-US" altLang="en-US" sz="2000" b="1" i="0" u="none" strike="noStrike" cap="none" normalizeH="0" baseline="0">
              <a:ln/>
              <a:effectLst/>
              <a:latin typeface="+mn-lt"/>
            </a:rPr>
            <a:t>Real-time Notifications:</a:t>
          </a:r>
          <a:r>
            <a:rPr kumimoji="0" lang="en-US" altLang="en-US" sz="2000" b="0" i="0" u="none" strike="noStrike" cap="none" normalizeH="0" baseline="0">
              <a:ln/>
              <a:effectLst/>
              <a:latin typeface="+mn-lt"/>
            </a:rPr>
            <a:t> Instant alerts to local authorities ensure a 30-minute response time for critical issues.</a:t>
          </a:r>
          <a:endParaRPr lang="en-US" sz="2000" dirty="0">
            <a:latin typeface="+mn-lt"/>
          </a:endParaRPr>
        </a:p>
      </dgm:t>
    </dgm:pt>
    <dgm:pt modelId="{425E8CA8-037E-4952-AA9E-BE500C6E08EB}" type="parTrans" cxnId="{55B8206E-F3E1-4F13-8DD1-43DB0C41481F}">
      <dgm:prSet/>
      <dgm:spPr/>
      <dgm:t>
        <a:bodyPr/>
        <a:lstStyle/>
        <a:p>
          <a:endParaRPr lang="en-US"/>
        </a:p>
      </dgm:t>
    </dgm:pt>
    <dgm:pt modelId="{EA4E143E-1295-4164-AF6B-52EB741957C1}" type="sibTrans" cxnId="{55B8206E-F3E1-4F13-8DD1-43DB0C41481F}">
      <dgm:prSet/>
      <dgm:spPr/>
      <dgm:t>
        <a:bodyPr/>
        <a:lstStyle/>
        <a:p>
          <a:endParaRPr lang="en-US"/>
        </a:p>
      </dgm:t>
    </dgm:pt>
    <dgm:pt modelId="{49D52378-4EF0-4AEF-9D17-E34E43BC7A82}">
      <dgm:prSet/>
      <dgm:spPr/>
      <dgm:t>
        <a:bodyPr/>
        <a:lstStyle/>
        <a:p>
          <a:pPr>
            <a:buClrTx/>
            <a:buSzTx/>
            <a:buFont typeface="Wingdings" panose="05000000000000000000" pitchFamily="2" charset="2"/>
            <a:buChar char="q"/>
          </a:pPr>
          <a:r>
            <a:rPr kumimoji="0" lang="en-US" altLang="en-US" b="1" i="0" u="none" strike="noStrike" cap="none" normalizeH="0" baseline="0">
              <a:ln/>
              <a:effectLst/>
              <a:latin typeface="+mn-lt"/>
            </a:rPr>
            <a:t>Authority Communication:</a:t>
          </a:r>
          <a:r>
            <a:rPr kumimoji="0" lang="en-US" altLang="en-US" b="0" i="0" u="none" strike="noStrike" cap="none" normalizeH="0" baseline="0">
              <a:ln/>
              <a:effectLst/>
              <a:latin typeface="+mn-lt"/>
            </a:rPr>
            <a:t> Validated data is sent to authorities via a dashboard for prioritized response.</a:t>
          </a:r>
          <a:endParaRPr lang="en-US" dirty="0">
            <a:latin typeface="+mn-lt"/>
          </a:endParaRPr>
        </a:p>
      </dgm:t>
    </dgm:pt>
    <dgm:pt modelId="{F07F7EBC-6C8C-4CD9-B05E-30F52E735AB3}" type="parTrans" cxnId="{03F10106-352F-433E-9316-04CCBEA38B0F}">
      <dgm:prSet/>
      <dgm:spPr/>
      <dgm:t>
        <a:bodyPr/>
        <a:lstStyle/>
        <a:p>
          <a:endParaRPr lang="en-IN"/>
        </a:p>
      </dgm:t>
    </dgm:pt>
    <dgm:pt modelId="{2518A6AC-E47B-4285-B434-A345F409C7A3}" type="sibTrans" cxnId="{03F10106-352F-433E-9316-04CCBEA38B0F}">
      <dgm:prSet/>
      <dgm:spPr/>
      <dgm:t>
        <a:bodyPr/>
        <a:lstStyle/>
        <a:p>
          <a:endParaRPr lang="en-IN"/>
        </a:p>
      </dgm:t>
    </dgm:pt>
    <dgm:pt modelId="{DDD3A898-00B1-4E5C-9F7A-64324F9501F7}" type="pres">
      <dgm:prSet presAssocID="{790A8878-7E55-42B2-BE73-1464BA4F7F32}" presName="linear" presStyleCnt="0">
        <dgm:presLayoutVars>
          <dgm:animLvl val="lvl"/>
          <dgm:resizeHandles val="exact"/>
        </dgm:presLayoutVars>
      </dgm:prSet>
      <dgm:spPr/>
    </dgm:pt>
    <dgm:pt modelId="{B336CF40-D23B-47F6-B25D-345396726EEE}" type="pres">
      <dgm:prSet presAssocID="{E7287723-4A51-4005-A8B2-A4D30674EA05}" presName="parentText" presStyleLbl="node1" presStyleIdx="0" presStyleCnt="5">
        <dgm:presLayoutVars>
          <dgm:chMax val="0"/>
          <dgm:bulletEnabled val="1"/>
        </dgm:presLayoutVars>
      </dgm:prSet>
      <dgm:spPr/>
    </dgm:pt>
    <dgm:pt modelId="{D84FAE59-20FF-4F32-9A8B-F14E937EE0CA}" type="pres">
      <dgm:prSet presAssocID="{B66C61F4-3380-44AD-B749-7E0EE89A7B47}" presName="spacer" presStyleCnt="0"/>
      <dgm:spPr/>
    </dgm:pt>
    <dgm:pt modelId="{0CD2D655-3345-4FDD-BF65-84E228FFFDA6}" type="pres">
      <dgm:prSet presAssocID="{C1EEAEFE-AB08-4859-A19C-1B3A5FD52104}" presName="parentText" presStyleLbl="node1" presStyleIdx="1" presStyleCnt="5">
        <dgm:presLayoutVars>
          <dgm:chMax val="0"/>
          <dgm:bulletEnabled val="1"/>
        </dgm:presLayoutVars>
      </dgm:prSet>
      <dgm:spPr/>
    </dgm:pt>
    <dgm:pt modelId="{AC4FE8BA-1B5F-46D0-9E20-D81ACA910FFA}" type="pres">
      <dgm:prSet presAssocID="{2DAD703F-60FA-4178-9D51-B241353CAC0F}" presName="spacer" presStyleCnt="0"/>
      <dgm:spPr/>
    </dgm:pt>
    <dgm:pt modelId="{DF8C1FF6-98E9-4C41-A10B-39D6B82082F5}" type="pres">
      <dgm:prSet presAssocID="{E169D84B-1B92-43B5-80D6-D21FA2D9CA63}" presName="parentText" presStyleLbl="node1" presStyleIdx="2" presStyleCnt="5">
        <dgm:presLayoutVars>
          <dgm:chMax val="0"/>
          <dgm:bulletEnabled val="1"/>
        </dgm:presLayoutVars>
      </dgm:prSet>
      <dgm:spPr/>
    </dgm:pt>
    <dgm:pt modelId="{CFE15639-B016-42BF-8606-1E28030699C9}" type="pres">
      <dgm:prSet presAssocID="{D5A9BCD0-30E5-4972-B4F4-7004D6028B91}" presName="spacer" presStyleCnt="0"/>
      <dgm:spPr/>
    </dgm:pt>
    <dgm:pt modelId="{52ECBF98-2CE9-4197-821F-85021A11A392}" type="pres">
      <dgm:prSet presAssocID="{49D52378-4EF0-4AEF-9D17-E34E43BC7A82}" presName="parentText" presStyleLbl="node1" presStyleIdx="3" presStyleCnt="5">
        <dgm:presLayoutVars>
          <dgm:chMax val="0"/>
          <dgm:bulletEnabled val="1"/>
        </dgm:presLayoutVars>
      </dgm:prSet>
      <dgm:spPr/>
    </dgm:pt>
    <dgm:pt modelId="{AEED167C-0069-453E-A3DF-4E58F40E55E2}" type="pres">
      <dgm:prSet presAssocID="{2518A6AC-E47B-4285-B434-A345F409C7A3}" presName="spacer" presStyleCnt="0"/>
      <dgm:spPr/>
    </dgm:pt>
    <dgm:pt modelId="{CBB83241-B63D-447A-992B-63B4CCB4F33F}" type="pres">
      <dgm:prSet presAssocID="{BC34684C-74B7-4851-8FA7-1D2501429B1C}" presName="parentText" presStyleLbl="node1" presStyleIdx="4" presStyleCnt="5">
        <dgm:presLayoutVars>
          <dgm:chMax val="0"/>
          <dgm:bulletEnabled val="1"/>
        </dgm:presLayoutVars>
      </dgm:prSet>
      <dgm:spPr/>
    </dgm:pt>
  </dgm:ptLst>
  <dgm:cxnLst>
    <dgm:cxn modelId="{68206B04-C9D3-42E0-9FDC-051B81E45915}" type="presOf" srcId="{790A8878-7E55-42B2-BE73-1464BA4F7F32}" destId="{DDD3A898-00B1-4E5C-9F7A-64324F9501F7}" srcOrd="0" destOrd="0" presId="urn:microsoft.com/office/officeart/2005/8/layout/vList2"/>
    <dgm:cxn modelId="{03F10106-352F-433E-9316-04CCBEA38B0F}" srcId="{790A8878-7E55-42B2-BE73-1464BA4F7F32}" destId="{49D52378-4EF0-4AEF-9D17-E34E43BC7A82}" srcOrd="3" destOrd="0" parTransId="{F07F7EBC-6C8C-4CD9-B05E-30F52E735AB3}" sibTransId="{2518A6AC-E47B-4285-B434-A345F409C7A3}"/>
    <dgm:cxn modelId="{1A82F61C-AA67-4EC1-8D6A-D37F5258D4A1}" type="presOf" srcId="{49D52378-4EF0-4AEF-9D17-E34E43BC7A82}" destId="{52ECBF98-2CE9-4197-821F-85021A11A392}" srcOrd="0" destOrd="0" presId="urn:microsoft.com/office/officeart/2005/8/layout/vList2"/>
    <dgm:cxn modelId="{7DF4A76A-E6CD-4532-9602-3409ECEF9E1D}" type="presOf" srcId="{E7287723-4A51-4005-A8B2-A4D30674EA05}" destId="{B336CF40-D23B-47F6-B25D-345396726EEE}" srcOrd="0" destOrd="0" presId="urn:microsoft.com/office/officeart/2005/8/layout/vList2"/>
    <dgm:cxn modelId="{55B8206E-F3E1-4F13-8DD1-43DB0C41481F}" srcId="{790A8878-7E55-42B2-BE73-1464BA4F7F32}" destId="{BC34684C-74B7-4851-8FA7-1D2501429B1C}" srcOrd="4" destOrd="0" parTransId="{425E8CA8-037E-4952-AA9E-BE500C6E08EB}" sibTransId="{EA4E143E-1295-4164-AF6B-52EB741957C1}"/>
    <dgm:cxn modelId="{37695C76-7DB7-41F0-A362-B799877CD8BA}" type="presOf" srcId="{C1EEAEFE-AB08-4859-A19C-1B3A5FD52104}" destId="{0CD2D655-3345-4FDD-BF65-84E228FFFDA6}" srcOrd="0" destOrd="0" presId="urn:microsoft.com/office/officeart/2005/8/layout/vList2"/>
    <dgm:cxn modelId="{AF45E87A-C49C-4C3D-9B15-00542834D465}" srcId="{790A8878-7E55-42B2-BE73-1464BA4F7F32}" destId="{E169D84B-1B92-43B5-80D6-D21FA2D9CA63}" srcOrd="2" destOrd="0" parTransId="{9387BCC9-0CAE-403D-9C4A-B5473BAA365B}" sibTransId="{D5A9BCD0-30E5-4972-B4F4-7004D6028B91}"/>
    <dgm:cxn modelId="{E8F52A90-B828-410D-A6E3-31CCB5EE2375}" srcId="{790A8878-7E55-42B2-BE73-1464BA4F7F32}" destId="{E7287723-4A51-4005-A8B2-A4D30674EA05}" srcOrd="0" destOrd="0" parTransId="{DB53CAC4-4DDB-4FB5-96DD-25EF45883E7A}" sibTransId="{B66C61F4-3380-44AD-B749-7E0EE89A7B47}"/>
    <dgm:cxn modelId="{670087A7-A4CC-4204-85EF-415A6FFBAF60}" type="presOf" srcId="{BC34684C-74B7-4851-8FA7-1D2501429B1C}" destId="{CBB83241-B63D-447A-992B-63B4CCB4F33F}" srcOrd="0" destOrd="0" presId="urn:microsoft.com/office/officeart/2005/8/layout/vList2"/>
    <dgm:cxn modelId="{458A8CAB-BC0A-4B79-8E01-67D2097BEE3F}" srcId="{790A8878-7E55-42B2-BE73-1464BA4F7F32}" destId="{C1EEAEFE-AB08-4859-A19C-1B3A5FD52104}" srcOrd="1" destOrd="0" parTransId="{C0082E38-6147-45C6-9911-859D109D5D4C}" sibTransId="{2DAD703F-60FA-4178-9D51-B241353CAC0F}"/>
    <dgm:cxn modelId="{A71EF5DD-04C2-4330-863D-1E21E0F702ED}" type="presOf" srcId="{E169D84B-1B92-43B5-80D6-D21FA2D9CA63}" destId="{DF8C1FF6-98E9-4C41-A10B-39D6B82082F5}" srcOrd="0" destOrd="0" presId="urn:microsoft.com/office/officeart/2005/8/layout/vList2"/>
    <dgm:cxn modelId="{A9E1723C-C7E4-4BB9-83BF-B27F8B5C229E}" type="presParOf" srcId="{DDD3A898-00B1-4E5C-9F7A-64324F9501F7}" destId="{B336CF40-D23B-47F6-B25D-345396726EEE}" srcOrd="0" destOrd="0" presId="urn:microsoft.com/office/officeart/2005/8/layout/vList2"/>
    <dgm:cxn modelId="{A64BDFBF-4AEA-412B-84E7-795B3DBCE18A}" type="presParOf" srcId="{DDD3A898-00B1-4E5C-9F7A-64324F9501F7}" destId="{D84FAE59-20FF-4F32-9A8B-F14E937EE0CA}" srcOrd="1" destOrd="0" presId="urn:microsoft.com/office/officeart/2005/8/layout/vList2"/>
    <dgm:cxn modelId="{06EFD7C2-72DA-40FB-A4B7-22E4A9EB93D5}" type="presParOf" srcId="{DDD3A898-00B1-4E5C-9F7A-64324F9501F7}" destId="{0CD2D655-3345-4FDD-BF65-84E228FFFDA6}" srcOrd="2" destOrd="0" presId="urn:microsoft.com/office/officeart/2005/8/layout/vList2"/>
    <dgm:cxn modelId="{12411C8C-AB67-4B76-91C8-1463C18C77B9}" type="presParOf" srcId="{DDD3A898-00B1-4E5C-9F7A-64324F9501F7}" destId="{AC4FE8BA-1B5F-46D0-9E20-D81ACA910FFA}" srcOrd="3" destOrd="0" presId="urn:microsoft.com/office/officeart/2005/8/layout/vList2"/>
    <dgm:cxn modelId="{89CE1D39-C120-4F12-B516-45222FA4150F}" type="presParOf" srcId="{DDD3A898-00B1-4E5C-9F7A-64324F9501F7}" destId="{DF8C1FF6-98E9-4C41-A10B-39D6B82082F5}" srcOrd="4" destOrd="0" presId="urn:microsoft.com/office/officeart/2005/8/layout/vList2"/>
    <dgm:cxn modelId="{E821DE77-2AEC-4AF3-A415-1C5396132584}" type="presParOf" srcId="{DDD3A898-00B1-4E5C-9F7A-64324F9501F7}" destId="{CFE15639-B016-42BF-8606-1E28030699C9}" srcOrd="5" destOrd="0" presId="urn:microsoft.com/office/officeart/2005/8/layout/vList2"/>
    <dgm:cxn modelId="{8D7C60C1-E125-478D-9470-F74C513A903F}" type="presParOf" srcId="{DDD3A898-00B1-4E5C-9F7A-64324F9501F7}" destId="{52ECBF98-2CE9-4197-821F-85021A11A392}" srcOrd="6" destOrd="0" presId="urn:microsoft.com/office/officeart/2005/8/layout/vList2"/>
    <dgm:cxn modelId="{93460A47-75DB-4BE7-B4F5-066A92E288A0}" type="presParOf" srcId="{DDD3A898-00B1-4E5C-9F7A-64324F9501F7}" destId="{AEED167C-0069-453E-A3DF-4E58F40E55E2}" srcOrd="7" destOrd="0" presId="urn:microsoft.com/office/officeart/2005/8/layout/vList2"/>
    <dgm:cxn modelId="{34368F6A-4EDC-4B76-BE8E-36C4BBF3C29A}" type="presParOf" srcId="{DDD3A898-00B1-4E5C-9F7A-64324F9501F7}" destId="{CBB83241-B63D-447A-992B-63B4CCB4F33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0A8878-7E55-42B2-BE73-1464BA4F7F32}"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pPr>
            <a:lnSpc>
              <a:spcPct val="100000"/>
            </a:lnSpc>
          </a:pPr>
          <a:r>
            <a:rPr kumimoji="0" lang="en-US" altLang="en-US" sz="2000" b="1" i="0" u="none" strike="noStrike" cap="none" normalizeH="0" baseline="0">
              <a:ln>
                <a:noFill/>
              </a:ln>
              <a:solidFill>
                <a:schemeClr val="tx1"/>
              </a:solidFill>
              <a:effectLst/>
              <a:latin typeface="+mn-lt"/>
            </a:rPr>
            <a:t>Website and Reporting Interface :</a:t>
          </a:r>
          <a:endParaRPr kumimoji="0" lang="en-US" altLang="en-US" sz="2000" b="0" i="0" u="none" strike="noStrike" cap="none" normalizeH="0" baseline="0">
            <a:ln>
              <a:noFill/>
            </a:ln>
            <a:solidFill>
              <a:schemeClr val="tx1"/>
            </a:solidFill>
            <a:effectLst/>
            <a:latin typeface="+mn-lt"/>
          </a:endParaRPr>
        </a:p>
        <a:p>
          <a:pPr>
            <a:lnSpc>
              <a:spcPct val="100000"/>
            </a:lnSpc>
          </a:pPr>
          <a:r>
            <a:rPr kumimoji="0" lang="en-US" altLang="en-US" sz="2000" b="0" i="0" u="none" strike="noStrike" cap="none" normalizeH="0" baseline="0">
              <a:ln>
                <a:noFill/>
              </a:ln>
              <a:solidFill>
                <a:schemeClr val="tx1"/>
              </a:solidFill>
              <a:effectLst/>
              <a:latin typeface="+mn-lt"/>
            </a:rPr>
            <a:t>Prototype website for users to upload geotagged photos and details.</a:t>
          </a:r>
        </a:p>
        <a:p>
          <a:pPr>
            <a:lnSpc>
              <a:spcPct val="100000"/>
            </a:lnSpc>
          </a:pPr>
          <a:r>
            <a:rPr kumimoji="0" lang="en-US" altLang="en-US" sz="2000" b="0" i="0" u="none" strike="noStrike" cap="none" normalizeH="0" baseline="0">
              <a:ln>
                <a:noFill/>
              </a:ln>
              <a:solidFill>
                <a:schemeClr val="tx1"/>
              </a:solidFill>
              <a:effectLst/>
              <a:latin typeface="+mn-lt"/>
            </a:rPr>
            <a:t>Demonstrates UI, data entry, and submission workflow.</a:t>
          </a:r>
          <a:endParaRPr lang="en-US" sz="2000">
            <a:latin typeface="+mn-lt"/>
          </a:endParaRPr>
        </a:p>
      </dgm:t>
    </dgm:pt>
    <dgm:pt modelId="{DB53CAC4-4DDB-4FB5-96DD-25EF45883E7A}" type="parTrans" cxnId="{E8F52A90-B828-410D-A6E3-31CCB5EE2375}">
      <dgm:prSet/>
      <dgm:spPr/>
      <dgm:t>
        <a:bodyPr/>
        <a:lstStyle/>
        <a:p>
          <a:endParaRPr lang="en-US"/>
        </a:p>
      </dgm:t>
    </dgm:pt>
    <dgm:pt modelId="{B66C61F4-3380-44AD-B749-7E0EE89A7B47}" type="sibTrans" cxnId="{E8F52A90-B828-410D-A6E3-31CCB5EE2375}">
      <dgm:prSet/>
      <dgm:spPr/>
      <dgm:t>
        <a:bodyPr/>
        <a:lstStyle/>
        <a:p>
          <a:endParaRPr lang="en-US"/>
        </a:p>
      </dgm:t>
    </dgm:pt>
    <dgm:pt modelId="{C1EEAEFE-AB08-4859-A19C-1B3A5FD52104}">
      <dgm:prSet custT="1"/>
      <dgm:spPr/>
      <dgm:t>
        <a:bodyPr/>
        <a:lstStyle/>
        <a:p>
          <a:pPr>
            <a:lnSpc>
              <a:spcPct val="100000"/>
            </a:lnSpc>
          </a:pPr>
          <a:r>
            <a:rPr kumimoji="0" lang="en-US" altLang="en-US" sz="2000" b="1" i="0" u="none" strike="noStrike" cap="none" normalizeH="0" baseline="0">
              <a:ln>
                <a:noFill/>
              </a:ln>
              <a:solidFill>
                <a:schemeClr val="tx1"/>
              </a:solidFill>
              <a:effectLst/>
              <a:latin typeface="+mn-lt"/>
            </a:rPr>
            <a:t>Basic Backend Development :</a:t>
          </a:r>
          <a:endParaRPr kumimoji="0" lang="en-US" altLang="en-US" sz="2000" b="0" i="0" u="none" strike="noStrike" cap="none" normalizeH="0" baseline="0">
            <a:ln>
              <a:noFill/>
            </a:ln>
            <a:solidFill>
              <a:schemeClr val="tx1"/>
            </a:solidFill>
            <a:effectLst/>
            <a:latin typeface="+mn-lt"/>
          </a:endParaRPr>
        </a:p>
        <a:p>
          <a:pPr>
            <a:lnSpc>
              <a:spcPct val="100000"/>
            </a:lnSpc>
          </a:pPr>
          <a:r>
            <a:rPr kumimoji="0" lang="en-US" altLang="en-US" sz="2000" b="0" i="0" u="none" strike="noStrike" cap="none" normalizeH="0" baseline="0">
              <a:ln>
                <a:noFill/>
              </a:ln>
              <a:solidFill>
                <a:schemeClr val="tx1"/>
              </a:solidFill>
              <a:effectLst/>
              <a:latin typeface="+mn-lt"/>
            </a:rPr>
            <a:t>Initial setup for secure data handling of geotagged reports.</a:t>
          </a:r>
        </a:p>
        <a:p>
          <a:pPr>
            <a:lnSpc>
              <a:spcPct val="100000"/>
            </a:lnSpc>
          </a:pPr>
          <a:r>
            <a:rPr kumimoji="0" lang="en-US" altLang="en-US" sz="2000" b="0" i="0" u="none" strike="noStrike" cap="none" normalizeH="0" baseline="0">
              <a:ln>
                <a:noFill/>
              </a:ln>
              <a:solidFill>
                <a:schemeClr val="tx1"/>
              </a:solidFill>
              <a:effectLst/>
              <a:latin typeface="+mn-lt"/>
            </a:rPr>
            <a:t>Cloud database for storing user submissions and sensor data.</a:t>
          </a:r>
          <a:endParaRPr lang="en-US" sz="2000">
            <a:latin typeface="+mn-lt"/>
          </a:endParaRPr>
        </a:p>
      </dgm:t>
    </dgm:pt>
    <dgm:pt modelId="{C0082E38-6147-45C6-9911-859D109D5D4C}" type="parTrans" cxnId="{458A8CAB-BC0A-4B79-8E01-67D2097BEE3F}">
      <dgm:prSet/>
      <dgm:spPr/>
      <dgm:t>
        <a:bodyPr/>
        <a:lstStyle/>
        <a:p>
          <a:endParaRPr lang="en-US"/>
        </a:p>
      </dgm:t>
    </dgm:pt>
    <dgm:pt modelId="{2DAD703F-60FA-4178-9D51-B241353CAC0F}" type="sibTrans" cxnId="{458A8CAB-BC0A-4B79-8E01-67D2097BEE3F}">
      <dgm:prSet/>
      <dgm:spPr/>
      <dgm:t>
        <a:bodyPr/>
        <a:lstStyle/>
        <a:p>
          <a:endParaRPr lang="en-US"/>
        </a:p>
      </dgm:t>
    </dgm:pt>
    <dgm:pt modelId="{7D8FBC36-7B0B-43B4-BE26-81A4B237F967}" type="pres">
      <dgm:prSet presAssocID="{790A8878-7E55-42B2-BE73-1464BA4F7F32}" presName="root" presStyleCnt="0">
        <dgm:presLayoutVars>
          <dgm:dir/>
          <dgm:resizeHandles val="exact"/>
        </dgm:presLayoutVars>
      </dgm:prSet>
      <dgm:spPr/>
    </dgm:pt>
    <dgm:pt modelId="{E7DAEF47-B9DE-4131-A419-A2B5F2B8A672}" type="pres">
      <dgm:prSet presAssocID="{E7287723-4A51-4005-A8B2-A4D30674EA05}" presName="compNode" presStyleCnt="0"/>
      <dgm:spPr/>
    </dgm:pt>
    <dgm:pt modelId="{EA9C69E6-1EE0-4DC0-8749-3B32089394D7}" type="pres">
      <dgm:prSet presAssocID="{E7287723-4A51-4005-A8B2-A4D30674EA05}" presName="bgRect" presStyleLbl="bgShp" presStyleIdx="0" presStyleCnt="2"/>
      <dgm:spPr/>
    </dgm:pt>
    <dgm:pt modelId="{055FE3EC-B854-40CE-A1B5-EAA2234BA695}" type="pres">
      <dgm:prSet presAssocID="{E7287723-4A51-4005-A8B2-A4D30674EA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6A428B1F-BCDC-4B85-AD13-F8CF0F50D8BA}" type="pres">
      <dgm:prSet presAssocID="{E7287723-4A51-4005-A8B2-A4D30674EA05}" presName="spaceRect" presStyleCnt="0"/>
      <dgm:spPr/>
    </dgm:pt>
    <dgm:pt modelId="{F5E7A9EB-EFB9-421A-A231-19629E7FC649}" type="pres">
      <dgm:prSet presAssocID="{E7287723-4A51-4005-A8B2-A4D30674EA05}" presName="parTx" presStyleLbl="revTx" presStyleIdx="0" presStyleCnt="2">
        <dgm:presLayoutVars>
          <dgm:chMax val="0"/>
          <dgm:chPref val="0"/>
        </dgm:presLayoutVars>
      </dgm:prSet>
      <dgm:spPr/>
    </dgm:pt>
    <dgm:pt modelId="{8986E31B-5F6E-448D-85AA-E108BC30A9A7}" type="pres">
      <dgm:prSet presAssocID="{B66C61F4-3380-44AD-B749-7E0EE89A7B47}" presName="sibTrans" presStyleCnt="0"/>
      <dgm:spPr/>
    </dgm:pt>
    <dgm:pt modelId="{3F9BC0D8-4DEA-4FA6-9357-9AEA3686B5A1}" type="pres">
      <dgm:prSet presAssocID="{C1EEAEFE-AB08-4859-A19C-1B3A5FD52104}" presName="compNode" presStyleCnt="0"/>
      <dgm:spPr/>
    </dgm:pt>
    <dgm:pt modelId="{E66EE374-D9E2-4C7F-B00E-0A913AEC9243}" type="pres">
      <dgm:prSet presAssocID="{C1EEAEFE-AB08-4859-A19C-1B3A5FD52104}" presName="bgRect" presStyleLbl="bgShp" presStyleIdx="1" presStyleCnt="2"/>
      <dgm:spPr/>
    </dgm:pt>
    <dgm:pt modelId="{4BE4BA17-70CB-4949-80D9-A626FA9B7CEB}" type="pres">
      <dgm:prSet presAssocID="{C1EEAEFE-AB08-4859-A19C-1B3A5FD521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0BA7F43A-A238-4A15-8AF2-544BB156C4E6}" type="pres">
      <dgm:prSet presAssocID="{C1EEAEFE-AB08-4859-A19C-1B3A5FD52104}" presName="spaceRect" presStyleCnt="0"/>
      <dgm:spPr/>
    </dgm:pt>
    <dgm:pt modelId="{B635E376-A2E5-4359-B618-1868073DFB33}" type="pres">
      <dgm:prSet presAssocID="{C1EEAEFE-AB08-4859-A19C-1B3A5FD52104}" presName="parTx" presStyleLbl="revTx" presStyleIdx="1" presStyleCnt="2">
        <dgm:presLayoutVars>
          <dgm:chMax val="0"/>
          <dgm:chPref val="0"/>
        </dgm:presLayoutVars>
      </dgm:prSet>
      <dgm:spPr/>
    </dgm:pt>
  </dgm:ptLst>
  <dgm:cxnLst>
    <dgm:cxn modelId="{2E9FF616-C5C1-418A-ADCD-E36B96ADCFE3}" type="presOf" srcId="{790A8878-7E55-42B2-BE73-1464BA4F7F32}" destId="{7D8FBC36-7B0B-43B4-BE26-81A4B237F967}" srcOrd="0" destOrd="0" presId="urn:microsoft.com/office/officeart/2018/2/layout/IconVerticalSolidList"/>
    <dgm:cxn modelId="{E8F52A90-B828-410D-A6E3-31CCB5EE2375}" srcId="{790A8878-7E55-42B2-BE73-1464BA4F7F32}" destId="{E7287723-4A51-4005-A8B2-A4D30674EA05}" srcOrd="0" destOrd="0" parTransId="{DB53CAC4-4DDB-4FB5-96DD-25EF45883E7A}" sibTransId="{B66C61F4-3380-44AD-B749-7E0EE89A7B47}"/>
    <dgm:cxn modelId="{924E8F98-18AF-470B-B14E-0BA60B1CC6EA}" type="presOf" srcId="{C1EEAEFE-AB08-4859-A19C-1B3A5FD52104}" destId="{B635E376-A2E5-4359-B618-1868073DFB33}" srcOrd="0" destOrd="0" presId="urn:microsoft.com/office/officeart/2018/2/layout/IconVerticalSolidList"/>
    <dgm:cxn modelId="{458A8CAB-BC0A-4B79-8E01-67D2097BEE3F}" srcId="{790A8878-7E55-42B2-BE73-1464BA4F7F32}" destId="{C1EEAEFE-AB08-4859-A19C-1B3A5FD52104}" srcOrd="1" destOrd="0" parTransId="{C0082E38-6147-45C6-9911-859D109D5D4C}" sibTransId="{2DAD703F-60FA-4178-9D51-B241353CAC0F}"/>
    <dgm:cxn modelId="{E322D5F5-AF52-4D78-A394-52C0F54E5820}" type="presOf" srcId="{E7287723-4A51-4005-A8B2-A4D30674EA05}" destId="{F5E7A9EB-EFB9-421A-A231-19629E7FC649}" srcOrd="0" destOrd="0" presId="urn:microsoft.com/office/officeart/2018/2/layout/IconVerticalSolidList"/>
    <dgm:cxn modelId="{317070EE-5C00-464B-B8AA-1CDFB0A5CFC5}" type="presParOf" srcId="{7D8FBC36-7B0B-43B4-BE26-81A4B237F967}" destId="{E7DAEF47-B9DE-4131-A419-A2B5F2B8A672}" srcOrd="0" destOrd="0" presId="urn:microsoft.com/office/officeart/2018/2/layout/IconVerticalSolidList"/>
    <dgm:cxn modelId="{18EAEDBE-CFB8-45E4-AF94-2D1E6DF95239}" type="presParOf" srcId="{E7DAEF47-B9DE-4131-A419-A2B5F2B8A672}" destId="{EA9C69E6-1EE0-4DC0-8749-3B32089394D7}" srcOrd="0" destOrd="0" presId="urn:microsoft.com/office/officeart/2018/2/layout/IconVerticalSolidList"/>
    <dgm:cxn modelId="{8CB446AD-34FD-46F9-8B46-08CE9B1392B8}" type="presParOf" srcId="{E7DAEF47-B9DE-4131-A419-A2B5F2B8A672}" destId="{055FE3EC-B854-40CE-A1B5-EAA2234BA695}" srcOrd="1" destOrd="0" presId="urn:microsoft.com/office/officeart/2018/2/layout/IconVerticalSolidList"/>
    <dgm:cxn modelId="{67FFA85D-EFB5-4414-9D89-3ED1B92488CD}" type="presParOf" srcId="{E7DAEF47-B9DE-4131-A419-A2B5F2B8A672}" destId="{6A428B1F-BCDC-4B85-AD13-F8CF0F50D8BA}" srcOrd="2" destOrd="0" presId="urn:microsoft.com/office/officeart/2018/2/layout/IconVerticalSolidList"/>
    <dgm:cxn modelId="{9A4C6561-0E0D-4C5B-ABA7-C83756F4B49F}" type="presParOf" srcId="{E7DAEF47-B9DE-4131-A419-A2B5F2B8A672}" destId="{F5E7A9EB-EFB9-421A-A231-19629E7FC649}" srcOrd="3" destOrd="0" presId="urn:microsoft.com/office/officeart/2018/2/layout/IconVerticalSolidList"/>
    <dgm:cxn modelId="{2AE0488B-5DA7-4435-93A3-2FF0DC64AA32}" type="presParOf" srcId="{7D8FBC36-7B0B-43B4-BE26-81A4B237F967}" destId="{8986E31B-5F6E-448D-85AA-E108BC30A9A7}" srcOrd="1" destOrd="0" presId="urn:microsoft.com/office/officeart/2018/2/layout/IconVerticalSolidList"/>
    <dgm:cxn modelId="{E9E731AC-E062-432B-B0AA-B88559A2B2E9}" type="presParOf" srcId="{7D8FBC36-7B0B-43B4-BE26-81A4B237F967}" destId="{3F9BC0D8-4DEA-4FA6-9357-9AEA3686B5A1}" srcOrd="2" destOrd="0" presId="urn:microsoft.com/office/officeart/2018/2/layout/IconVerticalSolidList"/>
    <dgm:cxn modelId="{9C8AE836-6D59-42DA-A90A-C1CEEF862A57}" type="presParOf" srcId="{3F9BC0D8-4DEA-4FA6-9357-9AEA3686B5A1}" destId="{E66EE374-D9E2-4C7F-B00E-0A913AEC9243}" srcOrd="0" destOrd="0" presId="urn:microsoft.com/office/officeart/2018/2/layout/IconVerticalSolidList"/>
    <dgm:cxn modelId="{28438E16-7F83-4C79-87E5-448DFE9A9A5D}" type="presParOf" srcId="{3F9BC0D8-4DEA-4FA6-9357-9AEA3686B5A1}" destId="{4BE4BA17-70CB-4949-80D9-A626FA9B7CEB}" srcOrd="1" destOrd="0" presId="urn:microsoft.com/office/officeart/2018/2/layout/IconVerticalSolidList"/>
    <dgm:cxn modelId="{1BA710E0-B4E5-4E19-A7B5-6A4343B088A7}" type="presParOf" srcId="{3F9BC0D8-4DEA-4FA6-9357-9AEA3686B5A1}" destId="{0BA7F43A-A238-4A15-8AF2-544BB156C4E6}" srcOrd="2" destOrd="0" presId="urn:microsoft.com/office/officeart/2018/2/layout/IconVerticalSolidList"/>
    <dgm:cxn modelId="{4903FDF9-1685-4717-84CB-FC35AAA21C02}" type="presParOf" srcId="{3F9BC0D8-4DEA-4FA6-9357-9AEA3686B5A1}" destId="{B635E376-A2E5-4359-B618-1868073DFB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0A8878-7E55-42B2-BE73-1464BA4F7F32}"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pPr>
            <a:lnSpc>
              <a:spcPct val="100000"/>
            </a:lnSpc>
          </a:pPr>
          <a:r>
            <a:rPr kumimoji="0" lang="en-US" altLang="en-US" sz="2000" b="1" i="0" u="none" strike="noStrike" cap="none" normalizeH="0" baseline="0">
              <a:ln>
                <a:noFill/>
              </a:ln>
              <a:solidFill>
                <a:schemeClr val="tx1"/>
              </a:solidFill>
              <a:effectLst/>
              <a:latin typeface="+mn-lt"/>
            </a:rPr>
            <a:t>Automated Alerts from CCTV and Sensors</a:t>
          </a:r>
          <a:endParaRPr kumimoji="0" lang="en-US" altLang="en-US" sz="2000" b="0" i="0" u="none" strike="noStrike" cap="none" normalizeH="0" baseline="0">
            <a:ln>
              <a:noFill/>
            </a:ln>
            <a:solidFill>
              <a:schemeClr val="tx1"/>
            </a:solidFill>
            <a:effectLst/>
            <a:latin typeface="+mn-lt"/>
          </a:endParaRPr>
        </a:p>
        <a:p>
          <a:pPr>
            <a:lnSpc>
              <a:spcPct val="100000"/>
            </a:lnSpc>
          </a:pPr>
          <a:r>
            <a:rPr kumimoji="0" lang="en-US" altLang="en-US" sz="2000" b="0" i="0" u="none" strike="noStrike" cap="none" normalizeH="0" baseline="0">
              <a:ln>
                <a:noFill/>
              </a:ln>
              <a:solidFill>
                <a:schemeClr val="tx1"/>
              </a:solidFill>
              <a:effectLst/>
              <a:latin typeface="+mn-lt"/>
            </a:rPr>
            <a:t>Prototype of flood-detecting sensors and CCTV alerts.</a:t>
          </a:r>
        </a:p>
        <a:p>
          <a:pPr>
            <a:lnSpc>
              <a:spcPct val="100000"/>
            </a:lnSpc>
          </a:pPr>
          <a:r>
            <a:rPr kumimoji="0" lang="en-US" altLang="en-US" sz="2000" b="0" i="0" u="none" strike="noStrike" cap="none" normalizeH="0" baseline="0">
              <a:ln>
                <a:noFill/>
              </a:ln>
              <a:solidFill>
                <a:schemeClr val="tx1"/>
              </a:solidFill>
              <a:effectLst/>
              <a:latin typeface="+mn-lt"/>
            </a:rPr>
            <a:t>Simulated flood conditions to demonstrate detection and alert system.</a:t>
          </a:r>
          <a:endParaRPr lang="en-US" sz="2000">
            <a:latin typeface="+mn-lt"/>
          </a:endParaRPr>
        </a:p>
      </dgm:t>
    </dgm:pt>
    <dgm:pt modelId="{DB53CAC4-4DDB-4FB5-96DD-25EF45883E7A}" type="parTrans" cxnId="{E8F52A90-B828-410D-A6E3-31CCB5EE2375}">
      <dgm:prSet/>
      <dgm:spPr/>
      <dgm:t>
        <a:bodyPr/>
        <a:lstStyle/>
        <a:p>
          <a:endParaRPr lang="en-US"/>
        </a:p>
      </dgm:t>
    </dgm:pt>
    <dgm:pt modelId="{B66C61F4-3380-44AD-B749-7E0EE89A7B47}" type="sibTrans" cxnId="{E8F52A90-B828-410D-A6E3-31CCB5EE2375}">
      <dgm:prSet/>
      <dgm:spPr/>
      <dgm:t>
        <a:bodyPr/>
        <a:lstStyle/>
        <a:p>
          <a:endParaRPr lang="en-US"/>
        </a:p>
      </dgm:t>
    </dgm:pt>
    <dgm:pt modelId="{BC34684C-74B7-4851-8FA7-1D2501429B1C}">
      <dgm:prSet custT="1"/>
      <dgm:spPr/>
      <dgm:t>
        <a:bodyPr/>
        <a:lstStyle/>
        <a:p>
          <a:pPr>
            <a:lnSpc>
              <a:spcPct val="100000"/>
            </a:lnSpc>
          </a:pPr>
          <a:r>
            <a:rPr kumimoji="0" lang="en-US" altLang="en-US" sz="2000" b="1" i="0" u="none" strike="noStrike" cap="none" normalizeH="0" baseline="0">
              <a:ln>
                <a:noFill/>
              </a:ln>
              <a:solidFill>
                <a:schemeClr val="tx1"/>
              </a:solidFill>
              <a:effectLst/>
              <a:latin typeface="+mn-lt"/>
            </a:rPr>
            <a:t>Dashboard for Authorities</a:t>
          </a:r>
          <a:endParaRPr kumimoji="0" lang="en-US" altLang="en-US" sz="2000" b="0" i="0" u="none" strike="noStrike" cap="none" normalizeH="0" baseline="0">
            <a:ln>
              <a:noFill/>
            </a:ln>
            <a:solidFill>
              <a:schemeClr val="tx1"/>
            </a:solidFill>
            <a:effectLst/>
            <a:latin typeface="+mn-lt"/>
          </a:endParaRPr>
        </a:p>
        <a:p>
          <a:pPr>
            <a:lnSpc>
              <a:spcPct val="100000"/>
            </a:lnSpc>
          </a:pPr>
          <a:r>
            <a:rPr kumimoji="0" lang="en-US" altLang="en-US" sz="2000" b="0" i="0" u="none" strike="noStrike" cap="none" normalizeH="0" baseline="0">
              <a:ln>
                <a:noFill/>
              </a:ln>
              <a:solidFill>
                <a:schemeClr val="tx1"/>
              </a:solidFill>
              <a:effectLst/>
              <a:latin typeface="+mn-lt"/>
            </a:rPr>
            <a:t>Prototype dashboard for viewing and prioritizing incoming reports.</a:t>
          </a:r>
        </a:p>
        <a:p>
          <a:pPr>
            <a:lnSpc>
              <a:spcPct val="100000"/>
            </a:lnSpc>
          </a:pPr>
          <a:r>
            <a:rPr kumimoji="0" lang="en-US" altLang="en-US" sz="2000" b="0" i="0" u="none" strike="noStrike" cap="none" normalizeH="0" baseline="0">
              <a:ln>
                <a:noFill/>
              </a:ln>
              <a:solidFill>
                <a:schemeClr val="tx1"/>
              </a:solidFill>
              <a:effectLst/>
              <a:latin typeface="+mn-lt"/>
            </a:rPr>
            <a:t>Interface for authorities to validate and manage responses.</a:t>
          </a:r>
          <a:endParaRPr lang="en-US" sz="2000">
            <a:latin typeface="+mn-lt"/>
          </a:endParaRPr>
        </a:p>
      </dgm:t>
    </dgm:pt>
    <dgm:pt modelId="{EA4E143E-1295-4164-AF6B-52EB741957C1}" type="sibTrans" cxnId="{55B8206E-F3E1-4F13-8DD1-43DB0C41481F}">
      <dgm:prSet/>
      <dgm:spPr/>
      <dgm:t>
        <a:bodyPr/>
        <a:lstStyle/>
        <a:p>
          <a:endParaRPr lang="en-US"/>
        </a:p>
      </dgm:t>
    </dgm:pt>
    <dgm:pt modelId="{425E8CA8-037E-4952-AA9E-BE500C6E08EB}" type="parTrans" cxnId="{55B8206E-F3E1-4F13-8DD1-43DB0C41481F}">
      <dgm:prSet/>
      <dgm:spPr/>
      <dgm:t>
        <a:bodyPr/>
        <a:lstStyle/>
        <a:p>
          <a:endParaRPr lang="en-US"/>
        </a:p>
      </dgm:t>
    </dgm:pt>
    <dgm:pt modelId="{F55FBD6B-0726-4549-8163-49D7A005B437}" type="pres">
      <dgm:prSet presAssocID="{790A8878-7E55-42B2-BE73-1464BA4F7F32}" presName="root" presStyleCnt="0">
        <dgm:presLayoutVars>
          <dgm:dir/>
          <dgm:resizeHandles val="exact"/>
        </dgm:presLayoutVars>
      </dgm:prSet>
      <dgm:spPr/>
    </dgm:pt>
    <dgm:pt modelId="{D843DDFA-623C-4BA0-9037-D340755EF01F}" type="pres">
      <dgm:prSet presAssocID="{E7287723-4A51-4005-A8B2-A4D30674EA05}" presName="compNode" presStyleCnt="0"/>
      <dgm:spPr/>
    </dgm:pt>
    <dgm:pt modelId="{EF9F36D7-0CE0-4234-B858-CE7EB1703E2E}" type="pres">
      <dgm:prSet presAssocID="{E7287723-4A51-4005-A8B2-A4D30674EA05}" presName="bgRect" presStyleLbl="bgShp" presStyleIdx="0" presStyleCnt="2"/>
      <dgm:spPr/>
    </dgm:pt>
    <dgm:pt modelId="{ADD8A136-1120-47B0-B390-A698AD33876D}" type="pres">
      <dgm:prSet presAssocID="{E7287723-4A51-4005-A8B2-A4D30674EA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curity Camera"/>
        </a:ext>
      </dgm:extLst>
    </dgm:pt>
    <dgm:pt modelId="{25E49CB8-9CE5-43AC-AE1A-B39F35409134}" type="pres">
      <dgm:prSet presAssocID="{E7287723-4A51-4005-A8B2-A4D30674EA05}" presName="spaceRect" presStyleCnt="0"/>
      <dgm:spPr/>
    </dgm:pt>
    <dgm:pt modelId="{1FA2BA15-9044-4066-B649-81B0076F2172}" type="pres">
      <dgm:prSet presAssocID="{E7287723-4A51-4005-A8B2-A4D30674EA05}" presName="parTx" presStyleLbl="revTx" presStyleIdx="0" presStyleCnt="2">
        <dgm:presLayoutVars>
          <dgm:chMax val="0"/>
          <dgm:chPref val="0"/>
        </dgm:presLayoutVars>
      </dgm:prSet>
      <dgm:spPr/>
    </dgm:pt>
    <dgm:pt modelId="{C10C37AE-F115-4DDD-90E4-C931CEF02AEB}" type="pres">
      <dgm:prSet presAssocID="{B66C61F4-3380-44AD-B749-7E0EE89A7B47}" presName="sibTrans" presStyleCnt="0"/>
      <dgm:spPr/>
    </dgm:pt>
    <dgm:pt modelId="{CF0A2926-EE8A-49BB-B2FC-79E420366145}" type="pres">
      <dgm:prSet presAssocID="{BC34684C-74B7-4851-8FA7-1D2501429B1C}" presName="compNode" presStyleCnt="0"/>
      <dgm:spPr/>
    </dgm:pt>
    <dgm:pt modelId="{790B39CE-0939-4872-BF7D-C25EC9093918}" type="pres">
      <dgm:prSet presAssocID="{BC34684C-74B7-4851-8FA7-1D2501429B1C}" presName="bgRect" presStyleLbl="bgShp" presStyleIdx="1" presStyleCnt="2"/>
      <dgm:spPr/>
    </dgm:pt>
    <dgm:pt modelId="{ADD4E763-88E7-4450-96B5-32F146F9F14D}" type="pres">
      <dgm:prSet presAssocID="{BC34684C-74B7-4851-8FA7-1D2501429B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curity Camera Sign"/>
        </a:ext>
      </dgm:extLst>
    </dgm:pt>
    <dgm:pt modelId="{60491078-EBBB-4210-AC52-99348D31A11A}" type="pres">
      <dgm:prSet presAssocID="{BC34684C-74B7-4851-8FA7-1D2501429B1C}" presName="spaceRect" presStyleCnt="0"/>
      <dgm:spPr/>
    </dgm:pt>
    <dgm:pt modelId="{2EED65D5-4C62-424D-9F54-B76DBD576A6D}" type="pres">
      <dgm:prSet presAssocID="{BC34684C-74B7-4851-8FA7-1D2501429B1C}" presName="parTx" presStyleLbl="revTx" presStyleIdx="1" presStyleCnt="2">
        <dgm:presLayoutVars>
          <dgm:chMax val="0"/>
          <dgm:chPref val="0"/>
        </dgm:presLayoutVars>
      </dgm:prSet>
      <dgm:spPr/>
    </dgm:pt>
  </dgm:ptLst>
  <dgm:cxnLst>
    <dgm:cxn modelId="{55B8206E-F3E1-4F13-8DD1-43DB0C41481F}" srcId="{790A8878-7E55-42B2-BE73-1464BA4F7F32}" destId="{BC34684C-74B7-4851-8FA7-1D2501429B1C}" srcOrd="1" destOrd="0" parTransId="{425E8CA8-037E-4952-AA9E-BE500C6E08EB}" sibTransId="{EA4E143E-1295-4164-AF6B-52EB741957C1}"/>
    <dgm:cxn modelId="{E9B7FB74-7892-4235-87EE-D623E90F8710}" type="presOf" srcId="{E7287723-4A51-4005-A8B2-A4D30674EA05}" destId="{1FA2BA15-9044-4066-B649-81B0076F2172}" srcOrd="0" destOrd="0" presId="urn:microsoft.com/office/officeart/2018/2/layout/IconVerticalSolidList"/>
    <dgm:cxn modelId="{E8F52A90-B828-410D-A6E3-31CCB5EE2375}" srcId="{790A8878-7E55-42B2-BE73-1464BA4F7F32}" destId="{E7287723-4A51-4005-A8B2-A4D30674EA05}" srcOrd="0" destOrd="0" parTransId="{DB53CAC4-4DDB-4FB5-96DD-25EF45883E7A}" sibTransId="{B66C61F4-3380-44AD-B749-7E0EE89A7B47}"/>
    <dgm:cxn modelId="{29AB4F9F-A258-4A47-98DA-C7A1570CD88E}" type="presOf" srcId="{BC34684C-74B7-4851-8FA7-1D2501429B1C}" destId="{2EED65D5-4C62-424D-9F54-B76DBD576A6D}" srcOrd="0" destOrd="0" presId="urn:microsoft.com/office/officeart/2018/2/layout/IconVerticalSolidList"/>
    <dgm:cxn modelId="{4B51E1D3-8ABE-468C-91C1-0760D53245DE}" type="presOf" srcId="{790A8878-7E55-42B2-BE73-1464BA4F7F32}" destId="{F55FBD6B-0726-4549-8163-49D7A005B437}" srcOrd="0" destOrd="0" presId="urn:microsoft.com/office/officeart/2018/2/layout/IconVerticalSolidList"/>
    <dgm:cxn modelId="{A339B62D-FEE2-48DC-9156-B9C15FEF5681}" type="presParOf" srcId="{F55FBD6B-0726-4549-8163-49D7A005B437}" destId="{D843DDFA-623C-4BA0-9037-D340755EF01F}" srcOrd="0" destOrd="0" presId="urn:microsoft.com/office/officeart/2018/2/layout/IconVerticalSolidList"/>
    <dgm:cxn modelId="{0CE11DE3-7B54-42FC-BAC0-D848C5AFDCA7}" type="presParOf" srcId="{D843DDFA-623C-4BA0-9037-D340755EF01F}" destId="{EF9F36D7-0CE0-4234-B858-CE7EB1703E2E}" srcOrd="0" destOrd="0" presId="urn:microsoft.com/office/officeart/2018/2/layout/IconVerticalSolidList"/>
    <dgm:cxn modelId="{23B1D372-258D-46AB-8D17-BD2182C76083}" type="presParOf" srcId="{D843DDFA-623C-4BA0-9037-D340755EF01F}" destId="{ADD8A136-1120-47B0-B390-A698AD33876D}" srcOrd="1" destOrd="0" presId="urn:microsoft.com/office/officeart/2018/2/layout/IconVerticalSolidList"/>
    <dgm:cxn modelId="{4534464F-8FF2-4409-A499-513600CC0278}" type="presParOf" srcId="{D843DDFA-623C-4BA0-9037-D340755EF01F}" destId="{25E49CB8-9CE5-43AC-AE1A-B39F35409134}" srcOrd="2" destOrd="0" presId="urn:microsoft.com/office/officeart/2018/2/layout/IconVerticalSolidList"/>
    <dgm:cxn modelId="{36AC3CDB-484C-4EC9-B58A-FA6EB07A2174}" type="presParOf" srcId="{D843DDFA-623C-4BA0-9037-D340755EF01F}" destId="{1FA2BA15-9044-4066-B649-81B0076F2172}" srcOrd="3" destOrd="0" presId="urn:microsoft.com/office/officeart/2018/2/layout/IconVerticalSolidList"/>
    <dgm:cxn modelId="{36D2315F-2ABE-446A-A19A-A8F1116ED9B7}" type="presParOf" srcId="{F55FBD6B-0726-4549-8163-49D7A005B437}" destId="{C10C37AE-F115-4DDD-90E4-C931CEF02AEB}" srcOrd="1" destOrd="0" presId="urn:microsoft.com/office/officeart/2018/2/layout/IconVerticalSolidList"/>
    <dgm:cxn modelId="{CB48F080-1B3B-4858-A1CA-2932A3D75E55}" type="presParOf" srcId="{F55FBD6B-0726-4549-8163-49D7A005B437}" destId="{CF0A2926-EE8A-49BB-B2FC-79E420366145}" srcOrd="2" destOrd="0" presId="urn:microsoft.com/office/officeart/2018/2/layout/IconVerticalSolidList"/>
    <dgm:cxn modelId="{0D15ED1F-6CC2-4198-8F15-96C6ED7460AD}" type="presParOf" srcId="{CF0A2926-EE8A-49BB-B2FC-79E420366145}" destId="{790B39CE-0939-4872-BF7D-C25EC9093918}" srcOrd="0" destOrd="0" presId="urn:microsoft.com/office/officeart/2018/2/layout/IconVerticalSolidList"/>
    <dgm:cxn modelId="{EC247988-AF80-4281-9422-664537F3ED75}" type="presParOf" srcId="{CF0A2926-EE8A-49BB-B2FC-79E420366145}" destId="{ADD4E763-88E7-4450-96B5-32F146F9F14D}" srcOrd="1" destOrd="0" presId="urn:microsoft.com/office/officeart/2018/2/layout/IconVerticalSolidList"/>
    <dgm:cxn modelId="{BDE09DA3-4D44-41C1-82E7-543A13B52CB2}" type="presParOf" srcId="{CF0A2926-EE8A-49BB-B2FC-79E420366145}" destId="{60491078-EBBB-4210-AC52-99348D31A11A}" srcOrd="2" destOrd="0" presId="urn:microsoft.com/office/officeart/2018/2/layout/IconVerticalSolidList"/>
    <dgm:cxn modelId="{D1DA7F7F-C8D3-4387-B085-F0AD9D42E05B}" type="presParOf" srcId="{CF0A2926-EE8A-49BB-B2FC-79E420366145}" destId="{2EED65D5-4C62-424D-9F54-B76DBD576A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9F57E6-61E7-4AEC-AA07-36EF950639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7858F7-0CE8-4545-A75F-5DD41D718460}">
      <dgm:prSet/>
      <dgm:spPr/>
      <dgm:t>
        <a:bodyPr/>
        <a:lstStyle/>
        <a:p>
          <a:pPr>
            <a:lnSpc>
              <a:spcPct val="100000"/>
            </a:lnSpc>
          </a:pPr>
          <a:r>
            <a:rPr lang="en-US" b="1" dirty="0">
              <a:solidFill>
                <a:schemeClr val="tx1"/>
              </a:solidFill>
            </a:rPr>
            <a:t>Faster Response Times: </a:t>
          </a:r>
          <a:r>
            <a:rPr lang="en-US" b="0" dirty="0">
              <a:solidFill>
                <a:schemeClr val="tx1"/>
              </a:solidFill>
            </a:rPr>
            <a:t>Authorities can address flooding within 30 minutes, enhancing public safety.</a:t>
          </a:r>
        </a:p>
      </dgm:t>
    </dgm:pt>
    <dgm:pt modelId="{5AD867B3-1076-49EC-991E-49B46B03E972}" type="parTrans" cxnId="{91D8A903-AEAB-4A0C-BFC4-9A4A78F176E0}">
      <dgm:prSet/>
      <dgm:spPr/>
      <dgm:t>
        <a:bodyPr/>
        <a:lstStyle/>
        <a:p>
          <a:endParaRPr lang="en-US"/>
        </a:p>
      </dgm:t>
    </dgm:pt>
    <dgm:pt modelId="{D6404E4B-B7E2-41DE-9CD2-E2FCA33AC78B}" type="sibTrans" cxnId="{91D8A903-AEAB-4A0C-BFC4-9A4A78F176E0}">
      <dgm:prSet/>
      <dgm:spPr/>
      <dgm:t>
        <a:bodyPr/>
        <a:lstStyle/>
        <a:p>
          <a:endParaRPr lang="en-US"/>
        </a:p>
      </dgm:t>
    </dgm:pt>
    <dgm:pt modelId="{C939D4DB-5B99-4DF5-8BDC-B24501E4E958}">
      <dgm:prSet/>
      <dgm:spPr>
        <a:solidFill>
          <a:schemeClr val="accent1">
            <a:lumMod val="40000"/>
            <a:lumOff val="60000"/>
          </a:schemeClr>
        </a:solidFill>
      </dgm:spPr>
      <dgm:t>
        <a:bodyPr/>
        <a:lstStyle/>
        <a:p>
          <a:pPr>
            <a:lnSpc>
              <a:spcPct val="100000"/>
            </a:lnSpc>
          </a:pPr>
          <a:r>
            <a:rPr lang="en-US" b="1" dirty="0">
              <a:solidFill>
                <a:schemeClr val="tx1"/>
              </a:solidFill>
            </a:rPr>
            <a:t>Enhanced Community Engagement: </a:t>
          </a:r>
          <a:r>
            <a:rPr lang="en-US" b="0" dirty="0">
              <a:solidFill>
                <a:schemeClr val="tx1"/>
              </a:solidFill>
            </a:rPr>
            <a:t>Increased resident reporting fosters responsibility and strengthens community ties.</a:t>
          </a:r>
        </a:p>
      </dgm:t>
    </dgm:pt>
    <dgm:pt modelId="{2EB33BAE-730A-4CEC-B54B-6512C4E6E81E}" type="parTrans" cxnId="{75EE59F4-CAE3-46AA-9953-62F3E1D7B169}">
      <dgm:prSet/>
      <dgm:spPr/>
      <dgm:t>
        <a:bodyPr/>
        <a:lstStyle/>
        <a:p>
          <a:endParaRPr lang="en-US"/>
        </a:p>
      </dgm:t>
    </dgm:pt>
    <dgm:pt modelId="{D190F75B-3D81-4CE1-A535-170C97F8B1D5}" type="sibTrans" cxnId="{75EE59F4-CAE3-46AA-9953-62F3E1D7B169}">
      <dgm:prSet/>
      <dgm:spPr/>
      <dgm:t>
        <a:bodyPr/>
        <a:lstStyle/>
        <a:p>
          <a:endParaRPr lang="en-US"/>
        </a:p>
      </dgm:t>
    </dgm:pt>
    <dgm:pt modelId="{C33F6B35-25F5-4957-AE5E-B6B34B6D69F6}">
      <dgm:prSet/>
      <dgm:spPr/>
      <dgm:t>
        <a:bodyPr/>
        <a:lstStyle/>
        <a:p>
          <a:pPr>
            <a:lnSpc>
              <a:spcPct val="100000"/>
            </a:lnSpc>
          </a:pPr>
          <a:r>
            <a:rPr lang="en-US" b="1" dirty="0">
              <a:solidFill>
                <a:schemeClr val="tx1"/>
              </a:solidFill>
            </a:rPr>
            <a:t>Improved Data Accuracy: </a:t>
          </a:r>
          <a:r>
            <a:rPr lang="en-US" b="0" dirty="0"/>
            <a:t>Geotagged photos provide reliable, real-time information for effective decision-making.</a:t>
          </a:r>
        </a:p>
      </dgm:t>
    </dgm:pt>
    <dgm:pt modelId="{D00C8149-1F07-46C2-80AC-5986112D75D0}" type="parTrans" cxnId="{71E754D2-33BF-4440-A5CB-D8512D9AE1DA}">
      <dgm:prSet/>
      <dgm:spPr/>
      <dgm:t>
        <a:bodyPr/>
        <a:lstStyle/>
        <a:p>
          <a:endParaRPr lang="en-US"/>
        </a:p>
      </dgm:t>
    </dgm:pt>
    <dgm:pt modelId="{055D3A32-272A-4C48-A58E-3DF2D7207D03}" type="sibTrans" cxnId="{71E754D2-33BF-4440-A5CB-D8512D9AE1DA}">
      <dgm:prSet/>
      <dgm:spPr/>
      <dgm:t>
        <a:bodyPr/>
        <a:lstStyle/>
        <a:p>
          <a:endParaRPr lang="en-US"/>
        </a:p>
      </dgm:t>
    </dgm:pt>
    <dgm:pt modelId="{1EA2DDEE-B86D-4DAF-9B41-D177EB4846B6}">
      <dgm:prSet/>
      <dgm:spPr/>
      <dgm:t>
        <a:bodyPr/>
        <a:lstStyle/>
        <a:p>
          <a:pPr>
            <a:lnSpc>
              <a:spcPct val="100000"/>
            </a:lnSpc>
          </a:pPr>
          <a:r>
            <a:rPr lang="en-US" b="1" dirty="0">
              <a:solidFill>
                <a:schemeClr val="tx1"/>
              </a:solidFill>
            </a:rPr>
            <a:t>Reduced Flood Disruptions: </a:t>
          </a:r>
          <a:r>
            <a:rPr lang="en-US" b="0" dirty="0"/>
            <a:t>Timely interventions maintain road accessibility and minimize daily life impact.</a:t>
          </a:r>
        </a:p>
      </dgm:t>
    </dgm:pt>
    <dgm:pt modelId="{BBA3998B-3EC0-4397-B63F-00E5F0F706D0}" type="parTrans" cxnId="{D2691007-A7FD-4DDB-B4C6-B1C234933839}">
      <dgm:prSet/>
      <dgm:spPr/>
      <dgm:t>
        <a:bodyPr/>
        <a:lstStyle/>
        <a:p>
          <a:endParaRPr lang="en-US"/>
        </a:p>
      </dgm:t>
    </dgm:pt>
    <dgm:pt modelId="{B71C03F2-254A-4921-A91B-CE5D605CC3F7}" type="sibTrans" cxnId="{D2691007-A7FD-4DDB-B4C6-B1C234933839}">
      <dgm:prSet/>
      <dgm:spPr/>
      <dgm:t>
        <a:bodyPr/>
        <a:lstStyle/>
        <a:p>
          <a:endParaRPr lang="en-US"/>
        </a:p>
      </dgm:t>
    </dgm:pt>
    <dgm:pt modelId="{BCD1635A-410F-4FC0-9E20-8292FF7FE5F4}">
      <dgm:prSet/>
      <dgm:spPr/>
      <dgm:t>
        <a:bodyPr/>
        <a:lstStyle/>
        <a:p>
          <a:pPr>
            <a:lnSpc>
              <a:spcPct val="100000"/>
            </a:lnSpc>
          </a:pPr>
          <a:r>
            <a:rPr lang="en-US" b="1" dirty="0">
              <a:solidFill>
                <a:schemeClr val="tx1"/>
              </a:solidFill>
            </a:rPr>
            <a:t>Better Infrastructure Planning: </a:t>
          </a:r>
          <a:r>
            <a:rPr lang="en-US" b="0" dirty="0"/>
            <a:t>Data informs long-term strategies, allowing effective resource allocation for flood prevention.</a:t>
          </a:r>
        </a:p>
      </dgm:t>
    </dgm:pt>
    <dgm:pt modelId="{0400FB54-6F41-48D0-B664-11056AA28135}" type="parTrans" cxnId="{C70A89C1-6453-400B-967D-83FDB2B56ED1}">
      <dgm:prSet/>
      <dgm:spPr/>
      <dgm:t>
        <a:bodyPr/>
        <a:lstStyle/>
        <a:p>
          <a:endParaRPr lang="en-US"/>
        </a:p>
      </dgm:t>
    </dgm:pt>
    <dgm:pt modelId="{2A886C6C-0803-4775-9EC2-1DC65FC1A90D}" type="sibTrans" cxnId="{C70A89C1-6453-400B-967D-83FDB2B56ED1}">
      <dgm:prSet/>
      <dgm:spPr/>
      <dgm:t>
        <a:bodyPr/>
        <a:lstStyle/>
        <a:p>
          <a:endParaRPr lang="en-US"/>
        </a:p>
      </dgm:t>
    </dgm:pt>
    <dgm:pt modelId="{907A0EE9-5062-462C-9C10-C933D34B9F81}" type="pres">
      <dgm:prSet presAssocID="{3A9F57E6-61E7-4AEC-AA07-36EF950639E5}" presName="root" presStyleCnt="0">
        <dgm:presLayoutVars>
          <dgm:dir/>
          <dgm:resizeHandles val="exact"/>
        </dgm:presLayoutVars>
      </dgm:prSet>
      <dgm:spPr/>
    </dgm:pt>
    <dgm:pt modelId="{18DDCFFB-D027-47E3-BED9-EF8FE70BC871}" type="pres">
      <dgm:prSet presAssocID="{0D7858F7-0CE8-4545-A75F-5DD41D718460}" presName="compNode" presStyleCnt="0"/>
      <dgm:spPr/>
    </dgm:pt>
    <dgm:pt modelId="{45223673-C8B0-4E14-AFDB-9C058827EADF}" type="pres">
      <dgm:prSet presAssocID="{0D7858F7-0CE8-4545-A75F-5DD41D718460}" presName="bgRect" presStyleLbl="bgShp" presStyleIdx="0" presStyleCnt="5"/>
      <dgm:spPr>
        <a:solidFill>
          <a:schemeClr val="accent1">
            <a:lumMod val="40000"/>
            <a:lumOff val="60000"/>
          </a:schemeClr>
        </a:solidFill>
      </dgm:spPr>
    </dgm:pt>
    <dgm:pt modelId="{109E2390-BE4B-4EBB-B12B-E8367140F228}" type="pres">
      <dgm:prSet presAssocID="{0D7858F7-0CE8-4545-A75F-5DD41D7184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DAA7A4D9-E2B3-4F30-A740-664B59DE4161}" type="pres">
      <dgm:prSet presAssocID="{0D7858F7-0CE8-4545-A75F-5DD41D718460}" presName="spaceRect" presStyleCnt="0"/>
      <dgm:spPr/>
    </dgm:pt>
    <dgm:pt modelId="{32FB5B62-48E0-4C60-9E9F-33C72D47E4B9}" type="pres">
      <dgm:prSet presAssocID="{0D7858F7-0CE8-4545-A75F-5DD41D718460}" presName="parTx" presStyleLbl="revTx" presStyleIdx="0" presStyleCnt="5">
        <dgm:presLayoutVars>
          <dgm:chMax val="0"/>
          <dgm:chPref val="0"/>
        </dgm:presLayoutVars>
      </dgm:prSet>
      <dgm:spPr/>
    </dgm:pt>
    <dgm:pt modelId="{902951FD-DCC2-431E-9EAD-85947C9D8BF7}" type="pres">
      <dgm:prSet presAssocID="{D6404E4B-B7E2-41DE-9CD2-E2FCA33AC78B}" presName="sibTrans" presStyleCnt="0"/>
      <dgm:spPr/>
    </dgm:pt>
    <dgm:pt modelId="{E767E974-E044-417E-834D-487D28A570F6}" type="pres">
      <dgm:prSet presAssocID="{C939D4DB-5B99-4DF5-8BDC-B24501E4E958}" presName="compNode" presStyleCnt="0"/>
      <dgm:spPr/>
    </dgm:pt>
    <dgm:pt modelId="{A689CFD2-E7E3-436A-87FD-E121BF131A70}" type="pres">
      <dgm:prSet presAssocID="{C939D4DB-5B99-4DF5-8BDC-B24501E4E958}" presName="bgRect" presStyleLbl="bgShp" presStyleIdx="1" presStyleCnt="5"/>
      <dgm:spPr>
        <a:solidFill>
          <a:schemeClr val="accent1">
            <a:lumMod val="40000"/>
            <a:lumOff val="60000"/>
          </a:schemeClr>
        </a:solidFill>
      </dgm:spPr>
    </dgm:pt>
    <dgm:pt modelId="{18B54AB2-4AA3-4177-BC5C-0EF11713C3AE}" type="pres">
      <dgm:prSet presAssocID="{C939D4DB-5B99-4DF5-8BDC-B24501E4E95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2A13CB38-64C9-4F22-8F87-E9B9BBCC1145}" type="pres">
      <dgm:prSet presAssocID="{C939D4DB-5B99-4DF5-8BDC-B24501E4E958}" presName="spaceRect" presStyleCnt="0"/>
      <dgm:spPr/>
    </dgm:pt>
    <dgm:pt modelId="{F7686D93-967B-442F-8A71-79655F50EFD3}" type="pres">
      <dgm:prSet presAssocID="{C939D4DB-5B99-4DF5-8BDC-B24501E4E958}" presName="parTx" presStyleLbl="revTx" presStyleIdx="1" presStyleCnt="5">
        <dgm:presLayoutVars>
          <dgm:chMax val="0"/>
          <dgm:chPref val="0"/>
        </dgm:presLayoutVars>
      </dgm:prSet>
      <dgm:spPr/>
    </dgm:pt>
    <dgm:pt modelId="{13C519C2-5FAB-4202-BB50-007FA2CABD60}" type="pres">
      <dgm:prSet presAssocID="{D190F75B-3D81-4CE1-A535-170C97F8B1D5}" presName="sibTrans" presStyleCnt="0"/>
      <dgm:spPr/>
    </dgm:pt>
    <dgm:pt modelId="{CA9DFD77-0CF2-4D7C-A471-A9CABE839A18}" type="pres">
      <dgm:prSet presAssocID="{C33F6B35-25F5-4957-AE5E-B6B34B6D69F6}" presName="compNode" presStyleCnt="0"/>
      <dgm:spPr/>
    </dgm:pt>
    <dgm:pt modelId="{D786B24D-8E07-479A-A66B-0DDBB9073741}" type="pres">
      <dgm:prSet presAssocID="{C33F6B35-25F5-4957-AE5E-B6B34B6D69F6}" presName="bgRect" presStyleLbl="bgShp" presStyleIdx="2" presStyleCnt="5"/>
      <dgm:spPr>
        <a:solidFill>
          <a:schemeClr val="accent1">
            <a:lumMod val="40000"/>
            <a:lumOff val="60000"/>
          </a:schemeClr>
        </a:solidFill>
      </dgm:spPr>
    </dgm:pt>
    <dgm:pt modelId="{BF531E8E-6865-400B-B52D-6E95FEE7D7CD}" type="pres">
      <dgm:prSet presAssocID="{C33F6B35-25F5-4957-AE5E-B6B34B6D69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0D0405CB-1C74-48F4-9892-12C7150A0CB4}" type="pres">
      <dgm:prSet presAssocID="{C33F6B35-25F5-4957-AE5E-B6B34B6D69F6}" presName="spaceRect" presStyleCnt="0"/>
      <dgm:spPr/>
    </dgm:pt>
    <dgm:pt modelId="{76624F7E-1E1E-4C8E-800D-818A6BE984B5}" type="pres">
      <dgm:prSet presAssocID="{C33F6B35-25F5-4957-AE5E-B6B34B6D69F6}" presName="parTx" presStyleLbl="revTx" presStyleIdx="2" presStyleCnt="5">
        <dgm:presLayoutVars>
          <dgm:chMax val="0"/>
          <dgm:chPref val="0"/>
        </dgm:presLayoutVars>
      </dgm:prSet>
      <dgm:spPr/>
    </dgm:pt>
    <dgm:pt modelId="{9B629EB6-55EE-4304-881A-D88B8E08207F}" type="pres">
      <dgm:prSet presAssocID="{055D3A32-272A-4C48-A58E-3DF2D7207D03}" presName="sibTrans" presStyleCnt="0"/>
      <dgm:spPr/>
    </dgm:pt>
    <dgm:pt modelId="{AB1BC9CE-F824-4BDB-A606-DAF3BACC7FBE}" type="pres">
      <dgm:prSet presAssocID="{1EA2DDEE-B86D-4DAF-9B41-D177EB4846B6}" presName="compNode" presStyleCnt="0"/>
      <dgm:spPr/>
    </dgm:pt>
    <dgm:pt modelId="{E412FB8A-4C2A-4C3B-9B21-67061A0FDD57}" type="pres">
      <dgm:prSet presAssocID="{1EA2DDEE-B86D-4DAF-9B41-D177EB4846B6}" presName="bgRect" presStyleLbl="bgShp" presStyleIdx="3" presStyleCnt="5"/>
      <dgm:spPr>
        <a:solidFill>
          <a:schemeClr val="accent1">
            <a:lumMod val="40000"/>
            <a:lumOff val="60000"/>
          </a:schemeClr>
        </a:solidFill>
      </dgm:spPr>
    </dgm:pt>
    <dgm:pt modelId="{427163A4-2BFE-4795-9A41-15B3BF289DD8}" type="pres">
      <dgm:prSet presAssocID="{1EA2DDEE-B86D-4DAF-9B41-D177EB4846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4201B474-C43A-4619-8D21-552F32B03595}" type="pres">
      <dgm:prSet presAssocID="{1EA2DDEE-B86D-4DAF-9B41-D177EB4846B6}" presName="spaceRect" presStyleCnt="0"/>
      <dgm:spPr/>
    </dgm:pt>
    <dgm:pt modelId="{F227299A-38A1-467E-A8FC-E8252BD96E74}" type="pres">
      <dgm:prSet presAssocID="{1EA2DDEE-B86D-4DAF-9B41-D177EB4846B6}" presName="parTx" presStyleLbl="revTx" presStyleIdx="3" presStyleCnt="5">
        <dgm:presLayoutVars>
          <dgm:chMax val="0"/>
          <dgm:chPref val="0"/>
        </dgm:presLayoutVars>
      </dgm:prSet>
      <dgm:spPr/>
    </dgm:pt>
    <dgm:pt modelId="{BD165F46-DAF7-4963-BB5A-C4D0CE295ABB}" type="pres">
      <dgm:prSet presAssocID="{B71C03F2-254A-4921-A91B-CE5D605CC3F7}" presName="sibTrans" presStyleCnt="0"/>
      <dgm:spPr/>
    </dgm:pt>
    <dgm:pt modelId="{1E6BC4A8-0E8E-4C3D-B9E1-2CE8ADEA8086}" type="pres">
      <dgm:prSet presAssocID="{BCD1635A-410F-4FC0-9E20-8292FF7FE5F4}" presName="compNode" presStyleCnt="0"/>
      <dgm:spPr/>
    </dgm:pt>
    <dgm:pt modelId="{98D1DDD7-5F12-4FAB-802E-5698338C6FB5}" type="pres">
      <dgm:prSet presAssocID="{BCD1635A-410F-4FC0-9E20-8292FF7FE5F4}" presName="bgRect" presStyleLbl="bgShp" presStyleIdx="4" presStyleCnt="5"/>
      <dgm:spPr>
        <a:solidFill>
          <a:schemeClr val="accent1">
            <a:lumMod val="40000"/>
            <a:lumOff val="60000"/>
          </a:schemeClr>
        </a:solidFill>
      </dgm:spPr>
    </dgm:pt>
    <dgm:pt modelId="{AF42C886-6C28-4639-A18B-9607A6FECD6B}" type="pres">
      <dgm:prSet presAssocID="{BCD1635A-410F-4FC0-9E20-8292FF7FE5F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in"/>
        </a:ext>
      </dgm:extLst>
    </dgm:pt>
    <dgm:pt modelId="{79DE33EA-9FAB-44A0-992A-3D216272D75B}" type="pres">
      <dgm:prSet presAssocID="{BCD1635A-410F-4FC0-9E20-8292FF7FE5F4}" presName="spaceRect" presStyleCnt="0"/>
      <dgm:spPr/>
    </dgm:pt>
    <dgm:pt modelId="{E80562AC-E1B7-4063-818A-A44926109882}" type="pres">
      <dgm:prSet presAssocID="{BCD1635A-410F-4FC0-9E20-8292FF7FE5F4}" presName="parTx" presStyleLbl="revTx" presStyleIdx="4" presStyleCnt="5">
        <dgm:presLayoutVars>
          <dgm:chMax val="0"/>
          <dgm:chPref val="0"/>
        </dgm:presLayoutVars>
      </dgm:prSet>
      <dgm:spPr/>
    </dgm:pt>
  </dgm:ptLst>
  <dgm:cxnLst>
    <dgm:cxn modelId="{91D8A903-AEAB-4A0C-BFC4-9A4A78F176E0}" srcId="{3A9F57E6-61E7-4AEC-AA07-36EF950639E5}" destId="{0D7858F7-0CE8-4545-A75F-5DD41D718460}" srcOrd="0" destOrd="0" parTransId="{5AD867B3-1076-49EC-991E-49B46B03E972}" sibTransId="{D6404E4B-B7E2-41DE-9CD2-E2FCA33AC78B}"/>
    <dgm:cxn modelId="{D2691007-A7FD-4DDB-B4C6-B1C234933839}" srcId="{3A9F57E6-61E7-4AEC-AA07-36EF950639E5}" destId="{1EA2DDEE-B86D-4DAF-9B41-D177EB4846B6}" srcOrd="3" destOrd="0" parTransId="{BBA3998B-3EC0-4397-B63F-00E5F0F706D0}" sibTransId="{B71C03F2-254A-4921-A91B-CE5D605CC3F7}"/>
    <dgm:cxn modelId="{7EF33F0E-9589-4812-87D6-0856B5DFBE64}" type="presOf" srcId="{C33F6B35-25F5-4957-AE5E-B6B34B6D69F6}" destId="{76624F7E-1E1E-4C8E-800D-818A6BE984B5}" srcOrd="0" destOrd="0" presId="urn:microsoft.com/office/officeart/2018/2/layout/IconVerticalSolidList"/>
    <dgm:cxn modelId="{35094D16-E383-4CFB-91C7-1852ABEEC8B0}" type="presOf" srcId="{0D7858F7-0CE8-4545-A75F-5DD41D718460}" destId="{32FB5B62-48E0-4C60-9E9F-33C72D47E4B9}" srcOrd="0" destOrd="0" presId="urn:microsoft.com/office/officeart/2018/2/layout/IconVerticalSolidList"/>
    <dgm:cxn modelId="{87922822-A176-4616-897F-B3FE5F946958}" type="presOf" srcId="{BCD1635A-410F-4FC0-9E20-8292FF7FE5F4}" destId="{E80562AC-E1B7-4063-818A-A44926109882}" srcOrd="0" destOrd="0" presId="urn:microsoft.com/office/officeart/2018/2/layout/IconVerticalSolidList"/>
    <dgm:cxn modelId="{50366F23-3044-4D8D-8F7D-58448112FAE4}" type="presOf" srcId="{1EA2DDEE-B86D-4DAF-9B41-D177EB4846B6}" destId="{F227299A-38A1-467E-A8FC-E8252BD96E74}" srcOrd="0" destOrd="0" presId="urn:microsoft.com/office/officeart/2018/2/layout/IconVerticalSolidList"/>
    <dgm:cxn modelId="{EEA32D53-2F0B-4449-9522-C7D32CC5A53E}" type="presOf" srcId="{3A9F57E6-61E7-4AEC-AA07-36EF950639E5}" destId="{907A0EE9-5062-462C-9C10-C933D34B9F81}" srcOrd="0" destOrd="0" presId="urn:microsoft.com/office/officeart/2018/2/layout/IconVerticalSolidList"/>
    <dgm:cxn modelId="{BA96EAAE-0BD4-4B49-8676-154CB33F5C48}" type="presOf" srcId="{C939D4DB-5B99-4DF5-8BDC-B24501E4E958}" destId="{F7686D93-967B-442F-8A71-79655F50EFD3}" srcOrd="0" destOrd="0" presId="urn:microsoft.com/office/officeart/2018/2/layout/IconVerticalSolidList"/>
    <dgm:cxn modelId="{C70A89C1-6453-400B-967D-83FDB2B56ED1}" srcId="{3A9F57E6-61E7-4AEC-AA07-36EF950639E5}" destId="{BCD1635A-410F-4FC0-9E20-8292FF7FE5F4}" srcOrd="4" destOrd="0" parTransId="{0400FB54-6F41-48D0-B664-11056AA28135}" sibTransId="{2A886C6C-0803-4775-9EC2-1DC65FC1A90D}"/>
    <dgm:cxn modelId="{71E754D2-33BF-4440-A5CB-D8512D9AE1DA}" srcId="{3A9F57E6-61E7-4AEC-AA07-36EF950639E5}" destId="{C33F6B35-25F5-4957-AE5E-B6B34B6D69F6}" srcOrd="2" destOrd="0" parTransId="{D00C8149-1F07-46C2-80AC-5986112D75D0}" sibTransId="{055D3A32-272A-4C48-A58E-3DF2D7207D03}"/>
    <dgm:cxn modelId="{75EE59F4-CAE3-46AA-9953-62F3E1D7B169}" srcId="{3A9F57E6-61E7-4AEC-AA07-36EF950639E5}" destId="{C939D4DB-5B99-4DF5-8BDC-B24501E4E958}" srcOrd="1" destOrd="0" parTransId="{2EB33BAE-730A-4CEC-B54B-6512C4E6E81E}" sibTransId="{D190F75B-3D81-4CE1-A535-170C97F8B1D5}"/>
    <dgm:cxn modelId="{0DFFB19D-57C0-45A4-B47A-570304454C27}" type="presParOf" srcId="{907A0EE9-5062-462C-9C10-C933D34B9F81}" destId="{18DDCFFB-D027-47E3-BED9-EF8FE70BC871}" srcOrd="0" destOrd="0" presId="urn:microsoft.com/office/officeart/2018/2/layout/IconVerticalSolidList"/>
    <dgm:cxn modelId="{A734744D-04BC-4A23-8C66-1DBEAB65551D}" type="presParOf" srcId="{18DDCFFB-D027-47E3-BED9-EF8FE70BC871}" destId="{45223673-C8B0-4E14-AFDB-9C058827EADF}" srcOrd="0" destOrd="0" presId="urn:microsoft.com/office/officeart/2018/2/layout/IconVerticalSolidList"/>
    <dgm:cxn modelId="{17E60980-DBC0-4739-96BD-244F780E3AEB}" type="presParOf" srcId="{18DDCFFB-D027-47E3-BED9-EF8FE70BC871}" destId="{109E2390-BE4B-4EBB-B12B-E8367140F228}" srcOrd="1" destOrd="0" presId="urn:microsoft.com/office/officeart/2018/2/layout/IconVerticalSolidList"/>
    <dgm:cxn modelId="{0CE56356-55CC-42C0-8955-0E28C6BA0387}" type="presParOf" srcId="{18DDCFFB-D027-47E3-BED9-EF8FE70BC871}" destId="{DAA7A4D9-E2B3-4F30-A740-664B59DE4161}" srcOrd="2" destOrd="0" presId="urn:microsoft.com/office/officeart/2018/2/layout/IconVerticalSolidList"/>
    <dgm:cxn modelId="{33A59821-6837-4365-9C20-5E95F2476135}" type="presParOf" srcId="{18DDCFFB-D027-47E3-BED9-EF8FE70BC871}" destId="{32FB5B62-48E0-4C60-9E9F-33C72D47E4B9}" srcOrd="3" destOrd="0" presId="urn:microsoft.com/office/officeart/2018/2/layout/IconVerticalSolidList"/>
    <dgm:cxn modelId="{ECA9CF60-AAC1-448F-B676-443DB2B39243}" type="presParOf" srcId="{907A0EE9-5062-462C-9C10-C933D34B9F81}" destId="{902951FD-DCC2-431E-9EAD-85947C9D8BF7}" srcOrd="1" destOrd="0" presId="urn:microsoft.com/office/officeart/2018/2/layout/IconVerticalSolidList"/>
    <dgm:cxn modelId="{82B79E62-30CF-4C03-B318-17079FE6E0AE}" type="presParOf" srcId="{907A0EE9-5062-462C-9C10-C933D34B9F81}" destId="{E767E974-E044-417E-834D-487D28A570F6}" srcOrd="2" destOrd="0" presId="urn:microsoft.com/office/officeart/2018/2/layout/IconVerticalSolidList"/>
    <dgm:cxn modelId="{ACF4C0C4-7401-4839-BCAA-8E14D5F2F16E}" type="presParOf" srcId="{E767E974-E044-417E-834D-487D28A570F6}" destId="{A689CFD2-E7E3-436A-87FD-E121BF131A70}" srcOrd="0" destOrd="0" presId="urn:microsoft.com/office/officeart/2018/2/layout/IconVerticalSolidList"/>
    <dgm:cxn modelId="{427CECC4-31A3-4458-BE6D-2134B3F3D31C}" type="presParOf" srcId="{E767E974-E044-417E-834D-487D28A570F6}" destId="{18B54AB2-4AA3-4177-BC5C-0EF11713C3AE}" srcOrd="1" destOrd="0" presId="urn:microsoft.com/office/officeart/2018/2/layout/IconVerticalSolidList"/>
    <dgm:cxn modelId="{4A58352C-9AA0-48CD-87A9-801630E48A86}" type="presParOf" srcId="{E767E974-E044-417E-834D-487D28A570F6}" destId="{2A13CB38-64C9-4F22-8F87-E9B9BBCC1145}" srcOrd="2" destOrd="0" presId="urn:microsoft.com/office/officeart/2018/2/layout/IconVerticalSolidList"/>
    <dgm:cxn modelId="{295E3D28-B447-47F9-825B-932304D82AC5}" type="presParOf" srcId="{E767E974-E044-417E-834D-487D28A570F6}" destId="{F7686D93-967B-442F-8A71-79655F50EFD3}" srcOrd="3" destOrd="0" presId="urn:microsoft.com/office/officeart/2018/2/layout/IconVerticalSolidList"/>
    <dgm:cxn modelId="{949C046E-B07D-4B26-A225-B1E9CA35C2F9}" type="presParOf" srcId="{907A0EE9-5062-462C-9C10-C933D34B9F81}" destId="{13C519C2-5FAB-4202-BB50-007FA2CABD60}" srcOrd="3" destOrd="0" presId="urn:microsoft.com/office/officeart/2018/2/layout/IconVerticalSolidList"/>
    <dgm:cxn modelId="{B26CFC5E-DA30-40B4-A178-7A6B26A30578}" type="presParOf" srcId="{907A0EE9-5062-462C-9C10-C933D34B9F81}" destId="{CA9DFD77-0CF2-4D7C-A471-A9CABE839A18}" srcOrd="4" destOrd="0" presId="urn:microsoft.com/office/officeart/2018/2/layout/IconVerticalSolidList"/>
    <dgm:cxn modelId="{F6FC3273-BBE8-4D65-BD04-66645FBF2875}" type="presParOf" srcId="{CA9DFD77-0CF2-4D7C-A471-A9CABE839A18}" destId="{D786B24D-8E07-479A-A66B-0DDBB9073741}" srcOrd="0" destOrd="0" presId="urn:microsoft.com/office/officeart/2018/2/layout/IconVerticalSolidList"/>
    <dgm:cxn modelId="{4DCA14C0-B3FA-46D9-8A11-0E49116D963A}" type="presParOf" srcId="{CA9DFD77-0CF2-4D7C-A471-A9CABE839A18}" destId="{BF531E8E-6865-400B-B52D-6E95FEE7D7CD}" srcOrd="1" destOrd="0" presId="urn:microsoft.com/office/officeart/2018/2/layout/IconVerticalSolidList"/>
    <dgm:cxn modelId="{380940CC-D26F-4734-AFA6-309E863B22C5}" type="presParOf" srcId="{CA9DFD77-0CF2-4D7C-A471-A9CABE839A18}" destId="{0D0405CB-1C74-48F4-9892-12C7150A0CB4}" srcOrd="2" destOrd="0" presId="urn:microsoft.com/office/officeart/2018/2/layout/IconVerticalSolidList"/>
    <dgm:cxn modelId="{B0B3D3BC-A84B-4F53-B37B-867692D5DE12}" type="presParOf" srcId="{CA9DFD77-0CF2-4D7C-A471-A9CABE839A18}" destId="{76624F7E-1E1E-4C8E-800D-818A6BE984B5}" srcOrd="3" destOrd="0" presId="urn:microsoft.com/office/officeart/2018/2/layout/IconVerticalSolidList"/>
    <dgm:cxn modelId="{824FF782-D10E-4F29-B5D7-4FBC31E9B4AB}" type="presParOf" srcId="{907A0EE9-5062-462C-9C10-C933D34B9F81}" destId="{9B629EB6-55EE-4304-881A-D88B8E08207F}" srcOrd="5" destOrd="0" presId="urn:microsoft.com/office/officeart/2018/2/layout/IconVerticalSolidList"/>
    <dgm:cxn modelId="{5DB511D6-E04B-433B-9154-863EBA939188}" type="presParOf" srcId="{907A0EE9-5062-462C-9C10-C933D34B9F81}" destId="{AB1BC9CE-F824-4BDB-A606-DAF3BACC7FBE}" srcOrd="6" destOrd="0" presId="urn:microsoft.com/office/officeart/2018/2/layout/IconVerticalSolidList"/>
    <dgm:cxn modelId="{CD78C22E-DD32-47D0-8972-85A386178375}" type="presParOf" srcId="{AB1BC9CE-F824-4BDB-A606-DAF3BACC7FBE}" destId="{E412FB8A-4C2A-4C3B-9B21-67061A0FDD57}" srcOrd="0" destOrd="0" presId="urn:microsoft.com/office/officeart/2018/2/layout/IconVerticalSolidList"/>
    <dgm:cxn modelId="{234C6E2A-6B85-475F-B573-A4F90E153EC5}" type="presParOf" srcId="{AB1BC9CE-F824-4BDB-A606-DAF3BACC7FBE}" destId="{427163A4-2BFE-4795-9A41-15B3BF289DD8}" srcOrd="1" destOrd="0" presId="urn:microsoft.com/office/officeart/2018/2/layout/IconVerticalSolidList"/>
    <dgm:cxn modelId="{9A571E74-1B15-4454-93A6-91C9C373191A}" type="presParOf" srcId="{AB1BC9CE-F824-4BDB-A606-DAF3BACC7FBE}" destId="{4201B474-C43A-4619-8D21-552F32B03595}" srcOrd="2" destOrd="0" presId="urn:microsoft.com/office/officeart/2018/2/layout/IconVerticalSolidList"/>
    <dgm:cxn modelId="{42B66613-C2A1-4E1C-8BC5-2725CF9F8109}" type="presParOf" srcId="{AB1BC9CE-F824-4BDB-A606-DAF3BACC7FBE}" destId="{F227299A-38A1-467E-A8FC-E8252BD96E74}" srcOrd="3" destOrd="0" presId="urn:microsoft.com/office/officeart/2018/2/layout/IconVerticalSolidList"/>
    <dgm:cxn modelId="{9584D69B-CD78-4459-9DFD-68C63ADDB078}" type="presParOf" srcId="{907A0EE9-5062-462C-9C10-C933D34B9F81}" destId="{BD165F46-DAF7-4963-BB5A-C4D0CE295ABB}" srcOrd="7" destOrd="0" presId="urn:microsoft.com/office/officeart/2018/2/layout/IconVerticalSolidList"/>
    <dgm:cxn modelId="{5BD40305-FE28-47DE-8647-35C0E8775E6F}" type="presParOf" srcId="{907A0EE9-5062-462C-9C10-C933D34B9F81}" destId="{1E6BC4A8-0E8E-4C3D-B9E1-2CE8ADEA8086}" srcOrd="8" destOrd="0" presId="urn:microsoft.com/office/officeart/2018/2/layout/IconVerticalSolidList"/>
    <dgm:cxn modelId="{470A535B-AD8E-4D1C-A0D8-0717563D22DA}" type="presParOf" srcId="{1E6BC4A8-0E8E-4C3D-B9E1-2CE8ADEA8086}" destId="{98D1DDD7-5F12-4FAB-802E-5698338C6FB5}" srcOrd="0" destOrd="0" presId="urn:microsoft.com/office/officeart/2018/2/layout/IconVerticalSolidList"/>
    <dgm:cxn modelId="{3E81D4B7-04BC-46C7-A4A8-0FC8887D2F00}" type="presParOf" srcId="{1E6BC4A8-0E8E-4C3D-B9E1-2CE8ADEA8086}" destId="{AF42C886-6C28-4639-A18B-9607A6FECD6B}" srcOrd="1" destOrd="0" presId="urn:microsoft.com/office/officeart/2018/2/layout/IconVerticalSolidList"/>
    <dgm:cxn modelId="{1CD15E89-79F3-4FDD-B281-8EA40E937D59}" type="presParOf" srcId="{1E6BC4A8-0E8E-4C3D-B9E1-2CE8ADEA8086}" destId="{79DE33EA-9FAB-44A0-992A-3D216272D75B}" srcOrd="2" destOrd="0" presId="urn:microsoft.com/office/officeart/2018/2/layout/IconVerticalSolidList"/>
    <dgm:cxn modelId="{BE88D1E9-89EF-485D-B9D0-95999B765020}" type="presParOf" srcId="{1E6BC4A8-0E8E-4C3D-B9E1-2CE8ADEA8086}" destId="{E80562AC-E1B7-4063-818A-A449261098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353872-946C-468B-9CB9-4BD7E88A3A32}" type="doc">
      <dgm:prSet loTypeId="urn:microsoft.com/office/officeart/2018/2/layout/IconVerticalSolidList" loCatId="icon" qsTypeId="urn:microsoft.com/office/officeart/2005/8/quickstyle/3d1" qsCatId="3D" csTypeId="urn:microsoft.com/office/officeart/2005/8/colors/accent1_2" csCatId="accent1" phldr="1"/>
      <dgm:spPr/>
      <dgm:t>
        <a:bodyPr/>
        <a:lstStyle/>
        <a:p>
          <a:endParaRPr lang="en-US"/>
        </a:p>
      </dgm:t>
    </dgm:pt>
    <dgm:pt modelId="{DF6026B3-E511-464F-8550-E3BE54613B1F}">
      <dgm:prSet custT="1"/>
      <dgm:spPr/>
      <dgm:t>
        <a:bodyPr/>
        <a:lstStyle/>
        <a:p>
          <a:pPr>
            <a:lnSpc>
              <a:spcPct val="100000"/>
            </a:lnSpc>
          </a:pPr>
          <a:r>
            <a:rPr lang="en-US" sz="1800" b="1" i="0" baseline="0" dirty="0"/>
            <a:t>Community Participation:</a:t>
          </a:r>
          <a:r>
            <a:rPr lang="en-US" sz="1800" b="0" i="0" baseline="0" dirty="0"/>
            <a:t> Residents upload geotagged photos of floods, fostering active involvement in flood management.</a:t>
          </a:r>
          <a:endParaRPr lang="en-US" sz="1800" dirty="0"/>
        </a:p>
      </dgm:t>
    </dgm:pt>
    <dgm:pt modelId="{A05D598A-06B0-41F3-BDE5-AA9ED598D3CF}" type="parTrans" cxnId="{98035DA1-F9D1-4C75-8F09-E65B33525F85}">
      <dgm:prSet/>
      <dgm:spPr/>
      <dgm:t>
        <a:bodyPr/>
        <a:lstStyle/>
        <a:p>
          <a:endParaRPr lang="en-US" sz="1800"/>
        </a:p>
      </dgm:t>
    </dgm:pt>
    <dgm:pt modelId="{E14A63ED-A53C-4B82-8A0A-7BE4598C0D24}" type="sibTrans" cxnId="{98035DA1-F9D1-4C75-8F09-E65B33525F85}">
      <dgm:prSet/>
      <dgm:spPr/>
      <dgm:t>
        <a:bodyPr/>
        <a:lstStyle/>
        <a:p>
          <a:endParaRPr lang="en-US" sz="1800"/>
        </a:p>
      </dgm:t>
    </dgm:pt>
    <dgm:pt modelId="{E56755FA-003B-4859-9EAB-85D6072DD033}">
      <dgm:prSet custT="1"/>
      <dgm:spPr/>
      <dgm:t>
        <a:bodyPr/>
        <a:lstStyle/>
        <a:p>
          <a:pPr>
            <a:lnSpc>
              <a:spcPct val="100000"/>
            </a:lnSpc>
          </a:pPr>
          <a:r>
            <a:rPr lang="en-US" sz="1800" b="1" i="0" baseline="0"/>
            <a:t>Timely Response:</a:t>
          </a:r>
          <a:r>
            <a:rPr lang="en-US" sz="1800" b="0" i="0" baseline="0"/>
            <a:t> Municipal authorities can respond to flooding reports within </a:t>
          </a:r>
          <a:r>
            <a:rPr lang="en-US" sz="1800" b="1" i="0" baseline="0"/>
            <a:t>30 minutes</a:t>
          </a:r>
          <a:r>
            <a:rPr lang="en-US" sz="1800" b="0" i="0" baseline="0"/>
            <a:t>, enhancing public safety.</a:t>
          </a:r>
          <a:endParaRPr lang="en-US" sz="1800"/>
        </a:p>
      </dgm:t>
    </dgm:pt>
    <dgm:pt modelId="{7A784EC6-2AE4-4D4C-BC57-AA1D5FC040C1}" type="parTrans" cxnId="{A1FE9560-6A80-4C01-8E23-4468E8EA7CB6}">
      <dgm:prSet/>
      <dgm:spPr/>
      <dgm:t>
        <a:bodyPr/>
        <a:lstStyle/>
        <a:p>
          <a:endParaRPr lang="en-US" sz="1800"/>
        </a:p>
      </dgm:t>
    </dgm:pt>
    <dgm:pt modelId="{12E7B93F-42CB-4CCE-85EE-03EEFF3190ED}" type="sibTrans" cxnId="{A1FE9560-6A80-4C01-8E23-4468E8EA7CB6}">
      <dgm:prSet/>
      <dgm:spPr/>
      <dgm:t>
        <a:bodyPr/>
        <a:lstStyle/>
        <a:p>
          <a:endParaRPr lang="en-US" sz="1800"/>
        </a:p>
      </dgm:t>
    </dgm:pt>
    <dgm:pt modelId="{3208260F-71BF-4D54-AF8B-10E2F7ED69FD}">
      <dgm:prSet custT="1"/>
      <dgm:spPr/>
      <dgm:t>
        <a:bodyPr/>
        <a:lstStyle/>
        <a:p>
          <a:pPr>
            <a:lnSpc>
              <a:spcPct val="100000"/>
            </a:lnSpc>
          </a:pPr>
          <a:r>
            <a:rPr lang="en-US" sz="1800" b="1" i="0" baseline="0" dirty="0"/>
            <a:t>Enhanced Urban Resilience:</a:t>
          </a:r>
          <a:r>
            <a:rPr lang="en-US" sz="1800" b="0" i="0" baseline="0" dirty="0"/>
            <a:t> The initiative improves data accuracy and supports better planning for future flooding events.</a:t>
          </a:r>
          <a:endParaRPr lang="en-US" sz="1800" dirty="0"/>
        </a:p>
      </dgm:t>
    </dgm:pt>
    <dgm:pt modelId="{C4B33214-B9FC-422F-A11F-74F0C4E56098}" type="parTrans" cxnId="{791CCBE0-63EC-4F1E-B106-653040FB22A5}">
      <dgm:prSet/>
      <dgm:spPr/>
      <dgm:t>
        <a:bodyPr/>
        <a:lstStyle/>
        <a:p>
          <a:endParaRPr lang="en-US" sz="1800"/>
        </a:p>
      </dgm:t>
    </dgm:pt>
    <dgm:pt modelId="{B3578847-3311-4523-B361-12781ABBA213}" type="sibTrans" cxnId="{791CCBE0-63EC-4F1E-B106-653040FB22A5}">
      <dgm:prSet/>
      <dgm:spPr/>
      <dgm:t>
        <a:bodyPr/>
        <a:lstStyle/>
        <a:p>
          <a:endParaRPr lang="en-US" sz="1800"/>
        </a:p>
      </dgm:t>
    </dgm:pt>
    <dgm:pt modelId="{826D32A5-6D23-40DA-A390-8898BB3FC48E}" type="pres">
      <dgm:prSet presAssocID="{F0353872-946C-468B-9CB9-4BD7E88A3A32}" presName="root" presStyleCnt="0">
        <dgm:presLayoutVars>
          <dgm:dir/>
          <dgm:resizeHandles val="exact"/>
        </dgm:presLayoutVars>
      </dgm:prSet>
      <dgm:spPr/>
    </dgm:pt>
    <dgm:pt modelId="{9790FB02-3B5F-438A-8937-865D40066DB8}" type="pres">
      <dgm:prSet presAssocID="{DF6026B3-E511-464F-8550-E3BE54613B1F}" presName="compNode" presStyleCnt="0"/>
      <dgm:spPr/>
    </dgm:pt>
    <dgm:pt modelId="{6E192787-3868-4487-8C34-2839E50F25A7}" type="pres">
      <dgm:prSet presAssocID="{DF6026B3-E511-464F-8550-E3BE54613B1F}" presName="bgRect" presStyleLbl="bgShp" presStyleIdx="0" presStyleCnt="3"/>
      <dgm:spPr/>
    </dgm:pt>
    <dgm:pt modelId="{0433175C-42F8-4D18-8A9F-EDA6B70FC262}" type="pres">
      <dgm:prSet presAssocID="{DF6026B3-E511-464F-8550-E3BE54613B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iny scene"/>
        </a:ext>
      </dgm:extLst>
    </dgm:pt>
    <dgm:pt modelId="{EC52D60B-2A8D-4AE7-9F57-59ACE59BDF0D}" type="pres">
      <dgm:prSet presAssocID="{DF6026B3-E511-464F-8550-E3BE54613B1F}" presName="spaceRect" presStyleCnt="0"/>
      <dgm:spPr/>
    </dgm:pt>
    <dgm:pt modelId="{10B947D9-EF3C-4E6E-9E4F-0C5AD4240E48}" type="pres">
      <dgm:prSet presAssocID="{DF6026B3-E511-464F-8550-E3BE54613B1F}" presName="parTx" presStyleLbl="revTx" presStyleIdx="0" presStyleCnt="3">
        <dgm:presLayoutVars>
          <dgm:chMax val="0"/>
          <dgm:chPref val="0"/>
        </dgm:presLayoutVars>
      </dgm:prSet>
      <dgm:spPr/>
    </dgm:pt>
    <dgm:pt modelId="{FE20DCC4-51FC-4B59-B57C-AE5F28597E90}" type="pres">
      <dgm:prSet presAssocID="{E14A63ED-A53C-4B82-8A0A-7BE4598C0D24}" presName="sibTrans" presStyleCnt="0"/>
      <dgm:spPr/>
    </dgm:pt>
    <dgm:pt modelId="{411186C6-1238-405C-9BF3-778B350782A8}" type="pres">
      <dgm:prSet presAssocID="{E56755FA-003B-4859-9EAB-85D6072DD033}" presName="compNode" presStyleCnt="0"/>
      <dgm:spPr/>
    </dgm:pt>
    <dgm:pt modelId="{F4DD3AE8-DACA-4AB1-B65E-8CB92F2816C1}" type="pres">
      <dgm:prSet presAssocID="{E56755FA-003B-4859-9EAB-85D6072DD033}" presName="bgRect" presStyleLbl="bgShp" presStyleIdx="1" presStyleCnt="3"/>
      <dgm:spPr/>
    </dgm:pt>
    <dgm:pt modelId="{7468CFAA-52F4-422B-96DB-DFB6958BE04A}" type="pres">
      <dgm:prSet presAssocID="{E56755FA-003B-4859-9EAB-85D6072DD0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
        </a:ext>
      </dgm:extLst>
    </dgm:pt>
    <dgm:pt modelId="{4C5CE452-04CA-4197-836D-CA8FD4779BC7}" type="pres">
      <dgm:prSet presAssocID="{E56755FA-003B-4859-9EAB-85D6072DD033}" presName="spaceRect" presStyleCnt="0"/>
      <dgm:spPr/>
    </dgm:pt>
    <dgm:pt modelId="{82C84B3F-564E-487D-8F1D-E288A4DBD574}" type="pres">
      <dgm:prSet presAssocID="{E56755FA-003B-4859-9EAB-85D6072DD033}" presName="parTx" presStyleLbl="revTx" presStyleIdx="1" presStyleCnt="3">
        <dgm:presLayoutVars>
          <dgm:chMax val="0"/>
          <dgm:chPref val="0"/>
        </dgm:presLayoutVars>
      </dgm:prSet>
      <dgm:spPr/>
    </dgm:pt>
    <dgm:pt modelId="{2563B362-98C0-40AE-A5EE-ECE3B4BA1E07}" type="pres">
      <dgm:prSet presAssocID="{12E7B93F-42CB-4CCE-85EE-03EEFF3190ED}" presName="sibTrans" presStyleCnt="0"/>
      <dgm:spPr/>
    </dgm:pt>
    <dgm:pt modelId="{A340AF70-6E7E-4112-960F-23C48ACD295A}" type="pres">
      <dgm:prSet presAssocID="{3208260F-71BF-4D54-AF8B-10E2F7ED69FD}" presName="compNode" presStyleCnt="0"/>
      <dgm:spPr/>
    </dgm:pt>
    <dgm:pt modelId="{AEB5243C-7193-4D41-BC29-938D5BB5FE29}" type="pres">
      <dgm:prSet presAssocID="{3208260F-71BF-4D54-AF8B-10E2F7ED69FD}" presName="bgRect" presStyleLbl="bgShp" presStyleIdx="2" presStyleCnt="3"/>
      <dgm:spPr/>
    </dgm:pt>
    <dgm:pt modelId="{66B2F0B1-613E-475F-99BE-E08AFF4F0106}" type="pres">
      <dgm:prSet presAssocID="{3208260F-71BF-4D54-AF8B-10E2F7ED69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ning"/>
        </a:ext>
      </dgm:extLst>
    </dgm:pt>
    <dgm:pt modelId="{6369AE38-DCC4-4864-AB8B-50CF3C2958ED}" type="pres">
      <dgm:prSet presAssocID="{3208260F-71BF-4D54-AF8B-10E2F7ED69FD}" presName="spaceRect" presStyleCnt="0"/>
      <dgm:spPr/>
    </dgm:pt>
    <dgm:pt modelId="{FE1C66A0-ECA6-442B-8265-E132EEC59C0C}" type="pres">
      <dgm:prSet presAssocID="{3208260F-71BF-4D54-AF8B-10E2F7ED69FD}" presName="parTx" presStyleLbl="revTx" presStyleIdx="2" presStyleCnt="3">
        <dgm:presLayoutVars>
          <dgm:chMax val="0"/>
          <dgm:chPref val="0"/>
        </dgm:presLayoutVars>
      </dgm:prSet>
      <dgm:spPr/>
    </dgm:pt>
  </dgm:ptLst>
  <dgm:cxnLst>
    <dgm:cxn modelId="{01BB3F2B-63CC-4B54-95FA-F7FAA92A641B}" type="presOf" srcId="{E56755FA-003B-4859-9EAB-85D6072DD033}" destId="{82C84B3F-564E-487D-8F1D-E288A4DBD574}" srcOrd="0" destOrd="0" presId="urn:microsoft.com/office/officeart/2018/2/layout/IconVerticalSolidList"/>
    <dgm:cxn modelId="{A1FE9560-6A80-4C01-8E23-4468E8EA7CB6}" srcId="{F0353872-946C-468B-9CB9-4BD7E88A3A32}" destId="{E56755FA-003B-4859-9EAB-85D6072DD033}" srcOrd="1" destOrd="0" parTransId="{7A784EC6-2AE4-4D4C-BC57-AA1D5FC040C1}" sibTransId="{12E7B93F-42CB-4CCE-85EE-03EEFF3190ED}"/>
    <dgm:cxn modelId="{B9B3C975-8081-4ABF-ABE9-6D929F1DD9F4}" type="presOf" srcId="{3208260F-71BF-4D54-AF8B-10E2F7ED69FD}" destId="{FE1C66A0-ECA6-442B-8265-E132EEC59C0C}" srcOrd="0" destOrd="0" presId="urn:microsoft.com/office/officeart/2018/2/layout/IconVerticalSolidList"/>
    <dgm:cxn modelId="{98035DA1-F9D1-4C75-8F09-E65B33525F85}" srcId="{F0353872-946C-468B-9CB9-4BD7E88A3A32}" destId="{DF6026B3-E511-464F-8550-E3BE54613B1F}" srcOrd="0" destOrd="0" parTransId="{A05D598A-06B0-41F3-BDE5-AA9ED598D3CF}" sibTransId="{E14A63ED-A53C-4B82-8A0A-7BE4598C0D24}"/>
    <dgm:cxn modelId="{B21ECEBD-8C13-4D13-9AA5-09B4F58C0F05}" type="presOf" srcId="{DF6026B3-E511-464F-8550-E3BE54613B1F}" destId="{10B947D9-EF3C-4E6E-9E4F-0C5AD4240E48}" srcOrd="0" destOrd="0" presId="urn:microsoft.com/office/officeart/2018/2/layout/IconVerticalSolidList"/>
    <dgm:cxn modelId="{791CCBE0-63EC-4F1E-B106-653040FB22A5}" srcId="{F0353872-946C-468B-9CB9-4BD7E88A3A32}" destId="{3208260F-71BF-4D54-AF8B-10E2F7ED69FD}" srcOrd="2" destOrd="0" parTransId="{C4B33214-B9FC-422F-A11F-74F0C4E56098}" sibTransId="{B3578847-3311-4523-B361-12781ABBA213}"/>
    <dgm:cxn modelId="{2D4C5FE5-A963-48BF-AEAA-0F78E9A47E44}" type="presOf" srcId="{F0353872-946C-468B-9CB9-4BD7E88A3A32}" destId="{826D32A5-6D23-40DA-A390-8898BB3FC48E}" srcOrd="0" destOrd="0" presId="urn:microsoft.com/office/officeart/2018/2/layout/IconVerticalSolidList"/>
    <dgm:cxn modelId="{3A1EE366-CD98-407E-A0F2-EA21B76FB502}" type="presParOf" srcId="{826D32A5-6D23-40DA-A390-8898BB3FC48E}" destId="{9790FB02-3B5F-438A-8937-865D40066DB8}" srcOrd="0" destOrd="0" presId="urn:microsoft.com/office/officeart/2018/2/layout/IconVerticalSolidList"/>
    <dgm:cxn modelId="{23B351A5-426C-4185-82C0-5FB1EC70601D}" type="presParOf" srcId="{9790FB02-3B5F-438A-8937-865D40066DB8}" destId="{6E192787-3868-4487-8C34-2839E50F25A7}" srcOrd="0" destOrd="0" presId="urn:microsoft.com/office/officeart/2018/2/layout/IconVerticalSolidList"/>
    <dgm:cxn modelId="{9D2F3F09-D160-4D8A-AB4F-7368B1DF30EF}" type="presParOf" srcId="{9790FB02-3B5F-438A-8937-865D40066DB8}" destId="{0433175C-42F8-4D18-8A9F-EDA6B70FC262}" srcOrd="1" destOrd="0" presId="urn:microsoft.com/office/officeart/2018/2/layout/IconVerticalSolidList"/>
    <dgm:cxn modelId="{2EE954C3-9062-43F2-A651-DCB7C28AABF1}" type="presParOf" srcId="{9790FB02-3B5F-438A-8937-865D40066DB8}" destId="{EC52D60B-2A8D-4AE7-9F57-59ACE59BDF0D}" srcOrd="2" destOrd="0" presId="urn:microsoft.com/office/officeart/2018/2/layout/IconVerticalSolidList"/>
    <dgm:cxn modelId="{C2FB1154-B906-4359-9E28-67709BAF501C}" type="presParOf" srcId="{9790FB02-3B5F-438A-8937-865D40066DB8}" destId="{10B947D9-EF3C-4E6E-9E4F-0C5AD4240E48}" srcOrd="3" destOrd="0" presId="urn:microsoft.com/office/officeart/2018/2/layout/IconVerticalSolidList"/>
    <dgm:cxn modelId="{585D46C5-A3DB-4251-9182-694B4FB208EC}" type="presParOf" srcId="{826D32A5-6D23-40DA-A390-8898BB3FC48E}" destId="{FE20DCC4-51FC-4B59-B57C-AE5F28597E90}" srcOrd="1" destOrd="0" presId="urn:microsoft.com/office/officeart/2018/2/layout/IconVerticalSolidList"/>
    <dgm:cxn modelId="{ABAE9FB3-0C92-44A3-9EA7-55E757FD1281}" type="presParOf" srcId="{826D32A5-6D23-40DA-A390-8898BB3FC48E}" destId="{411186C6-1238-405C-9BF3-778B350782A8}" srcOrd="2" destOrd="0" presId="urn:microsoft.com/office/officeart/2018/2/layout/IconVerticalSolidList"/>
    <dgm:cxn modelId="{74DBA2EA-453A-4336-8C0C-994E57DD0A45}" type="presParOf" srcId="{411186C6-1238-405C-9BF3-778B350782A8}" destId="{F4DD3AE8-DACA-4AB1-B65E-8CB92F2816C1}" srcOrd="0" destOrd="0" presId="urn:microsoft.com/office/officeart/2018/2/layout/IconVerticalSolidList"/>
    <dgm:cxn modelId="{214A8326-713E-4AAC-BC01-20A7D3E761CA}" type="presParOf" srcId="{411186C6-1238-405C-9BF3-778B350782A8}" destId="{7468CFAA-52F4-422B-96DB-DFB6958BE04A}" srcOrd="1" destOrd="0" presId="urn:microsoft.com/office/officeart/2018/2/layout/IconVerticalSolidList"/>
    <dgm:cxn modelId="{D82A5C3E-57F5-4DAF-B6EF-8116458BC87E}" type="presParOf" srcId="{411186C6-1238-405C-9BF3-778B350782A8}" destId="{4C5CE452-04CA-4197-836D-CA8FD4779BC7}" srcOrd="2" destOrd="0" presId="urn:microsoft.com/office/officeart/2018/2/layout/IconVerticalSolidList"/>
    <dgm:cxn modelId="{D292B793-45CA-4958-BDFA-C27A791EDCBF}" type="presParOf" srcId="{411186C6-1238-405C-9BF3-778B350782A8}" destId="{82C84B3F-564E-487D-8F1D-E288A4DBD574}" srcOrd="3" destOrd="0" presId="urn:microsoft.com/office/officeart/2018/2/layout/IconVerticalSolidList"/>
    <dgm:cxn modelId="{92628A48-B104-4015-B993-EC6473E54767}" type="presParOf" srcId="{826D32A5-6D23-40DA-A390-8898BB3FC48E}" destId="{2563B362-98C0-40AE-A5EE-ECE3B4BA1E07}" srcOrd="3" destOrd="0" presId="urn:microsoft.com/office/officeart/2018/2/layout/IconVerticalSolidList"/>
    <dgm:cxn modelId="{33079EBA-B123-4B10-9B8D-6C9D36C5295F}" type="presParOf" srcId="{826D32A5-6D23-40DA-A390-8898BB3FC48E}" destId="{A340AF70-6E7E-4112-960F-23C48ACD295A}" srcOrd="4" destOrd="0" presId="urn:microsoft.com/office/officeart/2018/2/layout/IconVerticalSolidList"/>
    <dgm:cxn modelId="{B10E9E2D-E645-4AF7-8134-0198BAF2FF23}" type="presParOf" srcId="{A340AF70-6E7E-4112-960F-23C48ACD295A}" destId="{AEB5243C-7193-4D41-BC29-938D5BB5FE29}" srcOrd="0" destOrd="0" presId="urn:microsoft.com/office/officeart/2018/2/layout/IconVerticalSolidList"/>
    <dgm:cxn modelId="{89143756-77D7-4A69-9DFC-046468396ADC}" type="presParOf" srcId="{A340AF70-6E7E-4112-960F-23C48ACD295A}" destId="{66B2F0B1-613E-475F-99BE-E08AFF4F0106}" srcOrd="1" destOrd="0" presId="urn:microsoft.com/office/officeart/2018/2/layout/IconVerticalSolidList"/>
    <dgm:cxn modelId="{74BB4F74-45D3-4DFE-8508-7BBFF391CCD7}" type="presParOf" srcId="{A340AF70-6E7E-4112-960F-23C48ACD295A}" destId="{6369AE38-DCC4-4864-AB8B-50CF3C2958ED}" srcOrd="2" destOrd="0" presId="urn:microsoft.com/office/officeart/2018/2/layout/IconVerticalSolidList"/>
    <dgm:cxn modelId="{F4992BDA-D61A-4892-8306-8C1322CA2959}" type="presParOf" srcId="{A340AF70-6E7E-4112-960F-23C48ACD295A}" destId="{FE1C66A0-ECA6-442B-8265-E132EEC59C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0A8878-7E55-42B2-BE73-1464BA4F7F3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r>
            <a:rPr lang="en-US" sz="1800" b="1" i="0" baseline="0" dirty="0" err="1"/>
            <a:t>Alaoui</a:t>
          </a:r>
          <a:r>
            <a:rPr lang="en-US" sz="1800" b="1" i="0" baseline="0" dirty="0"/>
            <a:t>, A., et al. (2023).</a:t>
          </a:r>
          <a:r>
            <a:rPr lang="en-US" sz="1800" b="0" i="0" baseline="0" dirty="0"/>
            <a:t> "IoT for flood management: A review." </a:t>
          </a:r>
          <a:r>
            <a:rPr lang="en-US" sz="1800" b="0" i="1" baseline="0" dirty="0"/>
            <a:t>Journal of Environmental Management</a:t>
          </a:r>
          <a:r>
            <a:rPr lang="en-US" sz="1800" b="0" i="0" baseline="0" dirty="0"/>
            <a:t>, 257, 109973. DOI: 10.1016/j.jenvman.2023.109973.</a:t>
          </a:r>
          <a:endParaRPr lang="en-US" sz="1800" dirty="0">
            <a:latin typeface="+mn-lt"/>
          </a:endParaRPr>
        </a:p>
      </dgm:t>
    </dgm:pt>
    <dgm:pt modelId="{DB53CAC4-4DDB-4FB5-96DD-25EF45883E7A}" type="parTrans" cxnId="{E8F52A90-B828-410D-A6E3-31CCB5EE2375}">
      <dgm:prSet/>
      <dgm:spPr/>
      <dgm:t>
        <a:bodyPr/>
        <a:lstStyle/>
        <a:p>
          <a:endParaRPr lang="en-US" sz="1800"/>
        </a:p>
      </dgm:t>
    </dgm:pt>
    <dgm:pt modelId="{B66C61F4-3380-44AD-B749-7E0EE89A7B47}" type="sibTrans" cxnId="{E8F52A90-B828-410D-A6E3-31CCB5EE2375}">
      <dgm:prSet/>
      <dgm:spPr/>
      <dgm:t>
        <a:bodyPr/>
        <a:lstStyle/>
        <a:p>
          <a:endParaRPr lang="en-US" sz="1800"/>
        </a:p>
      </dgm:t>
    </dgm:pt>
    <dgm:pt modelId="{C1EEAEFE-AB08-4859-A19C-1B3A5FD52104}">
      <dgm:prSet custT="1"/>
      <dgm:spPr/>
      <dgm:t>
        <a:bodyPr/>
        <a:lstStyle/>
        <a:p>
          <a:r>
            <a:rPr lang="en-US" sz="1800" b="1" i="0" baseline="0" dirty="0" err="1"/>
            <a:t>Mastrorillo</a:t>
          </a:r>
          <a:r>
            <a:rPr lang="en-US" sz="1800" b="1" i="0" baseline="0" dirty="0"/>
            <a:t>, M., et al. (2022).</a:t>
          </a:r>
          <a:r>
            <a:rPr lang="en-US" sz="1800" b="0" i="0" baseline="0" dirty="0"/>
            <a:t> "Community engagement in flood management: A review." </a:t>
          </a:r>
          <a:r>
            <a:rPr lang="en-US" sz="1800" b="0" i="1" baseline="0" dirty="0"/>
            <a:t>Water</a:t>
          </a:r>
          <a:r>
            <a:rPr lang="en-US" sz="1800" b="0" i="0" baseline="0" dirty="0"/>
            <a:t>, 8(6), 258. DOI: 10.3390/w8060258.</a:t>
          </a:r>
          <a:endParaRPr lang="en-US" sz="1800" dirty="0">
            <a:latin typeface="+mn-lt"/>
          </a:endParaRPr>
        </a:p>
      </dgm:t>
    </dgm:pt>
    <dgm:pt modelId="{C0082E38-6147-45C6-9911-859D109D5D4C}" type="parTrans" cxnId="{458A8CAB-BC0A-4B79-8E01-67D2097BEE3F}">
      <dgm:prSet/>
      <dgm:spPr/>
      <dgm:t>
        <a:bodyPr/>
        <a:lstStyle/>
        <a:p>
          <a:endParaRPr lang="en-US" sz="1800"/>
        </a:p>
      </dgm:t>
    </dgm:pt>
    <dgm:pt modelId="{2DAD703F-60FA-4178-9D51-B241353CAC0F}" type="sibTrans" cxnId="{458A8CAB-BC0A-4B79-8E01-67D2097BEE3F}">
      <dgm:prSet/>
      <dgm:spPr/>
      <dgm:t>
        <a:bodyPr/>
        <a:lstStyle/>
        <a:p>
          <a:endParaRPr lang="en-US" sz="1800"/>
        </a:p>
      </dgm:t>
    </dgm:pt>
    <dgm:pt modelId="{E169D84B-1B92-43B5-80D6-D21FA2D9CA63}">
      <dgm:prSet custT="1"/>
      <dgm:spPr/>
      <dgm:t>
        <a:bodyPr/>
        <a:lstStyle/>
        <a:p>
          <a:r>
            <a:rPr lang="en-US" sz="1800" b="1" i="0" baseline="0" dirty="0"/>
            <a:t>Rogers, L., et al. (2021).</a:t>
          </a:r>
          <a:r>
            <a:rPr lang="en-US" sz="1800" b="0" i="0" baseline="0" dirty="0"/>
            <a:t> "Geotagging for Flood Management: Enhancing Community Resilience." </a:t>
          </a:r>
          <a:r>
            <a:rPr lang="en-US" sz="1800" b="0" i="1" baseline="0" dirty="0"/>
            <a:t>Natural Hazards</a:t>
          </a:r>
          <a:r>
            <a:rPr lang="en-US" sz="1800" b="0" i="0" baseline="0" dirty="0"/>
            <a:t>, 94, 257-276. DOI: 10.1007/s11069-018-3177-8.</a:t>
          </a:r>
          <a:endParaRPr lang="en-US" sz="1800" dirty="0">
            <a:latin typeface="+mn-lt"/>
          </a:endParaRPr>
        </a:p>
      </dgm:t>
    </dgm:pt>
    <dgm:pt modelId="{9387BCC9-0CAE-403D-9C4A-B5473BAA365B}" type="parTrans" cxnId="{AF45E87A-C49C-4C3D-9B15-00542834D465}">
      <dgm:prSet/>
      <dgm:spPr/>
      <dgm:t>
        <a:bodyPr/>
        <a:lstStyle/>
        <a:p>
          <a:endParaRPr lang="en-US" sz="1800"/>
        </a:p>
      </dgm:t>
    </dgm:pt>
    <dgm:pt modelId="{D5A9BCD0-30E5-4972-B4F4-7004D6028B91}" type="sibTrans" cxnId="{AF45E87A-C49C-4C3D-9B15-00542834D465}">
      <dgm:prSet/>
      <dgm:spPr/>
      <dgm:t>
        <a:bodyPr/>
        <a:lstStyle/>
        <a:p>
          <a:endParaRPr lang="en-US" sz="1800"/>
        </a:p>
      </dgm:t>
    </dgm:pt>
    <dgm:pt modelId="{BC34684C-74B7-4851-8FA7-1D2501429B1C}">
      <dgm:prSet custT="1"/>
      <dgm:spPr/>
      <dgm:t>
        <a:bodyPr/>
        <a:lstStyle/>
        <a:p>
          <a:r>
            <a:rPr lang="en-US" sz="1800" b="1" i="0" baseline="0" dirty="0"/>
            <a:t>Ministry of Earth Sciences, India. (2021).</a:t>
          </a:r>
          <a:r>
            <a:rPr lang="en-US" sz="1800" b="0" i="0" baseline="0" dirty="0"/>
            <a:t> "Guidelines for Urban Flood Management." </a:t>
          </a:r>
          <a:r>
            <a:rPr lang="en-US" sz="1800" b="0" i="0" baseline="0" dirty="0">
              <a:hlinkClick xmlns:r="http://schemas.openxmlformats.org/officeDocument/2006/relationships" r:id="rId1"/>
            </a:rPr>
            <a:t>moes.gov.in</a:t>
          </a:r>
          <a:endParaRPr lang="en-US" sz="1800" dirty="0">
            <a:latin typeface="+mn-lt"/>
          </a:endParaRPr>
        </a:p>
      </dgm:t>
    </dgm:pt>
    <dgm:pt modelId="{425E8CA8-037E-4952-AA9E-BE500C6E08EB}" type="parTrans" cxnId="{55B8206E-F3E1-4F13-8DD1-43DB0C41481F}">
      <dgm:prSet/>
      <dgm:spPr/>
      <dgm:t>
        <a:bodyPr/>
        <a:lstStyle/>
        <a:p>
          <a:endParaRPr lang="en-US" sz="1800"/>
        </a:p>
      </dgm:t>
    </dgm:pt>
    <dgm:pt modelId="{EA4E143E-1295-4164-AF6B-52EB741957C1}" type="sibTrans" cxnId="{55B8206E-F3E1-4F13-8DD1-43DB0C41481F}">
      <dgm:prSet/>
      <dgm:spPr/>
      <dgm:t>
        <a:bodyPr/>
        <a:lstStyle/>
        <a:p>
          <a:endParaRPr lang="en-US" sz="1800"/>
        </a:p>
      </dgm:t>
    </dgm:pt>
    <dgm:pt modelId="{49D52378-4EF0-4AEF-9D17-E34E43BC7A82}">
      <dgm:prSet custT="1"/>
      <dgm:spPr/>
      <dgm:t>
        <a:bodyPr/>
        <a:lstStyle/>
        <a:p>
          <a:r>
            <a:rPr lang="en-US" sz="1800" b="1" i="0" baseline="0" dirty="0"/>
            <a:t>Bangalore Development Authority (BDA). (2022).</a:t>
          </a:r>
          <a:r>
            <a:rPr lang="en-US" sz="1800" b="0" i="0" baseline="0" dirty="0"/>
            <a:t> "Bangalore Urban Flooding Management: A Strategic Framework." </a:t>
          </a:r>
          <a:r>
            <a:rPr lang="en-US" sz="1800" b="0" i="0" baseline="0" dirty="0">
              <a:hlinkClick xmlns:r="http://schemas.openxmlformats.org/officeDocument/2006/relationships" r:id="rId2"/>
            </a:rPr>
            <a:t>bda.gov.in</a:t>
          </a:r>
          <a:r>
            <a:rPr lang="en-US" sz="1800" b="0" i="0" baseline="0" dirty="0"/>
            <a:t>.</a:t>
          </a:r>
          <a:endParaRPr lang="en-US" sz="1800" dirty="0">
            <a:latin typeface="+mn-lt"/>
          </a:endParaRPr>
        </a:p>
      </dgm:t>
    </dgm:pt>
    <dgm:pt modelId="{F07F7EBC-6C8C-4CD9-B05E-30F52E735AB3}" type="parTrans" cxnId="{03F10106-352F-433E-9316-04CCBEA38B0F}">
      <dgm:prSet/>
      <dgm:spPr/>
      <dgm:t>
        <a:bodyPr/>
        <a:lstStyle/>
        <a:p>
          <a:endParaRPr lang="en-IN" sz="1800"/>
        </a:p>
      </dgm:t>
    </dgm:pt>
    <dgm:pt modelId="{2518A6AC-E47B-4285-B434-A345F409C7A3}" type="sibTrans" cxnId="{03F10106-352F-433E-9316-04CCBEA38B0F}">
      <dgm:prSet/>
      <dgm:spPr/>
      <dgm:t>
        <a:bodyPr/>
        <a:lstStyle/>
        <a:p>
          <a:endParaRPr lang="en-IN" sz="1800"/>
        </a:p>
      </dgm:t>
    </dgm:pt>
    <dgm:pt modelId="{DDD3A898-00B1-4E5C-9F7A-64324F9501F7}" type="pres">
      <dgm:prSet presAssocID="{790A8878-7E55-42B2-BE73-1464BA4F7F32}" presName="linear" presStyleCnt="0">
        <dgm:presLayoutVars>
          <dgm:animLvl val="lvl"/>
          <dgm:resizeHandles val="exact"/>
        </dgm:presLayoutVars>
      </dgm:prSet>
      <dgm:spPr/>
    </dgm:pt>
    <dgm:pt modelId="{B336CF40-D23B-47F6-B25D-345396726EEE}" type="pres">
      <dgm:prSet presAssocID="{E7287723-4A51-4005-A8B2-A4D30674EA05}" presName="parentText" presStyleLbl="node1" presStyleIdx="0" presStyleCnt="5">
        <dgm:presLayoutVars>
          <dgm:chMax val="0"/>
          <dgm:bulletEnabled val="1"/>
        </dgm:presLayoutVars>
      </dgm:prSet>
      <dgm:spPr/>
    </dgm:pt>
    <dgm:pt modelId="{D84FAE59-20FF-4F32-9A8B-F14E937EE0CA}" type="pres">
      <dgm:prSet presAssocID="{B66C61F4-3380-44AD-B749-7E0EE89A7B47}" presName="spacer" presStyleCnt="0"/>
      <dgm:spPr/>
    </dgm:pt>
    <dgm:pt modelId="{0CD2D655-3345-4FDD-BF65-84E228FFFDA6}" type="pres">
      <dgm:prSet presAssocID="{C1EEAEFE-AB08-4859-A19C-1B3A5FD52104}" presName="parentText" presStyleLbl="node1" presStyleIdx="1" presStyleCnt="5">
        <dgm:presLayoutVars>
          <dgm:chMax val="0"/>
          <dgm:bulletEnabled val="1"/>
        </dgm:presLayoutVars>
      </dgm:prSet>
      <dgm:spPr/>
    </dgm:pt>
    <dgm:pt modelId="{AC4FE8BA-1B5F-46D0-9E20-D81ACA910FFA}" type="pres">
      <dgm:prSet presAssocID="{2DAD703F-60FA-4178-9D51-B241353CAC0F}" presName="spacer" presStyleCnt="0"/>
      <dgm:spPr/>
    </dgm:pt>
    <dgm:pt modelId="{DF8C1FF6-98E9-4C41-A10B-39D6B82082F5}" type="pres">
      <dgm:prSet presAssocID="{E169D84B-1B92-43B5-80D6-D21FA2D9CA63}" presName="parentText" presStyleLbl="node1" presStyleIdx="2" presStyleCnt="5">
        <dgm:presLayoutVars>
          <dgm:chMax val="0"/>
          <dgm:bulletEnabled val="1"/>
        </dgm:presLayoutVars>
      </dgm:prSet>
      <dgm:spPr/>
    </dgm:pt>
    <dgm:pt modelId="{CFE15639-B016-42BF-8606-1E28030699C9}" type="pres">
      <dgm:prSet presAssocID="{D5A9BCD0-30E5-4972-B4F4-7004D6028B91}" presName="spacer" presStyleCnt="0"/>
      <dgm:spPr/>
    </dgm:pt>
    <dgm:pt modelId="{52ECBF98-2CE9-4197-821F-85021A11A392}" type="pres">
      <dgm:prSet presAssocID="{49D52378-4EF0-4AEF-9D17-E34E43BC7A82}" presName="parentText" presStyleLbl="node1" presStyleIdx="3" presStyleCnt="5">
        <dgm:presLayoutVars>
          <dgm:chMax val="0"/>
          <dgm:bulletEnabled val="1"/>
        </dgm:presLayoutVars>
      </dgm:prSet>
      <dgm:spPr/>
    </dgm:pt>
    <dgm:pt modelId="{AEED167C-0069-453E-A3DF-4E58F40E55E2}" type="pres">
      <dgm:prSet presAssocID="{2518A6AC-E47B-4285-B434-A345F409C7A3}" presName="spacer" presStyleCnt="0"/>
      <dgm:spPr/>
    </dgm:pt>
    <dgm:pt modelId="{CBB83241-B63D-447A-992B-63B4CCB4F33F}" type="pres">
      <dgm:prSet presAssocID="{BC34684C-74B7-4851-8FA7-1D2501429B1C}" presName="parentText" presStyleLbl="node1" presStyleIdx="4" presStyleCnt="5">
        <dgm:presLayoutVars>
          <dgm:chMax val="0"/>
          <dgm:bulletEnabled val="1"/>
        </dgm:presLayoutVars>
      </dgm:prSet>
      <dgm:spPr/>
    </dgm:pt>
  </dgm:ptLst>
  <dgm:cxnLst>
    <dgm:cxn modelId="{68206B04-C9D3-42E0-9FDC-051B81E45915}" type="presOf" srcId="{790A8878-7E55-42B2-BE73-1464BA4F7F32}" destId="{DDD3A898-00B1-4E5C-9F7A-64324F9501F7}" srcOrd="0" destOrd="0" presId="urn:microsoft.com/office/officeart/2005/8/layout/vList2"/>
    <dgm:cxn modelId="{03F10106-352F-433E-9316-04CCBEA38B0F}" srcId="{790A8878-7E55-42B2-BE73-1464BA4F7F32}" destId="{49D52378-4EF0-4AEF-9D17-E34E43BC7A82}" srcOrd="3" destOrd="0" parTransId="{F07F7EBC-6C8C-4CD9-B05E-30F52E735AB3}" sibTransId="{2518A6AC-E47B-4285-B434-A345F409C7A3}"/>
    <dgm:cxn modelId="{1A82F61C-AA67-4EC1-8D6A-D37F5258D4A1}" type="presOf" srcId="{49D52378-4EF0-4AEF-9D17-E34E43BC7A82}" destId="{52ECBF98-2CE9-4197-821F-85021A11A392}" srcOrd="0" destOrd="0" presId="urn:microsoft.com/office/officeart/2005/8/layout/vList2"/>
    <dgm:cxn modelId="{7DF4A76A-E6CD-4532-9602-3409ECEF9E1D}" type="presOf" srcId="{E7287723-4A51-4005-A8B2-A4D30674EA05}" destId="{B336CF40-D23B-47F6-B25D-345396726EEE}" srcOrd="0" destOrd="0" presId="urn:microsoft.com/office/officeart/2005/8/layout/vList2"/>
    <dgm:cxn modelId="{55B8206E-F3E1-4F13-8DD1-43DB0C41481F}" srcId="{790A8878-7E55-42B2-BE73-1464BA4F7F32}" destId="{BC34684C-74B7-4851-8FA7-1D2501429B1C}" srcOrd="4" destOrd="0" parTransId="{425E8CA8-037E-4952-AA9E-BE500C6E08EB}" sibTransId="{EA4E143E-1295-4164-AF6B-52EB741957C1}"/>
    <dgm:cxn modelId="{37695C76-7DB7-41F0-A362-B799877CD8BA}" type="presOf" srcId="{C1EEAEFE-AB08-4859-A19C-1B3A5FD52104}" destId="{0CD2D655-3345-4FDD-BF65-84E228FFFDA6}" srcOrd="0" destOrd="0" presId="urn:microsoft.com/office/officeart/2005/8/layout/vList2"/>
    <dgm:cxn modelId="{AF45E87A-C49C-4C3D-9B15-00542834D465}" srcId="{790A8878-7E55-42B2-BE73-1464BA4F7F32}" destId="{E169D84B-1B92-43B5-80D6-D21FA2D9CA63}" srcOrd="2" destOrd="0" parTransId="{9387BCC9-0CAE-403D-9C4A-B5473BAA365B}" sibTransId="{D5A9BCD0-30E5-4972-B4F4-7004D6028B91}"/>
    <dgm:cxn modelId="{E8F52A90-B828-410D-A6E3-31CCB5EE2375}" srcId="{790A8878-7E55-42B2-BE73-1464BA4F7F32}" destId="{E7287723-4A51-4005-A8B2-A4D30674EA05}" srcOrd="0" destOrd="0" parTransId="{DB53CAC4-4DDB-4FB5-96DD-25EF45883E7A}" sibTransId="{B66C61F4-3380-44AD-B749-7E0EE89A7B47}"/>
    <dgm:cxn modelId="{670087A7-A4CC-4204-85EF-415A6FFBAF60}" type="presOf" srcId="{BC34684C-74B7-4851-8FA7-1D2501429B1C}" destId="{CBB83241-B63D-447A-992B-63B4CCB4F33F}" srcOrd="0" destOrd="0" presId="urn:microsoft.com/office/officeart/2005/8/layout/vList2"/>
    <dgm:cxn modelId="{458A8CAB-BC0A-4B79-8E01-67D2097BEE3F}" srcId="{790A8878-7E55-42B2-BE73-1464BA4F7F32}" destId="{C1EEAEFE-AB08-4859-A19C-1B3A5FD52104}" srcOrd="1" destOrd="0" parTransId="{C0082E38-6147-45C6-9911-859D109D5D4C}" sibTransId="{2DAD703F-60FA-4178-9D51-B241353CAC0F}"/>
    <dgm:cxn modelId="{A71EF5DD-04C2-4330-863D-1E21E0F702ED}" type="presOf" srcId="{E169D84B-1B92-43B5-80D6-D21FA2D9CA63}" destId="{DF8C1FF6-98E9-4C41-A10B-39D6B82082F5}" srcOrd="0" destOrd="0" presId="urn:microsoft.com/office/officeart/2005/8/layout/vList2"/>
    <dgm:cxn modelId="{A9E1723C-C7E4-4BB9-83BF-B27F8B5C229E}" type="presParOf" srcId="{DDD3A898-00B1-4E5C-9F7A-64324F9501F7}" destId="{B336CF40-D23B-47F6-B25D-345396726EEE}" srcOrd="0" destOrd="0" presId="urn:microsoft.com/office/officeart/2005/8/layout/vList2"/>
    <dgm:cxn modelId="{A64BDFBF-4AEA-412B-84E7-795B3DBCE18A}" type="presParOf" srcId="{DDD3A898-00B1-4E5C-9F7A-64324F9501F7}" destId="{D84FAE59-20FF-4F32-9A8B-F14E937EE0CA}" srcOrd="1" destOrd="0" presId="urn:microsoft.com/office/officeart/2005/8/layout/vList2"/>
    <dgm:cxn modelId="{06EFD7C2-72DA-40FB-A4B7-22E4A9EB93D5}" type="presParOf" srcId="{DDD3A898-00B1-4E5C-9F7A-64324F9501F7}" destId="{0CD2D655-3345-4FDD-BF65-84E228FFFDA6}" srcOrd="2" destOrd="0" presId="urn:microsoft.com/office/officeart/2005/8/layout/vList2"/>
    <dgm:cxn modelId="{12411C8C-AB67-4B76-91C8-1463C18C77B9}" type="presParOf" srcId="{DDD3A898-00B1-4E5C-9F7A-64324F9501F7}" destId="{AC4FE8BA-1B5F-46D0-9E20-D81ACA910FFA}" srcOrd="3" destOrd="0" presId="urn:microsoft.com/office/officeart/2005/8/layout/vList2"/>
    <dgm:cxn modelId="{89CE1D39-C120-4F12-B516-45222FA4150F}" type="presParOf" srcId="{DDD3A898-00B1-4E5C-9F7A-64324F9501F7}" destId="{DF8C1FF6-98E9-4C41-A10B-39D6B82082F5}" srcOrd="4" destOrd="0" presId="urn:microsoft.com/office/officeart/2005/8/layout/vList2"/>
    <dgm:cxn modelId="{E821DE77-2AEC-4AF3-A415-1C5396132584}" type="presParOf" srcId="{DDD3A898-00B1-4E5C-9F7A-64324F9501F7}" destId="{CFE15639-B016-42BF-8606-1E28030699C9}" srcOrd="5" destOrd="0" presId="urn:microsoft.com/office/officeart/2005/8/layout/vList2"/>
    <dgm:cxn modelId="{8D7C60C1-E125-478D-9470-F74C513A903F}" type="presParOf" srcId="{DDD3A898-00B1-4E5C-9F7A-64324F9501F7}" destId="{52ECBF98-2CE9-4197-821F-85021A11A392}" srcOrd="6" destOrd="0" presId="urn:microsoft.com/office/officeart/2005/8/layout/vList2"/>
    <dgm:cxn modelId="{93460A47-75DB-4BE7-B4F5-066A92E288A0}" type="presParOf" srcId="{DDD3A898-00B1-4E5C-9F7A-64324F9501F7}" destId="{AEED167C-0069-453E-A3DF-4E58F40E55E2}" srcOrd="7" destOrd="0" presId="urn:microsoft.com/office/officeart/2005/8/layout/vList2"/>
    <dgm:cxn modelId="{34368F6A-4EDC-4B76-BE8E-36C4BBF3C29A}" type="presParOf" srcId="{DDD3A898-00B1-4E5C-9F7A-64324F9501F7}" destId="{CBB83241-B63D-447A-992B-63B4CCB4F33F}"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0A8878-7E55-42B2-BE73-1464BA4F7F3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7287723-4A51-4005-A8B2-A4D30674EA05}">
      <dgm:prSet custT="1"/>
      <dgm:spPr/>
      <dgm:t>
        <a:bodyPr/>
        <a:lstStyle/>
        <a:p>
          <a:r>
            <a:rPr lang="en-US" sz="1800" b="1" i="0" dirty="0"/>
            <a:t>Jha et al. (2012).</a:t>
          </a:r>
          <a:r>
            <a:rPr lang="en-US" sz="1800" b="0" i="0" dirty="0"/>
            <a:t> "Cities and Flooding: A Guide to Integrated Urban Flood Risk Management. " Covers risk assessment, structural and non-structural measures and community participation.</a:t>
          </a:r>
          <a:endParaRPr lang="en-US" sz="1800" dirty="0">
            <a:latin typeface="+mn-lt"/>
          </a:endParaRPr>
        </a:p>
      </dgm:t>
    </dgm:pt>
    <dgm:pt modelId="{DB53CAC4-4DDB-4FB5-96DD-25EF45883E7A}" type="parTrans" cxnId="{E8F52A90-B828-410D-A6E3-31CCB5EE2375}">
      <dgm:prSet/>
      <dgm:spPr/>
      <dgm:t>
        <a:bodyPr/>
        <a:lstStyle/>
        <a:p>
          <a:endParaRPr lang="en-US" sz="1800"/>
        </a:p>
      </dgm:t>
    </dgm:pt>
    <dgm:pt modelId="{B66C61F4-3380-44AD-B749-7E0EE89A7B47}" type="sibTrans" cxnId="{E8F52A90-B828-410D-A6E3-31CCB5EE2375}">
      <dgm:prSet/>
      <dgm:spPr/>
      <dgm:t>
        <a:bodyPr/>
        <a:lstStyle/>
        <a:p>
          <a:endParaRPr lang="en-US" sz="1800"/>
        </a:p>
      </dgm:t>
    </dgm:pt>
    <dgm:pt modelId="{C1EEAEFE-AB08-4859-A19C-1B3A5FD52104}">
      <dgm:prSet custT="1"/>
      <dgm:spPr/>
      <dgm:t>
        <a:bodyPr/>
        <a:lstStyle/>
        <a:p>
          <a:r>
            <a:rPr lang="en-US" sz="1800" b="1" i="0" dirty="0" err="1"/>
            <a:t>Tingsanchali</a:t>
          </a:r>
          <a:r>
            <a:rPr lang="en-US" sz="1800" b="1" i="0" dirty="0"/>
            <a:t> (2012). </a:t>
          </a:r>
          <a:r>
            <a:rPr lang="en-US" sz="1800" b="0" i="0" dirty="0"/>
            <a:t>"Urban flood disaster management." Discusses integrated approaches, early warning systems, and community involvement.</a:t>
          </a:r>
          <a:endParaRPr lang="en-US" sz="1800" dirty="0">
            <a:latin typeface="+mn-lt"/>
          </a:endParaRPr>
        </a:p>
      </dgm:t>
    </dgm:pt>
    <dgm:pt modelId="{C0082E38-6147-45C6-9911-859D109D5D4C}" type="parTrans" cxnId="{458A8CAB-BC0A-4B79-8E01-67D2097BEE3F}">
      <dgm:prSet/>
      <dgm:spPr/>
      <dgm:t>
        <a:bodyPr/>
        <a:lstStyle/>
        <a:p>
          <a:endParaRPr lang="en-US" sz="1800"/>
        </a:p>
      </dgm:t>
    </dgm:pt>
    <dgm:pt modelId="{2DAD703F-60FA-4178-9D51-B241353CAC0F}" type="sibTrans" cxnId="{458A8CAB-BC0A-4B79-8E01-67D2097BEE3F}">
      <dgm:prSet/>
      <dgm:spPr/>
      <dgm:t>
        <a:bodyPr/>
        <a:lstStyle/>
        <a:p>
          <a:endParaRPr lang="en-US" sz="1800"/>
        </a:p>
      </dgm:t>
    </dgm:pt>
    <dgm:pt modelId="{E169D84B-1B92-43B5-80D6-D21FA2D9CA63}">
      <dgm:prSet custT="1"/>
      <dgm:spPr/>
      <dgm:t>
        <a:bodyPr/>
        <a:lstStyle/>
        <a:p>
          <a:r>
            <a:rPr lang="en-US" sz="1800" b="1" i="0" dirty="0"/>
            <a:t>Gupta &amp; Nair (2010). </a:t>
          </a:r>
          <a:r>
            <a:rPr lang="en-US" sz="1800" b="0" i="0" dirty="0"/>
            <a:t>"Urban floods in Bangalore and Chennai." Examines flood risks and need for sustainable urban ecology and management strategies.</a:t>
          </a:r>
          <a:r>
            <a:rPr lang="en-US" sz="1800" b="0" i="0" baseline="0" dirty="0"/>
            <a:t>.</a:t>
          </a:r>
          <a:endParaRPr lang="en-US" sz="1800" dirty="0">
            <a:latin typeface="+mn-lt"/>
          </a:endParaRPr>
        </a:p>
      </dgm:t>
    </dgm:pt>
    <dgm:pt modelId="{9387BCC9-0CAE-403D-9C4A-B5473BAA365B}" type="parTrans" cxnId="{AF45E87A-C49C-4C3D-9B15-00542834D465}">
      <dgm:prSet/>
      <dgm:spPr/>
      <dgm:t>
        <a:bodyPr/>
        <a:lstStyle/>
        <a:p>
          <a:endParaRPr lang="en-US" sz="1800"/>
        </a:p>
      </dgm:t>
    </dgm:pt>
    <dgm:pt modelId="{D5A9BCD0-30E5-4972-B4F4-7004D6028B91}" type="sibTrans" cxnId="{AF45E87A-C49C-4C3D-9B15-00542834D465}">
      <dgm:prSet/>
      <dgm:spPr/>
      <dgm:t>
        <a:bodyPr/>
        <a:lstStyle/>
        <a:p>
          <a:endParaRPr lang="en-US" sz="1800"/>
        </a:p>
      </dgm:t>
    </dgm:pt>
    <dgm:pt modelId="{BC34684C-74B7-4851-8FA7-1D2501429B1C}">
      <dgm:prSet custT="1"/>
      <dgm:spPr/>
      <dgm:t>
        <a:bodyPr/>
        <a:lstStyle/>
        <a:p>
          <a:r>
            <a:rPr lang="en-US" sz="1800" b="1" i="0" dirty="0"/>
            <a:t>NDMA, India (2019). </a:t>
          </a:r>
          <a:r>
            <a:rPr lang="en-US" sz="1800" b="0" i="0" dirty="0"/>
            <a:t>"National Guidelines: Management of Urban Flooding." Provides a framework covering risk assessment, warning systems, response, and capacity building.</a:t>
          </a:r>
          <a:endParaRPr lang="en-US" sz="1800" dirty="0">
            <a:latin typeface="+mn-lt"/>
          </a:endParaRPr>
        </a:p>
      </dgm:t>
    </dgm:pt>
    <dgm:pt modelId="{425E8CA8-037E-4952-AA9E-BE500C6E08EB}" type="parTrans" cxnId="{55B8206E-F3E1-4F13-8DD1-43DB0C41481F}">
      <dgm:prSet/>
      <dgm:spPr/>
      <dgm:t>
        <a:bodyPr/>
        <a:lstStyle/>
        <a:p>
          <a:endParaRPr lang="en-US" sz="1800"/>
        </a:p>
      </dgm:t>
    </dgm:pt>
    <dgm:pt modelId="{EA4E143E-1295-4164-AF6B-52EB741957C1}" type="sibTrans" cxnId="{55B8206E-F3E1-4F13-8DD1-43DB0C41481F}">
      <dgm:prSet/>
      <dgm:spPr/>
      <dgm:t>
        <a:bodyPr/>
        <a:lstStyle/>
        <a:p>
          <a:endParaRPr lang="en-US" sz="1800"/>
        </a:p>
      </dgm:t>
    </dgm:pt>
    <dgm:pt modelId="{49D52378-4EF0-4AEF-9D17-E34E43BC7A82}">
      <dgm:prSet custT="1"/>
      <dgm:spPr/>
      <dgm:t>
        <a:bodyPr/>
        <a:lstStyle/>
        <a:p>
          <a:r>
            <a:rPr lang="en-US" sz="1800" b="1" i="0" dirty="0"/>
            <a:t>Ramachandran et al. (2017). </a:t>
          </a:r>
          <a:r>
            <a:rPr lang="en-US" sz="1800" b="0" i="0" dirty="0"/>
            <a:t>"Flood hazard and risk assessment using geospatial techniques." Demonstrates application of geospatial techniques for flood management in India.</a:t>
          </a:r>
          <a:endParaRPr lang="en-US" sz="1800" dirty="0">
            <a:latin typeface="+mn-lt"/>
          </a:endParaRPr>
        </a:p>
      </dgm:t>
    </dgm:pt>
    <dgm:pt modelId="{F07F7EBC-6C8C-4CD9-B05E-30F52E735AB3}" type="parTrans" cxnId="{03F10106-352F-433E-9316-04CCBEA38B0F}">
      <dgm:prSet/>
      <dgm:spPr/>
      <dgm:t>
        <a:bodyPr/>
        <a:lstStyle/>
        <a:p>
          <a:endParaRPr lang="en-IN" sz="1800"/>
        </a:p>
      </dgm:t>
    </dgm:pt>
    <dgm:pt modelId="{2518A6AC-E47B-4285-B434-A345F409C7A3}" type="sibTrans" cxnId="{03F10106-352F-433E-9316-04CCBEA38B0F}">
      <dgm:prSet/>
      <dgm:spPr/>
      <dgm:t>
        <a:bodyPr/>
        <a:lstStyle/>
        <a:p>
          <a:endParaRPr lang="en-IN" sz="1800"/>
        </a:p>
      </dgm:t>
    </dgm:pt>
    <dgm:pt modelId="{DDD3A898-00B1-4E5C-9F7A-64324F9501F7}" type="pres">
      <dgm:prSet presAssocID="{790A8878-7E55-42B2-BE73-1464BA4F7F32}" presName="linear" presStyleCnt="0">
        <dgm:presLayoutVars>
          <dgm:animLvl val="lvl"/>
          <dgm:resizeHandles val="exact"/>
        </dgm:presLayoutVars>
      </dgm:prSet>
      <dgm:spPr/>
    </dgm:pt>
    <dgm:pt modelId="{B336CF40-D23B-47F6-B25D-345396726EEE}" type="pres">
      <dgm:prSet presAssocID="{E7287723-4A51-4005-A8B2-A4D30674EA05}" presName="parentText" presStyleLbl="node1" presStyleIdx="0" presStyleCnt="5">
        <dgm:presLayoutVars>
          <dgm:chMax val="0"/>
          <dgm:bulletEnabled val="1"/>
        </dgm:presLayoutVars>
      </dgm:prSet>
      <dgm:spPr/>
    </dgm:pt>
    <dgm:pt modelId="{D84FAE59-20FF-4F32-9A8B-F14E937EE0CA}" type="pres">
      <dgm:prSet presAssocID="{B66C61F4-3380-44AD-B749-7E0EE89A7B47}" presName="spacer" presStyleCnt="0"/>
      <dgm:spPr/>
    </dgm:pt>
    <dgm:pt modelId="{0CD2D655-3345-4FDD-BF65-84E228FFFDA6}" type="pres">
      <dgm:prSet presAssocID="{C1EEAEFE-AB08-4859-A19C-1B3A5FD52104}" presName="parentText" presStyleLbl="node1" presStyleIdx="1" presStyleCnt="5">
        <dgm:presLayoutVars>
          <dgm:chMax val="0"/>
          <dgm:bulletEnabled val="1"/>
        </dgm:presLayoutVars>
      </dgm:prSet>
      <dgm:spPr/>
    </dgm:pt>
    <dgm:pt modelId="{AC4FE8BA-1B5F-46D0-9E20-D81ACA910FFA}" type="pres">
      <dgm:prSet presAssocID="{2DAD703F-60FA-4178-9D51-B241353CAC0F}" presName="spacer" presStyleCnt="0"/>
      <dgm:spPr/>
    </dgm:pt>
    <dgm:pt modelId="{DF8C1FF6-98E9-4C41-A10B-39D6B82082F5}" type="pres">
      <dgm:prSet presAssocID="{E169D84B-1B92-43B5-80D6-D21FA2D9CA63}" presName="parentText" presStyleLbl="node1" presStyleIdx="2" presStyleCnt="5">
        <dgm:presLayoutVars>
          <dgm:chMax val="0"/>
          <dgm:bulletEnabled val="1"/>
        </dgm:presLayoutVars>
      </dgm:prSet>
      <dgm:spPr/>
    </dgm:pt>
    <dgm:pt modelId="{CFE15639-B016-42BF-8606-1E28030699C9}" type="pres">
      <dgm:prSet presAssocID="{D5A9BCD0-30E5-4972-B4F4-7004D6028B91}" presName="spacer" presStyleCnt="0"/>
      <dgm:spPr/>
    </dgm:pt>
    <dgm:pt modelId="{52ECBF98-2CE9-4197-821F-85021A11A392}" type="pres">
      <dgm:prSet presAssocID="{49D52378-4EF0-4AEF-9D17-E34E43BC7A82}" presName="parentText" presStyleLbl="node1" presStyleIdx="3" presStyleCnt="5">
        <dgm:presLayoutVars>
          <dgm:chMax val="0"/>
          <dgm:bulletEnabled val="1"/>
        </dgm:presLayoutVars>
      </dgm:prSet>
      <dgm:spPr/>
    </dgm:pt>
    <dgm:pt modelId="{AEED167C-0069-453E-A3DF-4E58F40E55E2}" type="pres">
      <dgm:prSet presAssocID="{2518A6AC-E47B-4285-B434-A345F409C7A3}" presName="spacer" presStyleCnt="0"/>
      <dgm:spPr/>
    </dgm:pt>
    <dgm:pt modelId="{CBB83241-B63D-447A-992B-63B4CCB4F33F}" type="pres">
      <dgm:prSet presAssocID="{BC34684C-74B7-4851-8FA7-1D2501429B1C}" presName="parentText" presStyleLbl="node1" presStyleIdx="4" presStyleCnt="5">
        <dgm:presLayoutVars>
          <dgm:chMax val="0"/>
          <dgm:bulletEnabled val="1"/>
        </dgm:presLayoutVars>
      </dgm:prSet>
      <dgm:spPr/>
    </dgm:pt>
  </dgm:ptLst>
  <dgm:cxnLst>
    <dgm:cxn modelId="{68206B04-C9D3-42E0-9FDC-051B81E45915}" type="presOf" srcId="{790A8878-7E55-42B2-BE73-1464BA4F7F32}" destId="{DDD3A898-00B1-4E5C-9F7A-64324F9501F7}" srcOrd="0" destOrd="0" presId="urn:microsoft.com/office/officeart/2005/8/layout/vList2"/>
    <dgm:cxn modelId="{03F10106-352F-433E-9316-04CCBEA38B0F}" srcId="{790A8878-7E55-42B2-BE73-1464BA4F7F32}" destId="{49D52378-4EF0-4AEF-9D17-E34E43BC7A82}" srcOrd="3" destOrd="0" parTransId="{F07F7EBC-6C8C-4CD9-B05E-30F52E735AB3}" sibTransId="{2518A6AC-E47B-4285-B434-A345F409C7A3}"/>
    <dgm:cxn modelId="{1A82F61C-AA67-4EC1-8D6A-D37F5258D4A1}" type="presOf" srcId="{49D52378-4EF0-4AEF-9D17-E34E43BC7A82}" destId="{52ECBF98-2CE9-4197-821F-85021A11A392}" srcOrd="0" destOrd="0" presId="urn:microsoft.com/office/officeart/2005/8/layout/vList2"/>
    <dgm:cxn modelId="{7DF4A76A-E6CD-4532-9602-3409ECEF9E1D}" type="presOf" srcId="{E7287723-4A51-4005-A8B2-A4D30674EA05}" destId="{B336CF40-D23B-47F6-B25D-345396726EEE}" srcOrd="0" destOrd="0" presId="urn:microsoft.com/office/officeart/2005/8/layout/vList2"/>
    <dgm:cxn modelId="{55B8206E-F3E1-4F13-8DD1-43DB0C41481F}" srcId="{790A8878-7E55-42B2-BE73-1464BA4F7F32}" destId="{BC34684C-74B7-4851-8FA7-1D2501429B1C}" srcOrd="4" destOrd="0" parTransId="{425E8CA8-037E-4952-AA9E-BE500C6E08EB}" sibTransId="{EA4E143E-1295-4164-AF6B-52EB741957C1}"/>
    <dgm:cxn modelId="{37695C76-7DB7-41F0-A362-B799877CD8BA}" type="presOf" srcId="{C1EEAEFE-AB08-4859-A19C-1B3A5FD52104}" destId="{0CD2D655-3345-4FDD-BF65-84E228FFFDA6}" srcOrd="0" destOrd="0" presId="urn:microsoft.com/office/officeart/2005/8/layout/vList2"/>
    <dgm:cxn modelId="{AF45E87A-C49C-4C3D-9B15-00542834D465}" srcId="{790A8878-7E55-42B2-BE73-1464BA4F7F32}" destId="{E169D84B-1B92-43B5-80D6-D21FA2D9CA63}" srcOrd="2" destOrd="0" parTransId="{9387BCC9-0CAE-403D-9C4A-B5473BAA365B}" sibTransId="{D5A9BCD0-30E5-4972-B4F4-7004D6028B91}"/>
    <dgm:cxn modelId="{E8F52A90-B828-410D-A6E3-31CCB5EE2375}" srcId="{790A8878-7E55-42B2-BE73-1464BA4F7F32}" destId="{E7287723-4A51-4005-A8B2-A4D30674EA05}" srcOrd="0" destOrd="0" parTransId="{DB53CAC4-4DDB-4FB5-96DD-25EF45883E7A}" sibTransId="{B66C61F4-3380-44AD-B749-7E0EE89A7B47}"/>
    <dgm:cxn modelId="{670087A7-A4CC-4204-85EF-415A6FFBAF60}" type="presOf" srcId="{BC34684C-74B7-4851-8FA7-1D2501429B1C}" destId="{CBB83241-B63D-447A-992B-63B4CCB4F33F}" srcOrd="0" destOrd="0" presId="urn:microsoft.com/office/officeart/2005/8/layout/vList2"/>
    <dgm:cxn modelId="{458A8CAB-BC0A-4B79-8E01-67D2097BEE3F}" srcId="{790A8878-7E55-42B2-BE73-1464BA4F7F32}" destId="{C1EEAEFE-AB08-4859-A19C-1B3A5FD52104}" srcOrd="1" destOrd="0" parTransId="{C0082E38-6147-45C6-9911-859D109D5D4C}" sibTransId="{2DAD703F-60FA-4178-9D51-B241353CAC0F}"/>
    <dgm:cxn modelId="{A71EF5DD-04C2-4330-863D-1E21E0F702ED}" type="presOf" srcId="{E169D84B-1B92-43B5-80D6-D21FA2D9CA63}" destId="{DF8C1FF6-98E9-4C41-A10B-39D6B82082F5}" srcOrd="0" destOrd="0" presId="urn:microsoft.com/office/officeart/2005/8/layout/vList2"/>
    <dgm:cxn modelId="{A9E1723C-C7E4-4BB9-83BF-B27F8B5C229E}" type="presParOf" srcId="{DDD3A898-00B1-4E5C-9F7A-64324F9501F7}" destId="{B336CF40-D23B-47F6-B25D-345396726EEE}" srcOrd="0" destOrd="0" presId="urn:microsoft.com/office/officeart/2005/8/layout/vList2"/>
    <dgm:cxn modelId="{A64BDFBF-4AEA-412B-84E7-795B3DBCE18A}" type="presParOf" srcId="{DDD3A898-00B1-4E5C-9F7A-64324F9501F7}" destId="{D84FAE59-20FF-4F32-9A8B-F14E937EE0CA}" srcOrd="1" destOrd="0" presId="urn:microsoft.com/office/officeart/2005/8/layout/vList2"/>
    <dgm:cxn modelId="{06EFD7C2-72DA-40FB-A4B7-22E4A9EB93D5}" type="presParOf" srcId="{DDD3A898-00B1-4E5C-9F7A-64324F9501F7}" destId="{0CD2D655-3345-4FDD-BF65-84E228FFFDA6}" srcOrd="2" destOrd="0" presId="urn:microsoft.com/office/officeart/2005/8/layout/vList2"/>
    <dgm:cxn modelId="{12411C8C-AB67-4B76-91C8-1463C18C77B9}" type="presParOf" srcId="{DDD3A898-00B1-4E5C-9F7A-64324F9501F7}" destId="{AC4FE8BA-1B5F-46D0-9E20-D81ACA910FFA}" srcOrd="3" destOrd="0" presId="urn:microsoft.com/office/officeart/2005/8/layout/vList2"/>
    <dgm:cxn modelId="{89CE1D39-C120-4F12-B516-45222FA4150F}" type="presParOf" srcId="{DDD3A898-00B1-4E5C-9F7A-64324F9501F7}" destId="{DF8C1FF6-98E9-4C41-A10B-39D6B82082F5}" srcOrd="4" destOrd="0" presId="urn:microsoft.com/office/officeart/2005/8/layout/vList2"/>
    <dgm:cxn modelId="{E821DE77-2AEC-4AF3-A415-1C5396132584}" type="presParOf" srcId="{DDD3A898-00B1-4E5C-9F7A-64324F9501F7}" destId="{CFE15639-B016-42BF-8606-1E28030699C9}" srcOrd="5" destOrd="0" presId="urn:microsoft.com/office/officeart/2005/8/layout/vList2"/>
    <dgm:cxn modelId="{8D7C60C1-E125-478D-9470-F74C513A903F}" type="presParOf" srcId="{DDD3A898-00B1-4E5C-9F7A-64324F9501F7}" destId="{52ECBF98-2CE9-4197-821F-85021A11A392}" srcOrd="6" destOrd="0" presId="urn:microsoft.com/office/officeart/2005/8/layout/vList2"/>
    <dgm:cxn modelId="{93460A47-75DB-4BE7-B4F5-066A92E288A0}" type="presParOf" srcId="{DDD3A898-00B1-4E5C-9F7A-64324F9501F7}" destId="{AEED167C-0069-453E-A3DF-4E58F40E55E2}" srcOrd="7" destOrd="0" presId="urn:microsoft.com/office/officeart/2005/8/layout/vList2"/>
    <dgm:cxn modelId="{34368F6A-4EDC-4B76-BE8E-36C4BBF3C29A}" type="presParOf" srcId="{DDD3A898-00B1-4E5C-9F7A-64324F9501F7}" destId="{CBB83241-B63D-447A-992B-63B4CCB4F33F}"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6CF40-D23B-47F6-B25D-345396726EEE}">
      <dsp:nvSpPr>
        <dsp:cNvPr id="0" name=""/>
        <dsp:cNvSpPr/>
      </dsp:nvSpPr>
      <dsp:spPr>
        <a:xfrm>
          <a:off x="0" y="104836"/>
          <a:ext cx="5090214" cy="9219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User Interface (UI):</a:t>
          </a:r>
          <a:r>
            <a:rPr lang="en-US" sz="1600" b="0" i="0" kern="1200" baseline="0" dirty="0"/>
            <a:t> An intuitive interface for users to upload geotagged flood photos with essential details.</a:t>
          </a:r>
        </a:p>
      </dsp:txBody>
      <dsp:txXfrm>
        <a:off x="45006" y="149842"/>
        <a:ext cx="5000202" cy="831933"/>
      </dsp:txXfrm>
    </dsp:sp>
    <dsp:sp modelId="{0CD2D655-3345-4FDD-BF65-84E228FFFDA6}">
      <dsp:nvSpPr>
        <dsp:cNvPr id="0" name=""/>
        <dsp:cNvSpPr/>
      </dsp:nvSpPr>
      <dsp:spPr>
        <a:xfrm>
          <a:off x="0" y="1213981"/>
          <a:ext cx="5090214" cy="8889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Automated Detection:</a:t>
          </a:r>
          <a:r>
            <a:rPr lang="en-US" sz="1600" b="0" i="0" kern="1200" baseline="0" dirty="0"/>
            <a:t> CCTV cameras and flood sensors in flood-prone areas autonomously monitor and report water levels.</a:t>
          </a:r>
          <a:endParaRPr lang="en-US" sz="1600" kern="1200" dirty="0"/>
        </a:p>
      </dsp:txBody>
      <dsp:txXfrm>
        <a:off x="43395" y="1257376"/>
        <a:ext cx="5003424" cy="802155"/>
      </dsp:txXfrm>
    </dsp:sp>
    <dsp:sp modelId="{DF8C1FF6-98E9-4C41-A10B-39D6B82082F5}">
      <dsp:nvSpPr>
        <dsp:cNvPr id="0" name=""/>
        <dsp:cNvSpPr/>
      </dsp:nvSpPr>
      <dsp:spPr>
        <a:xfrm>
          <a:off x="0" y="2290127"/>
          <a:ext cx="5090214" cy="1010126"/>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Backend Infrastructure:</a:t>
          </a:r>
          <a:r>
            <a:rPr lang="en-US" sz="1600" b="0" i="0" kern="1200" baseline="0" dirty="0"/>
            <a:t> A secure, cloud-based backend for data processing, geolocation tracking, validation, and transmission to authorities.</a:t>
          </a:r>
          <a:endParaRPr lang="en-US" sz="1600" kern="1200" dirty="0"/>
        </a:p>
      </dsp:txBody>
      <dsp:txXfrm>
        <a:off x="49310" y="2339437"/>
        <a:ext cx="4991594" cy="911506"/>
      </dsp:txXfrm>
    </dsp:sp>
    <dsp:sp modelId="{CBB83241-B63D-447A-992B-63B4CCB4F33F}">
      <dsp:nvSpPr>
        <dsp:cNvPr id="0" name=""/>
        <dsp:cNvSpPr/>
      </dsp:nvSpPr>
      <dsp:spPr>
        <a:xfrm>
          <a:off x="0" y="3487453"/>
          <a:ext cx="5090214" cy="883323"/>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Notification System:</a:t>
          </a:r>
          <a:r>
            <a:rPr lang="en-US" sz="1600" b="0" i="0" kern="1200" baseline="0" dirty="0"/>
            <a:t> An alert system sends data to municipal officers, ensuring a 30-minute response time with fail-safes for prompt receipt and action.</a:t>
          </a:r>
          <a:endParaRPr lang="en-US" sz="1600" kern="1200" dirty="0"/>
        </a:p>
      </dsp:txBody>
      <dsp:txXfrm>
        <a:off x="43120" y="3530573"/>
        <a:ext cx="5003974" cy="797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6CF40-D23B-47F6-B25D-345396726EEE}">
      <dsp:nvSpPr>
        <dsp:cNvPr id="0" name=""/>
        <dsp:cNvSpPr/>
      </dsp:nvSpPr>
      <dsp:spPr>
        <a:xfrm>
          <a:off x="0" y="60369"/>
          <a:ext cx="10582274" cy="836147"/>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en-US" altLang="en-US" sz="2000" b="1" i="0" u="none" strike="noStrike" kern="1200" cap="none" normalizeH="0" baseline="0" dirty="0">
              <a:ln/>
              <a:effectLst/>
              <a:latin typeface="+mn-lt"/>
            </a:rPr>
            <a:t>Resident Reports:</a:t>
          </a:r>
          <a:r>
            <a:rPr kumimoji="0" lang="en-US" altLang="en-US" sz="2000" b="0" i="0" u="none" strike="noStrike" kern="1200" cap="none" normalizeH="0" baseline="0" dirty="0">
              <a:ln/>
              <a:effectLst/>
              <a:latin typeface="+mn-lt"/>
            </a:rPr>
            <a:t> Residents upload geotagged flood photos with personal details, creating a real-time citywide flood map.</a:t>
          </a:r>
          <a:endParaRPr lang="en-US" sz="2000" kern="1200" dirty="0">
            <a:latin typeface="+mn-lt"/>
          </a:endParaRPr>
        </a:p>
      </dsp:txBody>
      <dsp:txXfrm>
        <a:off x="40817" y="101186"/>
        <a:ext cx="10500640" cy="754513"/>
      </dsp:txXfrm>
    </dsp:sp>
    <dsp:sp modelId="{0CD2D655-3345-4FDD-BF65-84E228FFFDA6}">
      <dsp:nvSpPr>
        <dsp:cNvPr id="0" name=""/>
        <dsp:cNvSpPr/>
      </dsp:nvSpPr>
      <dsp:spPr>
        <a:xfrm>
          <a:off x="0" y="956997"/>
          <a:ext cx="10582274" cy="836147"/>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en-US" altLang="en-US" sz="2000" b="1" i="0" u="none" strike="noStrike" kern="1200" cap="none" normalizeH="0" baseline="0" dirty="0">
              <a:ln/>
              <a:effectLst/>
              <a:latin typeface="+mn-lt"/>
            </a:rPr>
            <a:t>Automated Detection:</a:t>
          </a:r>
          <a:r>
            <a:rPr kumimoji="0" lang="en-US" altLang="en-US" sz="2000" b="0" i="0" u="none" strike="noStrike" kern="1200" cap="none" normalizeH="0" baseline="0" dirty="0">
              <a:ln/>
              <a:effectLst/>
              <a:latin typeface="+mn-lt"/>
            </a:rPr>
            <a:t> Sensors and CCTV in flood-prone zones automatically flag high water levels, alerting authorities.</a:t>
          </a:r>
          <a:endParaRPr lang="en-US" sz="2000" kern="1200" dirty="0">
            <a:latin typeface="+mn-lt"/>
          </a:endParaRPr>
        </a:p>
      </dsp:txBody>
      <dsp:txXfrm>
        <a:off x="40817" y="997814"/>
        <a:ext cx="10500640" cy="754513"/>
      </dsp:txXfrm>
    </dsp:sp>
    <dsp:sp modelId="{DF8C1FF6-98E9-4C41-A10B-39D6B82082F5}">
      <dsp:nvSpPr>
        <dsp:cNvPr id="0" name=""/>
        <dsp:cNvSpPr/>
      </dsp:nvSpPr>
      <dsp:spPr>
        <a:xfrm>
          <a:off x="0" y="1853625"/>
          <a:ext cx="10582274" cy="836147"/>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normalizeH="0" baseline="0">
              <a:ln/>
              <a:effectLst/>
              <a:latin typeface="+mn-lt"/>
            </a:rPr>
            <a:t>Data Validation:</a:t>
          </a:r>
          <a:r>
            <a:rPr kumimoji="0" lang="en-US" altLang="en-US" sz="2000" b="0" i="0" u="none" strike="noStrike" kern="1200" cap="none" normalizeH="0" baseline="0">
              <a:ln/>
              <a:effectLst/>
              <a:latin typeface="+mn-lt"/>
            </a:rPr>
            <a:t> Geotags and sensor data cross-verify reports, enhancing accuracy and reducing false alerts.</a:t>
          </a:r>
          <a:endParaRPr lang="en-US" sz="2000" kern="1200" dirty="0">
            <a:latin typeface="+mn-lt"/>
          </a:endParaRPr>
        </a:p>
      </dsp:txBody>
      <dsp:txXfrm>
        <a:off x="40817" y="1894442"/>
        <a:ext cx="10500640" cy="754513"/>
      </dsp:txXfrm>
    </dsp:sp>
    <dsp:sp modelId="{52ECBF98-2CE9-4197-821F-85021A11A392}">
      <dsp:nvSpPr>
        <dsp:cNvPr id="0" name=""/>
        <dsp:cNvSpPr/>
      </dsp:nvSpPr>
      <dsp:spPr>
        <a:xfrm>
          <a:off x="0" y="2750253"/>
          <a:ext cx="10582274" cy="836147"/>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Tx/>
            <a:buSzTx/>
            <a:buFont typeface="Wingdings" panose="05000000000000000000" pitchFamily="2" charset="2"/>
            <a:buNone/>
          </a:pPr>
          <a:r>
            <a:rPr kumimoji="0" lang="en-US" altLang="en-US" sz="2100" b="1" i="0" u="none" strike="noStrike" kern="1200" cap="none" normalizeH="0" baseline="0">
              <a:ln/>
              <a:effectLst/>
              <a:latin typeface="+mn-lt"/>
            </a:rPr>
            <a:t>Authority Communication:</a:t>
          </a:r>
          <a:r>
            <a:rPr kumimoji="0" lang="en-US" altLang="en-US" sz="2100" b="0" i="0" u="none" strike="noStrike" kern="1200" cap="none" normalizeH="0" baseline="0">
              <a:ln/>
              <a:effectLst/>
              <a:latin typeface="+mn-lt"/>
            </a:rPr>
            <a:t> Validated data is sent to authorities via a dashboard for prioritized response.</a:t>
          </a:r>
          <a:endParaRPr lang="en-US" sz="2100" kern="1200" dirty="0">
            <a:latin typeface="+mn-lt"/>
          </a:endParaRPr>
        </a:p>
      </dsp:txBody>
      <dsp:txXfrm>
        <a:off x="40817" y="2791070"/>
        <a:ext cx="10500640" cy="754513"/>
      </dsp:txXfrm>
    </dsp:sp>
    <dsp:sp modelId="{CBB83241-B63D-447A-992B-63B4CCB4F33F}">
      <dsp:nvSpPr>
        <dsp:cNvPr id="0" name=""/>
        <dsp:cNvSpPr/>
      </dsp:nvSpPr>
      <dsp:spPr>
        <a:xfrm>
          <a:off x="0" y="3646881"/>
          <a:ext cx="10582274" cy="836147"/>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normalizeH="0" baseline="0">
              <a:ln/>
              <a:effectLst/>
              <a:latin typeface="+mn-lt"/>
            </a:rPr>
            <a:t>Real-time Notifications:</a:t>
          </a:r>
          <a:r>
            <a:rPr kumimoji="0" lang="en-US" altLang="en-US" sz="2000" b="0" i="0" u="none" strike="noStrike" kern="1200" cap="none" normalizeH="0" baseline="0">
              <a:ln/>
              <a:effectLst/>
              <a:latin typeface="+mn-lt"/>
            </a:rPr>
            <a:t> Instant alerts to local authorities ensure a 30-minute response time for critical issues.</a:t>
          </a:r>
          <a:endParaRPr lang="en-US" sz="2000" kern="1200" dirty="0">
            <a:latin typeface="+mn-lt"/>
          </a:endParaRPr>
        </a:p>
      </dsp:txBody>
      <dsp:txXfrm>
        <a:off x="40817" y="3687698"/>
        <a:ext cx="10500640" cy="754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C69E6-1EE0-4DC0-8749-3B32089394D7}">
      <dsp:nvSpPr>
        <dsp:cNvPr id="0" name=""/>
        <dsp:cNvSpPr/>
      </dsp:nvSpPr>
      <dsp:spPr>
        <a:xfrm>
          <a:off x="0" y="610519"/>
          <a:ext cx="10582274" cy="1490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55FE3EC-B854-40CE-A1B5-EAA2234BA695}">
      <dsp:nvSpPr>
        <dsp:cNvPr id="0" name=""/>
        <dsp:cNvSpPr/>
      </dsp:nvSpPr>
      <dsp:spPr>
        <a:xfrm>
          <a:off x="450967" y="945949"/>
          <a:ext cx="819941" cy="81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5E7A9EB-EFB9-421A-A231-19629E7FC649}">
      <dsp:nvSpPr>
        <dsp:cNvPr id="0" name=""/>
        <dsp:cNvSpPr/>
      </dsp:nvSpPr>
      <dsp:spPr>
        <a:xfrm>
          <a:off x="1721877" y="610519"/>
          <a:ext cx="8860396" cy="149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77" tIns="157777" rIns="157777" bIns="157777" numCol="1" spcCol="1270" anchor="ctr" anchorCtr="0">
          <a:noAutofit/>
        </a:bodyPr>
        <a:lstStyle/>
        <a:p>
          <a:pPr marL="0" lvl="0" indent="0" algn="l" defTabSz="889000">
            <a:lnSpc>
              <a:spcPct val="100000"/>
            </a:lnSpc>
            <a:spcBef>
              <a:spcPct val="0"/>
            </a:spcBef>
            <a:spcAft>
              <a:spcPct val="35000"/>
            </a:spcAft>
            <a:buNone/>
          </a:pPr>
          <a:r>
            <a:rPr kumimoji="0" lang="en-US" altLang="en-US" sz="2000" b="1" i="0" u="none" strike="noStrike" kern="1200" cap="none" normalizeH="0" baseline="0">
              <a:ln>
                <a:noFill/>
              </a:ln>
              <a:solidFill>
                <a:schemeClr val="tx1"/>
              </a:solidFill>
              <a:effectLst/>
              <a:latin typeface="+mn-lt"/>
            </a:rPr>
            <a:t>Website and Reporting Interface :</a:t>
          </a:r>
          <a:endParaRPr kumimoji="0" lang="en-US" altLang="en-US" sz="2000" b="0" i="0" u="none" strike="noStrike" kern="1200" cap="none" normalizeH="0" baseline="0">
            <a:ln>
              <a:noFill/>
            </a:ln>
            <a:solidFill>
              <a:schemeClr val="tx1"/>
            </a:solidFill>
            <a:effectLst/>
            <a:latin typeface="+mn-lt"/>
          </a:endParaRP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Prototype website for users to upload geotagged photos and details.</a:t>
          </a: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Demonstrates UI, data entry, and submission workflow.</a:t>
          </a:r>
          <a:endParaRPr lang="en-US" sz="2000" kern="1200">
            <a:latin typeface="+mn-lt"/>
          </a:endParaRPr>
        </a:p>
      </dsp:txBody>
      <dsp:txXfrm>
        <a:off x="1721877" y="610519"/>
        <a:ext cx="8860396" cy="1490802"/>
      </dsp:txXfrm>
    </dsp:sp>
    <dsp:sp modelId="{E66EE374-D9E2-4C7F-B00E-0A913AEC9243}">
      <dsp:nvSpPr>
        <dsp:cNvPr id="0" name=""/>
        <dsp:cNvSpPr/>
      </dsp:nvSpPr>
      <dsp:spPr>
        <a:xfrm>
          <a:off x="0" y="2442076"/>
          <a:ext cx="10582274" cy="1490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BE4BA17-70CB-4949-80D9-A626FA9B7CEB}">
      <dsp:nvSpPr>
        <dsp:cNvPr id="0" name=""/>
        <dsp:cNvSpPr/>
      </dsp:nvSpPr>
      <dsp:spPr>
        <a:xfrm>
          <a:off x="450967" y="2777507"/>
          <a:ext cx="819941" cy="81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35E376-A2E5-4359-B618-1868073DFB33}">
      <dsp:nvSpPr>
        <dsp:cNvPr id="0" name=""/>
        <dsp:cNvSpPr/>
      </dsp:nvSpPr>
      <dsp:spPr>
        <a:xfrm>
          <a:off x="1721877" y="2442076"/>
          <a:ext cx="8860396" cy="149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77" tIns="157777" rIns="157777" bIns="157777" numCol="1" spcCol="1270" anchor="ctr" anchorCtr="0">
          <a:noAutofit/>
        </a:bodyPr>
        <a:lstStyle/>
        <a:p>
          <a:pPr marL="0" lvl="0" indent="0" algn="l" defTabSz="889000">
            <a:lnSpc>
              <a:spcPct val="100000"/>
            </a:lnSpc>
            <a:spcBef>
              <a:spcPct val="0"/>
            </a:spcBef>
            <a:spcAft>
              <a:spcPct val="35000"/>
            </a:spcAft>
            <a:buNone/>
          </a:pPr>
          <a:r>
            <a:rPr kumimoji="0" lang="en-US" altLang="en-US" sz="2000" b="1" i="0" u="none" strike="noStrike" kern="1200" cap="none" normalizeH="0" baseline="0">
              <a:ln>
                <a:noFill/>
              </a:ln>
              <a:solidFill>
                <a:schemeClr val="tx1"/>
              </a:solidFill>
              <a:effectLst/>
              <a:latin typeface="+mn-lt"/>
            </a:rPr>
            <a:t>Basic Backend Development :</a:t>
          </a:r>
          <a:endParaRPr kumimoji="0" lang="en-US" altLang="en-US" sz="2000" b="0" i="0" u="none" strike="noStrike" kern="1200" cap="none" normalizeH="0" baseline="0">
            <a:ln>
              <a:noFill/>
            </a:ln>
            <a:solidFill>
              <a:schemeClr val="tx1"/>
            </a:solidFill>
            <a:effectLst/>
            <a:latin typeface="+mn-lt"/>
          </a:endParaRP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Initial setup for secure data handling of geotagged reports.</a:t>
          </a: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Cloud database for storing user submissions and sensor data.</a:t>
          </a:r>
          <a:endParaRPr lang="en-US" sz="2000" kern="1200">
            <a:latin typeface="+mn-lt"/>
          </a:endParaRPr>
        </a:p>
      </dsp:txBody>
      <dsp:txXfrm>
        <a:off x="1721877" y="2442076"/>
        <a:ext cx="8860396" cy="1490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F36D7-0CE0-4234-B858-CE7EB1703E2E}">
      <dsp:nvSpPr>
        <dsp:cNvPr id="0" name=""/>
        <dsp:cNvSpPr/>
      </dsp:nvSpPr>
      <dsp:spPr>
        <a:xfrm>
          <a:off x="0" y="610519"/>
          <a:ext cx="10582274" cy="1490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DD8A136-1120-47B0-B390-A698AD33876D}">
      <dsp:nvSpPr>
        <dsp:cNvPr id="0" name=""/>
        <dsp:cNvSpPr/>
      </dsp:nvSpPr>
      <dsp:spPr>
        <a:xfrm>
          <a:off x="450967" y="945949"/>
          <a:ext cx="819941" cy="81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FA2BA15-9044-4066-B649-81B0076F2172}">
      <dsp:nvSpPr>
        <dsp:cNvPr id="0" name=""/>
        <dsp:cNvSpPr/>
      </dsp:nvSpPr>
      <dsp:spPr>
        <a:xfrm>
          <a:off x="1721877" y="610519"/>
          <a:ext cx="8860396" cy="149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77" tIns="157777" rIns="157777" bIns="157777" numCol="1" spcCol="1270" anchor="ctr" anchorCtr="0">
          <a:noAutofit/>
        </a:bodyPr>
        <a:lstStyle/>
        <a:p>
          <a:pPr marL="0" lvl="0" indent="0" algn="l" defTabSz="889000">
            <a:lnSpc>
              <a:spcPct val="100000"/>
            </a:lnSpc>
            <a:spcBef>
              <a:spcPct val="0"/>
            </a:spcBef>
            <a:spcAft>
              <a:spcPct val="35000"/>
            </a:spcAft>
            <a:buNone/>
          </a:pPr>
          <a:r>
            <a:rPr kumimoji="0" lang="en-US" altLang="en-US" sz="2000" b="1" i="0" u="none" strike="noStrike" kern="1200" cap="none" normalizeH="0" baseline="0">
              <a:ln>
                <a:noFill/>
              </a:ln>
              <a:solidFill>
                <a:schemeClr val="tx1"/>
              </a:solidFill>
              <a:effectLst/>
              <a:latin typeface="+mn-lt"/>
            </a:rPr>
            <a:t>Automated Alerts from CCTV and Sensors</a:t>
          </a:r>
          <a:endParaRPr kumimoji="0" lang="en-US" altLang="en-US" sz="2000" b="0" i="0" u="none" strike="noStrike" kern="1200" cap="none" normalizeH="0" baseline="0">
            <a:ln>
              <a:noFill/>
            </a:ln>
            <a:solidFill>
              <a:schemeClr val="tx1"/>
            </a:solidFill>
            <a:effectLst/>
            <a:latin typeface="+mn-lt"/>
          </a:endParaRP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Prototype of flood-detecting sensors and CCTV alerts.</a:t>
          </a: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Simulated flood conditions to demonstrate detection and alert system.</a:t>
          </a:r>
          <a:endParaRPr lang="en-US" sz="2000" kern="1200">
            <a:latin typeface="+mn-lt"/>
          </a:endParaRPr>
        </a:p>
      </dsp:txBody>
      <dsp:txXfrm>
        <a:off x="1721877" y="610519"/>
        <a:ext cx="8860396" cy="1490802"/>
      </dsp:txXfrm>
    </dsp:sp>
    <dsp:sp modelId="{790B39CE-0939-4872-BF7D-C25EC9093918}">
      <dsp:nvSpPr>
        <dsp:cNvPr id="0" name=""/>
        <dsp:cNvSpPr/>
      </dsp:nvSpPr>
      <dsp:spPr>
        <a:xfrm>
          <a:off x="0" y="2442076"/>
          <a:ext cx="10582274" cy="1490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DD4E763-88E7-4450-96B5-32F146F9F14D}">
      <dsp:nvSpPr>
        <dsp:cNvPr id="0" name=""/>
        <dsp:cNvSpPr/>
      </dsp:nvSpPr>
      <dsp:spPr>
        <a:xfrm>
          <a:off x="450967" y="2777507"/>
          <a:ext cx="819941" cy="81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EED65D5-4C62-424D-9F54-B76DBD576A6D}">
      <dsp:nvSpPr>
        <dsp:cNvPr id="0" name=""/>
        <dsp:cNvSpPr/>
      </dsp:nvSpPr>
      <dsp:spPr>
        <a:xfrm>
          <a:off x="1721877" y="2442076"/>
          <a:ext cx="8860396" cy="149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77" tIns="157777" rIns="157777" bIns="157777" numCol="1" spcCol="1270" anchor="ctr" anchorCtr="0">
          <a:noAutofit/>
        </a:bodyPr>
        <a:lstStyle/>
        <a:p>
          <a:pPr marL="0" lvl="0" indent="0" algn="l" defTabSz="889000">
            <a:lnSpc>
              <a:spcPct val="100000"/>
            </a:lnSpc>
            <a:spcBef>
              <a:spcPct val="0"/>
            </a:spcBef>
            <a:spcAft>
              <a:spcPct val="35000"/>
            </a:spcAft>
            <a:buNone/>
          </a:pPr>
          <a:r>
            <a:rPr kumimoji="0" lang="en-US" altLang="en-US" sz="2000" b="1" i="0" u="none" strike="noStrike" kern="1200" cap="none" normalizeH="0" baseline="0">
              <a:ln>
                <a:noFill/>
              </a:ln>
              <a:solidFill>
                <a:schemeClr val="tx1"/>
              </a:solidFill>
              <a:effectLst/>
              <a:latin typeface="+mn-lt"/>
            </a:rPr>
            <a:t>Dashboard for Authorities</a:t>
          </a:r>
          <a:endParaRPr kumimoji="0" lang="en-US" altLang="en-US" sz="2000" b="0" i="0" u="none" strike="noStrike" kern="1200" cap="none" normalizeH="0" baseline="0">
            <a:ln>
              <a:noFill/>
            </a:ln>
            <a:solidFill>
              <a:schemeClr val="tx1"/>
            </a:solidFill>
            <a:effectLst/>
            <a:latin typeface="+mn-lt"/>
          </a:endParaRP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Prototype dashboard for viewing and prioritizing incoming reports.</a:t>
          </a:r>
        </a:p>
        <a:p>
          <a:pPr marL="0" lvl="0" indent="0" algn="l" defTabSz="889000">
            <a:lnSpc>
              <a:spcPct val="100000"/>
            </a:lnSpc>
            <a:spcBef>
              <a:spcPct val="0"/>
            </a:spcBef>
            <a:spcAft>
              <a:spcPct val="35000"/>
            </a:spcAft>
            <a:buNone/>
          </a:pPr>
          <a:r>
            <a:rPr kumimoji="0" lang="en-US" altLang="en-US" sz="2000" b="0" i="0" u="none" strike="noStrike" kern="1200" cap="none" normalizeH="0" baseline="0">
              <a:ln>
                <a:noFill/>
              </a:ln>
              <a:solidFill>
                <a:schemeClr val="tx1"/>
              </a:solidFill>
              <a:effectLst/>
              <a:latin typeface="+mn-lt"/>
            </a:rPr>
            <a:t>Interface for authorities to validate and manage responses.</a:t>
          </a:r>
          <a:endParaRPr lang="en-US" sz="2000" kern="1200">
            <a:latin typeface="+mn-lt"/>
          </a:endParaRPr>
        </a:p>
      </dsp:txBody>
      <dsp:txXfrm>
        <a:off x="1721877" y="2442076"/>
        <a:ext cx="8860396" cy="1490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23673-C8B0-4E14-AFDB-9C058827EADF}">
      <dsp:nvSpPr>
        <dsp:cNvPr id="0" name=""/>
        <dsp:cNvSpPr/>
      </dsp:nvSpPr>
      <dsp:spPr>
        <a:xfrm>
          <a:off x="0" y="3512"/>
          <a:ext cx="10012363" cy="748129"/>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09E2390-BE4B-4EBB-B12B-E8367140F228}">
      <dsp:nvSpPr>
        <dsp:cNvPr id="0" name=""/>
        <dsp:cNvSpPr/>
      </dsp:nvSpPr>
      <dsp:spPr>
        <a:xfrm>
          <a:off x="226309" y="171841"/>
          <a:ext cx="411471" cy="411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B5B62-48E0-4C60-9E9F-33C72D47E4B9}">
      <dsp:nvSpPr>
        <dsp:cNvPr id="0" name=""/>
        <dsp:cNvSpPr/>
      </dsp:nvSpPr>
      <dsp:spPr>
        <a:xfrm>
          <a:off x="864089" y="3512"/>
          <a:ext cx="9148273" cy="7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177" tIns="79177" rIns="79177" bIns="791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Faster Response Times: </a:t>
          </a:r>
          <a:r>
            <a:rPr lang="en-US" sz="1900" b="0" kern="1200" dirty="0">
              <a:solidFill>
                <a:schemeClr val="tx1"/>
              </a:solidFill>
            </a:rPr>
            <a:t>Authorities can address flooding within 30 minutes, enhancing public safety.</a:t>
          </a:r>
        </a:p>
      </dsp:txBody>
      <dsp:txXfrm>
        <a:off x="864089" y="3512"/>
        <a:ext cx="9148273" cy="748129"/>
      </dsp:txXfrm>
    </dsp:sp>
    <dsp:sp modelId="{A689CFD2-E7E3-436A-87FD-E121BF131A70}">
      <dsp:nvSpPr>
        <dsp:cNvPr id="0" name=""/>
        <dsp:cNvSpPr/>
      </dsp:nvSpPr>
      <dsp:spPr>
        <a:xfrm>
          <a:off x="0" y="938673"/>
          <a:ext cx="10012363" cy="748129"/>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8B54AB2-4AA3-4177-BC5C-0EF11713C3AE}">
      <dsp:nvSpPr>
        <dsp:cNvPr id="0" name=""/>
        <dsp:cNvSpPr/>
      </dsp:nvSpPr>
      <dsp:spPr>
        <a:xfrm>
          <a:off x="226309" y="1107002"/>
          <a:ext cx="411471" cy="411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686D93-967B-442F-8A71-79655F50EFD3}">
      <dsp:nvSpPr>
        <dsp:cNvPr id="0" name=""/>
        <dsp:cNvSpPr/>
      </dsp:nvSpPr>
      <dsp:spPr>
        <a:xfrm>
          <a:off x="864089" y="938673"/>
          <a:ext cx="9148273" cy="748129"/>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9177" tIns="79177" rIns="79177" bIns="791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Enhanced Community Engagement: </a:t>
          </a:r>
          <a:r>
            <a:rPr lang="en-US" sz="1900" b="0" kern="1200" dirty="0">
              <a:solidFill>
                <a:schemeClr val="tx1"/>
              </a:solidFill>
            </a:rPr>
            <a:t>Increased resident reporting fosters responsibility and strengthens community ties.</a:t>
          </a:r>
        </a:p>
      </dsp:txBody>
      <dsp:txXfrm>
        <a:off x="864089" y="938673"/>
        <a:ext cx="9148273" cy="748129"/>
      </dsp:txXfrm>
    </dsp:sp>
    <dsp:sp modelId="{D786B24D-8E07-479A-A66B-0DDBB9073741}">
      <dsp:nvSpPr>
        <dsp:cNvPr id="0" name=""/>
        <dsp:cNvSpPr/>
      </dsp:nvSpPr>
      <dsp:spPr>
        <a:xfrm>
          <a:off x="0" y="1873835"/>
          <a:ext cx="10012363" cy="748129"/>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BF531E8E-6865-400B-B52D-6E95FEE7D7CD}">
      <dsp:nvSpPr>
        <dsp:cNvPr id="0" name=""/>
        <dsp:cNvSpPr/>
      </dsp:nvSpPr>
      <dsp:spPr>
        <a:xfrm>
          <a:off x="226309" y="2042164"/>
          <a:ext cx="411471" cy="411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624F7E-1E1E-4C8E-800D-818A6BE984B5}">
      <dsp:nvSpPr>
        <dsp:cNvPr id="0" name=""/>
        <dsp:cNvSpPr/>
      </dsp:nvSpPr>
      <dsp:spPr>
        <a:xfrm>
          <a:off x="864089" y="1873835"/>
          <a:ext cx="9148273" cy="7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177" tIns="79177" rIns="79177" bIns="791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Improved Data Accuracy: </a:t>
          </a:r>
          <a:r>
            <a:rPr lang="en-US" sz="1900" b="0" kern="1200" dirty="0"/>
            <a:t>Geotagged photos provide reliable, real-time information for effective decision-making.</a:t>
          </a:r>
        </a:p>
      </dsp:txBody>
      <dsp:txXfrm>
        <a:off x="864089" y="1873835"/>
        <a:ext cx="9148273" cy="748129"/>
      </dsp:txXfrm>
    </dsp:sp>
    <dsp:sp modelId="{E412FB8A-4C2A-4C3B-9B21-67061A0FDD57}">
      <dsp:nvSpPr>
        <dsp:cNvPr id="0" name=""/>
        <dsp:cNvSpPr/>
      </dsp:nvSpPr>
      <dsp:spPr>
        <a:xfrm>
          <a:off x="0" y="2808996"/>
          <a:ext cx="10012363" cy="748129"/>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427163A4-2BFE-4795-9A41-15B3BF289DD8}">
      <dsp:nvSpPr>
        <dsp:cNvPr id="0" name=""/>
        <dsp:cNvSpPr/>
      </dsp:nvSpPr>
      <dsp:spPr>
        <a:xfrm>
          <a:off x="226309" y="2977325"/>
          <a:ext cx="411471" cy="411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27299A-38A1-467E-A8FC-E8252BD96E74}">
      <dsp:nvSpPr>
        <dsp:cNvPr id="0" name=""/>
        <dsp:cNvSpPr/>
      </dsp:nvSpPr>
      <dsp:spPr>
        <a:xfrm>
          <a:off x="864089" y="2808996"/>
          <a:ext cx="9148273" cy="7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177" tIns="79177" rIns="79177" bIns="791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Reduced Flood Disruptions: </a:t>
          </a:r>
          <a:r>
            <a:rPr lang="en-US" sz="1900" b="0" kern="1200" dirty="0"/>
            <a:t>Timely interventions maintain road accessibility and minimize daily life impact.</a:t>
          </a:r>
        </a:p>
      </dsp:txBody>
      <dsp:txXfrm>
        <a:off x="864089" y="2808996"/>
        <a:ext cx="9148273" cy="748129"/>
      </dsp:txXfrm>
    </dsp:sp>
    <dsp:sp modelId="{98D1DDD7-5F12-4FAB-802E-5698338C6FB5}">
      <dsp:nvSpPr>
        <dsp:cNvPr id="0" name=""/>
        <dsp:cNvSpPr/>
      </dsp:nvSpPr>
      <dsp:spPr>
        <a:xfrm>
          <a:off x="0" y="3744158"/>
          <a:ext cx="10012363" cy="748129"/>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F42C886-6C28-4639-A18B-9607A6FECD6B}">
      <dsp:nvSpPr>
        <dsp:cNvPr id="0" name=""/>
        <dsp:cNvSpPr/>
      </dsp:nvSpPr>
      <dsp:spPr>
        <a:xfrm>
          <a:off x="226309" y="3912487"/>
          <a:ext cx="411471" cy="4114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0562AC-E1B7-4063-818A-A44926109882}">
      <dsp:nvSpPr>
        <dsp:cNvPr id="0" name=""/>
        <dsp:cNvSpPr/>
      </dsp:nvSpPr>
      <dsp:spPr>
        <a:xfrm>
          <a:off x="864089" y="3744158"/>
          <a:ext cx="9148273" cy="7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177" tIns="79177" rIns="79177" bIns="791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Better Infrastructure Planning: </a:t>
          </a:r>
          <a:r>
            <a:rPr lang="en-US" sz="1900" b="0" kern="1200" dirty="0"/>
            <a:t>Data informs long-term strategies, allowing effective resource allocation for flood prevention.</a:t>
          </a:r>
        </a:p>
      </dsp:txBody>
      <dsp:txXfrm>
        <a:off x="864089" y="3744158"/>
        <a:ext cx="9148273" cy="7481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92787-3868-4487-8C34-2839E50F25A7}">
      <dsp:nvSpPr>
        <dsp:cNvPr id="0" name=""/>
        <dsp:cNvSpPr/>
      </dsp:nvSpPr>
      <dsp:spPr>
        <a:xfrm>
          <a:off x="0" y="455"/>
          <a:ext cx="9829800" cy="1066539"/>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433175C-42F8-4D18-8A9F-EDA6B70FC262}">
      <dsp:nvSpPr>
        <dsp:cNvPr id="0" name=""/>
        <dsp:cNvSpPr/>
      </dsp:nvSpPr>
      <dsp:spPr>
        <a:xfrm>
          <a:off x="322628" y="240427"/>
          <a:ext cx="586596" cy="586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0B947D9-EF3C-4E6E-9E4F-0C5AD4240E48}">
      <dsp:nvSpPr>
        <dsp:cNvPr id="0" name=""/>
        <dsp:cNvSpPr/>
      </dsp:nvSpPr>
      <dsp:spPr>
        <a:xfrm>
          <a:off x="1231853" y="455"/>
          <a:ext cx="8597947"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875" tIns="112875" rIns="112875" bIns="112875" numCol="1" spcCol="1270" anchor="ctr" anchorCtr="0">
          <a:noAutofit/>
        </a:bodyPr>
        <a:lstStyle/>
        <a:p>
          <a:pPr marL="0" lvl="0" indent="0" algn="l" defTabSz="800100">
            <a:lnSpc>
              <a:spcPct val="100000"/>
            </a:lnSpc>
            <a:spcBef>
              <a:spcPct val="0"/>
            </a:spcBef>
            <a:spcAft>
              <a:spcPct val="35000"/>
            </a:spcAft>
            <a:buNone/>
          </a:pPr>
          <a:r>
            <a:rPr lang="en-US" sz="1800" b="1" i="0" kern="1200" baseline="0" dirty="0"/>
            <a:t>Community Participation:</a:t>
          </a:r>
          <a:r>
            <a:rPr lang="en-US" sz="1800" b="0" i="0" kern="1200" baseline="0" dirty="0"/>
            <a:t> Residents upload geotagged photos of floods, fostering active involvement in flood management.</a:t>
          </a:r>
          <a:endParaRPr lang="en-US" sz="1800" kern="1200" dirty="0"/>
        </a:p>
      </dsp:txBody>
      <dsp:txXfrm>
        <a:off x="1231853" y="455"/>
        <a:ext cx="8597947" cy="1066539"/>
      </dsp:txXfrm>
    </dsp:sp>
    <dsp:sp modelId="{F4DD3AE8-DACA-4AB1-B65E-8CB92F2816C1}">
      <dsp:nvSpPr>
        <dsp:cNvPr id="0" name=""/>
        <dsp:cNvSpPr/>
      </dsp:nvSpPr>
      <dsp:spPr>
        <a:xfrm>
          <a:off x="0" y="1333630"/>
          <a:ext cx="9829800" cy="1066539"/>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468CFAA-52F4-422B-96DB-DFB6958BE04A}">
      <dsp:nvSpPr>
        <dsp:cNvPr id="0" name=""/>
        <dsp:cNvSpPr/>
      </dsp:nvSpPr>
      <dsp:spPr>
        <a:xfrm>
          <a:off x="322628" y="1573601"/>
          <a:ext cx="586596" cy="586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C84B3F-564E-487D-8F1D-E288A4DBD574}">
      <dsp:nvSpPr>
        <dsp:cNvPr id="0" name=""/>
        <dsp:cNvSpPr/>
      </dsp:nvSpPr>
      <dsp:spPr>
        <a:xfrm>
          <a:off x="1231853" y="1333630"/>
          <a:ext cx="8597947"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875" tIns="112875" rIns="112875" bIns="112875" numCol="1" spcCol="1270" anchor="ctr" anchorCtr="0">
          <a:noAutofit/>
        </a:bodyPr>
        <a:lstStyle/>
        <a:p>
          <a:pPr marL="0" lvl="0" indent="0" algn="l" defTabSz="800100">
            <a:lnSpc>
              <a:spcPct val="100000"/>
            </a:lnSpc>
            <a:spcBef>
              <a:spcPct val="0"/>
            </a:spcBef>
            <a:spcAft>
              <a:spcPct val="35000"/>
            </a:spcAft>
            <a:buNone/>
          </a:pPr>
          <a:r>
            <a:rPr lang="en-US" sz="1800" b="1" i="0" kern="1200" baseline="0"/>
            <a:t>Timely Response:</a:t>
          </a:r>
          <a:r>
            <a:rPr lang="en-US" sz="1800" b="0" i="0" kern="1200" baseline="0"/>
            <a:t> Municipal authorities can respond to flooding reports within </a:t>
          </a:r>
          <a:r>
            <a:rPr lang="en-US" sz="1800" b="1" i="0" kern="1200" baseline="0"/>
            <a:t>30 minutes</a:t>
          </a:r>
          <a:r>
            <a:rPr lang="en-US" sz="1800" b="0" i="0" kern="1200" baseline="0"/>
            <a:t>, enhancing public safety.</a:t>
          </a:r>
          <a:endParaRPr lang="en-US" sz="1800" kern="1200"/>
        </a:p>
      </dsp:txBody>
      <dsp:txXfrm>
        <a:off x="1231853" y="1333630"/>
        <a:ext cx="8597947" cy="1066539"/>
      </dsp:txXfrm>
    </dsp:sp>
    <dsp:sp modelId="{AEB5243C-7193-4D41-BC29-938D5BB5FE29}">
      <dsp:nvSpPr>
        <dsp:cNvPr id="0" name=""/>
        <dsp:cNvSpPr/>
      </dsp:nvSpPr>
      <dsp:spPr>
        <a:xfrm>
          <a:off x="0" y="2666804"/>
          <a:ext cx="9829800" cy="1066539"/>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B2F0B1-613E-475F-99BE-E08AFF4F0106}">
      <dsp:nvSpPr>
        <dsp:cNvPr id="0" name=""/>
        <dsp:cNvSpPr/>
      </dsp:nvSpPr>
      <dsp:spPr>
        <a:xfrm>
          <a:off x="322628" y="2906776"/>
          <a:ext cx="586596" cy="5865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E1C66A0-ECA6-442B-8265-E132EEC59C0C}">
      <dsp:nvSpPr>
        <dsp:cNvPr id="0" name=""/>
        <dsp:cNvSpPr/>
      </dsp:nvSpPr>
      <dsp:spPr>
        <a:xfrm>
          <a:off x="1231853" y="2666804"/>
          <a:ext cx="8597947"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875" tIns="112875" rIns="112875" bIns="112875" numCol="1" spcCol="1270" anchor="ctr" anchorCtr="0">
          <a:noAutofit/>
        </a:bodyPr>
        <a:lstStyle/>
        <a:p>
          <a:pPr marL="0" lvl="0" indent="0" algn="l" defTabSz="800100">
            <a:lnSpc>
              <a:spcPct val="100000"/>
            </a:lnSpc>
            <a:spcBef>
              <a:spcPct val="0"/>
            </a:spcBef>
            <a:spcAft>
              <a:spcPct val="35000"/>
            </a:spcAft>
            <a:buNone/>
          </a:pPr>
          <a:r>
            <a:rPr lang="en-US" sz="1800" b="1" i="0" kern="1200" baseline="0" dirty="0"/>
            <a:t>Enhanced Urban Resilience:</a:t>
          </a:r>
          <a:r>
            <a:rPr lang="en-US" sz="1800" b="0" i="0" kern="1200" baseline="0" dirty="0"/>
            <a:t> The initiative improves data accuracy and supports better planning for future flooding events.</a:t>
          </a:r>
          <a:endParaRPr lang="en-US" sz="1800" kern="1200" dirty="0"/>
        </a:p>
      </dsp:txBody>
      <dsp:txXfrm>
        <a:off x="1231853" y="2666804"/>
        <a:ext cx="8597947" cy="1066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6CF40-D23B-47F6-B25D-345396726EEE}">
      <dsp:nvSpPr>
        <dsp:cNvPr id="0" name=""/>
        <dsp:cNvSpPr/>
      </dsp:nvSpPr>
      <dsp:spPr>
        <a:xfrm>
          <a:off x="0" y="116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err="1"/>
            <a:t>Alaoui</a:t>
          </a:r>
          <a:r>
            <a:rPr lang="en-US" sz="1800" b="1" i="0" kern="1200" baseline="0" dirty="0"/>
            <a:t>, A., et al. (2023).</a:t>
          </a:r>
          <a:r>
            <a:rPr lang="en-US" sz="1800" b="0" i="0" kern="1200" baseline="0" dirty="0"/>
            <a:t> "IoT for flood management: A review." </a:t>
          </a:r>
          <a:r>
            <a:rPr lang="en-US" sz="1800" b="0" i="1" kern="1200" baseline="0" dirty="0"/>
            <a:t>Journal of Environmental Management</a:t>
          </a:r>
          <a:r>
            <a:rPr lang="en-US" sz="1800" b="0" i="0" kern="1200" baseline="0" dirty="0"/>
            <a:t>, 257, 109973. DOI: 10.1016/j.jenvman.2023.109973.</a:t>
          </a:r>
          <a:endParaRPr lang="en-US" sz="1800" kern="1200" dirty="0">
            <a:latin typeface="+mn-lt"/>
          </a:endParaRPr>
        </a:p>
      </dsp:txBody>
      <dsp:txXfrm>
        <a:off x="39295" y="50914"/>
        <a:ext cx="10503684" cy="726370"/>
      </dsp:txXfrm>
    </dsp:sp>
    <dsp:sp modelId="{0CD2D655-3345-4FDD-BF65-84E228FFFDA6}">
      <dsp:nvSpPr>
        <dsp:cNvPr id="0" name=""/>
        <dsp:cNvSpPr/>
      </dsp:nvSpPr>
      <dsp:spPr>
        <a:xfrm>
          <a:off x="0" y="9404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err="1"/>
            <a:t>Mastrorillo</a:t>
          </a:r>
          <a:r>
            <a:rPr lang="en-US" sz="1800" b="1" i="0" kern="1200" baseline="0" dirty="0"/>
            <a:t>, M., et al. (2022).</a:t>
          </a:r>
          <a:r>
            <a:rPr lang="en-US" sz="1800" b="0" i="0" kern="1200" baseline="0" dirty="0"/>
            <a:t> "Community engagement in flood management: A review." </a:t>
          </a:r>
          <a:r>
            <a:rPr lang="en-US" sz="1800" b="0" i="1" kern="1200" baseline="0" dirty="0"/>
            <a:t>Water</a:t>
          </a:r>
          <a:r>
            <a:rPr lang="en-US" sz="1800" b="0" i="0" kern="1200" baseline="0" dirty="0"/>
            <a:t>, 8(6), 258. DOI: 10.3390/w8060258.</a:t>
          </a:r>
          <a:endParaRPr lang="en-US" sz="1800" kern="1200" dirty="0">
            <a:latin typeface="+mn-lt"/>
          </a:endParaRPr>
        </a:p>
      </dsp:txBody>
      <dsp:txXfrm>
        <a:off x="39295" y="979714"/>
        <a:ext cx="10503684" cy="726370"/>
      </dsp:txXfrm>
    </dsp:sp>
    <dsp:sp modelId="{DF8C1FF6-98E9-4C41-A10B-39D6B82082F5}">
      <dsp:nvSpPr>
        <dsp:cNvPr id="0" name=""/>
        <dsp:cNvSpPr/>
      </dsp:nvSpPr>
      <dsp:spPr>
        <a:xfrm>
          <a:off x="0" y="18692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Rogers, L., et al. (2021).</a:t>
          </a:r>
          <a:r>
            <a:rPr lang="en-US" sz="1800" b="0" i="0" kern="1200" baseline="0" dirty="0"/>
            <a:t> "Geotagging for Flood Management: Enhancing Community Resilience." </a:t>
          </a:r>
          <a:r>
            <a:rPr lang="en-US" sz="1800" b="0" i="1" kern="1200" baseline="0" dirty="0"/>
            <a:t>Natural Hazards</a:t>
          </a:r>
          <a:r>
            <a:rPr lang="en-US" sz="1800" b="0" i="0" kern="1200" baseline="0" dirty="0"/>
            <a:t>, 94, 257-276. DOI: 10.1007/s11069-018-3177-8.</a:t>
          </a:r>
          <a:endParaRPr lang="en-US" sz="1800" kern="1200" dirty="0">
            <a:latin typeface="+mn-lt"/>
          </a:endParaRPr>
        </a:p>
      </dsp:txBody>
      <dsp:txXfrm>
        <a:off x="39295" y="1908514"/>
        <a:ext cx="10503684" cy="726370"/>
      </dsp:txXfrm>
    </dsp:sp>
    <dsp:sp modelId="{52ECBF98-2CE9-4197-821F-85021A11A392}">
      <dsp:nvSpPr>
        <dsp:cNvPr id="0" name=""/>
        <dsp:cNvSpPr/>
      </dsp:nvSpPr>
      <dsp:spPr>
        <a:xfrm>
          <a:off x="0" y="27980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Bangalore Development Authority (BDA). (2022).</a:t>
          </a:r>
          <a:r>
            <a:rPr lang="en-US" sz="1800" b="0" i="0" kern="1200" baseline="0" dirty="0"/>
            <a:t> "Bangalore Urban Flooding Management: A Strategic Framework." </a:t>
          </a:r>
          <a:r>
            <a:rPr lang="en-US" sz="1800" b="0" i="0" kern="1200" baseline="0" dirty="0">
              <a:hlinkClick xmlns:r="http://schemas.openxmlformats.org/officeDocument/2006/relationships" r:id="rId1"/>
            </a:rPr>
            <a:t>bda.gov.in</a:t>
          </a:r>
          <a:r>
            <a:rPr lang="en-US" sz="1800" b="0" i="0" kern="1200" baseline="0" dirty="0"/>
            <a:t>.</a:t>
          </a:r>
          <a:endParaRPr lang="en-US" sz="1800" kern="1200" dirty="0">
            <a:latin typeface="+mn-lt"/>
          </a:endParaRPr>
        </a:p>
      </dsp:txBody>
      <dsp:txXfrm>
        <a:off x="39295" y="2837314"/>
        <a:ext cx="10503684" cy="726370"/>
      </dsp:txXfrm>
    </dsp:sp>
    <dsp:sp modelId="{CBB83241-B63D-447A-992B-63B4CCB4F33F}">
      <dsp:nvSpPr>
        <dsp:cNvPr id="0" name=""/>
        <dsp:cNvSpPr/>
      </dsp:nvSpPr>
      <dsp:spPr>
        <a:xfrm>
          <a:off x="0" y="37268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Ministry of Earth Sciences, India. (2021).</a:t>
          </a:r>
          <a:r>
            <a:rPr lang="en-US" sz="1800" b="0" i="0" kern="1200" baseline="0" dirty="0"/>
            <a:t> "Guidelines for Urban Flood Management." </a:t>
          </a:r>
          <a:r>
            <a:rPr lang="en-US" sz="1800" b="0" i="0" kern="1200" baseline="0" dirty="0">
              <a:hlinkClick xmlns:r="http://schemas.openxmlformats.org/officeDocument/2006/relationships" r:id="rId2"/>
            </a:rPr>
            <a:t>moes.gov.in</a:t>
          </a:r>
          <a:endParaRPr lang="en-US" sz="1800" kern="1200" dirty="0">
            <a:latin typeface="+mn-lt"/>
          </a:endParaRPr>
        </a:p>
      </dsp:txBody>
      <dsp:txXfrm>
        <a:off x="39295" y="3766114"/>
        <a:ext cx="10503684" cy="7263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6CF40-D23B-47F6-B25D-345396726EEE}">
      <dsp:nvSpPr>
        <dsp:cNvPr id="0" name=""/>
        <dsp:cNvSpPr/>
      </dsp:nvSpPr>
      <dsp:spPr>
        <a:xfrm>
          <a:off x="0" y="116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Jha et al. (2012).</a:t>
          </a:r>
          <a:r>
            <a:rPr lang="en-US" sz="1800" b="0" i="0" kern="1200" dirty="0"/>
            <a:t> "Cities and Flooding: A Guide to Integrated Urban Flood Risk Management. " Covers risk assessment, structural and non-structural measures and community participation.</a:t>
          </a:r>
          <a:endParaRPr lang="en-US" sz="1800" kern="1200" dirty="0">
            <a:latin typeface="+mn-lt"/>
          </a:endParaRPr>
        </a:p>
      </dsp:txBody>
      <dsp:txXfrm>
        <a:off x="39295" y="50914"/>
        <a:ext cx="10503684" cy="726370"/>
      </dsp:txXfrm>
    </dsp:sp>
    <dsp:sp modelId="{0CD2D655-3345-4FDD-BF65-84E228FFFDA6}">
      <dsp:nvSpPr>
        <dsp:cNvPr id="0" name=""/>
        <dsp:cNvSpPr/>
      </dsp:nvSpPr>
      <dsp:spPr>
        <a:xfrm>
          <a:off x="0" y="9404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err="1"/>
            <a:t>Tingsanchali</a:t>
          </a:r>
          <a:r>
            <a:rPr lang="en-US" sz="1800" b="1" i="0" kern="1200" dirty="0"/>
            <a:t> (2012). </a:t>
          </a:r>
          <a:r>
            <a:rPr lang="en-US" sz="1800" b="0" i="0" kern="1200" dirty="0"/>
            <a:t>"Urban flood disaster management." Discusses integrated approaches, early warning systems, and community involvement.</a:t>
          </a:r>
          <a:endParaRPr lang="en-US" sz="1800" kern="1200" dirty="0">
            <a:latin typeface="+mn-lt"/>
          </a:endParaRPr>
        </a:p>
      </dsp:txBody>
      <dsp:txXfrm>
        <a:off x="39295" y="979714"/>
        <a:ext cx="10503684" cy="726370"/>
      </dsp:txXfrm>
    </dsp:sp>
    <dsp:sp modelId="{DF8C1FF6-98E9-4C41-A10B-39D6B82082F5}">
      <dsp:nvSpPr>
        <dsp:cNvPr id="0" name=""/>
        <dsp:cNvSpPr/>
      </dsp:nvSpPr>
      <dsp:spPr>
        <a:xfrm>
          <a:off x="0" y="18692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Gupta &amp; Nair (2010). </a:t>
          </a:r>
          <a:r>
            <a:rPr lang="en-US" sz="1800" b="0" i="0" kern="1200" dirty="0"/>
            <a:t>"Urban floods in Bangalore and Chennai." Examines flood risks and need for sustainable urban ecology and management strategies.</a:t>
          </a:r>
          <a:r>
            <a:rPr lang="en-US" sz="1800" b="0" i="0" kern="1200" baseline="0" dirty="0"/>
            <a:t>.</a:t>
          </a:r>
          <a:endParaRPr lang="en-US" sz="1800" kern="1200" dirty="0">
            <a:latin typeface="+mn-lt"/>
          </a:endParaRPr>
        </a:p>
      </dsp:txBody>
      <dsp:txXfrm>
        <a:off x="39295" y="1908514"/>
        <a:ext cx="10503684" cy="726370"/>
      </dsp:txXfrm>
    </dsp:sp>
    <dsp:sp modelId="{52ECBF98-2CE9-4197-821F-85021A11A392}">
      <dsp:nvSpPr>
        <dsp:cNvPr id="0" name=""/>
        <dsp:cNvSpPr/>
      </dsp:nvSpPr>
      <dsp:spPr>
        <a:xfrm>
          <a:off x="0" y="27980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Ramachandran et al. (2017). </a:t>
          </a:r>
          <a:r>
            <a:rPr lang="en-US" sz="1800" b="0" i="0" kern="1200" dirty="0"/>
            <a:t>"Flood hazard and risk assessment using geospatial techniques." Demonstrates application of geospatial techniques for flood management in India.</a:t>
          </a:r>
          <a:endParaRPr lang="en-US" sz="1800" kern="1200" dirty="0">
            <a:latin typeface="+mn-lt"/>
          </a:endParaRPr>
        </a:p>
      </dsp:txBody>
      <dsp:txXfrm>
        <a:off x="39295" y="2837314"/>
        <a:ext cx="10503684" cy="726370"/>
      </dsp:txXfrm>
    </dsp:sp>
    <dsp:sp modelId="{CBB83241-B63D-447A-992B-63B4CCB4F33F}">
      <dsp:nvSpPr>
        <dsp:cNvPr id="0" name=""/>
        <dsp:cNvSpPr/>
      </dsp:nvSpPr>
      <dsp:spPr>
        <a:xfrm>
          <a:off x="0" y="3726819"/>
          <a:ext cx="10582274" cy="8049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NDMA, India (2019). </a:t>
          </a:r>
          <a:r>
            <a:rPr lang="en-US" sz="1800" b="0" i="0" kern="1200" dirty="0"/>
            <a:t>"National Guidelines: Management of Urban Flooding." Provides a framework covering risk assessment, warning systems, response, and capacity building.</a:t>
          </a:r>
          <a:endParaRPr lang="en-US" sz="1800" kern="1200" dirty="0">
            <a:latin typeface="+mn-lt"/>
          </a:endParaRPr>
        </a:p>
      </dsp:txBody>
      <dsp:txXfrm>
        <a:off x="39295" y="3766114"/>
        <a:ext cx="10503684" cy="726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BA4C-4809-4F66-B95F-6E2B0790D2BC}"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AD8DC-D5A0-46DF-A26B-7784D6B2E457}" type="slidenum">
              <a:rPr lang="en-IN" smtClean="0"/>
              <a:t>‹#›</a:t>
            </a:fld>
            <a:endParaRPr lang="en-IN"/>
          </a:p>
        </p:txBody>
      </p:sp>
    </p:spTree>
    <p:extLst>
      <p:ext uri="{BB962C8B-B14F-4D97-AF65-F5344CB8AC3E}">
        <p14:creationId xmlns:p14="http://schemas.microsoft.com/office/powerpoint/2010/main" val="57776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AB27-2D6A-7C40-4A8D-EADF3FCBF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D58711-DF45-E1F7-3B59-BA7C62830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EB976F-DE21-7452-8086-B94849454EE0}"/>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D98ADBA8-2099-1736-733A-3EECEE86D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6A82B-1565-D364-C122-0BF5F28B12A0}"/>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146832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C214-2C33-CD12-6EA2-482E544AA3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178DB-A2EA-5BE3-ECDF-54968C1D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78348-719F-BA22-830A-7BBCEF0A1CE9}"/>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4627AC77-F799-BC67-06AE-9CBF85244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A41A8-BEB7-C826-6FCF-8482AE800C62}"/>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193289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D1C1C-3033-7361-F632-04A33318B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535B14-670D-995A-3156-F8E44FE6A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C39E7-FABA-D67B-582D-90A74DBCB5D3}"/>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2E2C86CE-C7A5-9979-28CE-B50579220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0229A-B527-5D55-5849-F51918B2C895}"/>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3100397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12965F-CD28-4C7C-B05C-B9903E552F73}" type="datetime1">
              <a:rPr lang="en-US" smtClean="0"/>
              <a:t>11/19/2024</a:t>
            </a:fld>
            <a:endParaRPr lang="en-US"/>
          </a:p>
        </p:txBody>
      </p:sp>
      <p:sp>
        <p:nvSpPr>
          <p:cNvPr id="5" name="Footer Placeholder 4"/>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044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8D6-05B4-4352-92E0-86F17A65410E}" type="datetime1">
              <a:rPr lang="en-US" smtClean="0"/>
              <a:t>11/19/2024</a:t>
            </a:fld>
            <a:endParaRPr lang="en-US"/>
          </a:p>
        </p:txBody>
      </p:sp>
      <p:sp>
        <p:nvSpPr>
          <p:cNvPr id="5" name="Footer Placeholder 4"/>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79721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5D079-9C22-46CD-8618-646A1FF69778}" type="datetime1">
              <a:rPr lang="en-US" smtClean="0"/>
              <a:t>11/19/2024</a:t>
            </a:fld>
            <a:endParaRPr lang="en-US"/>
          </a:p>
        </p:txBody>
      </p:sp>
      <p:sp>
        <p:nvSpPr>
          <p:cNvPr id="5" name="Footer Placeholder 4"/>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19300-D33D-48E7-8D90-E7A1D8A811A4}" type="datetime1">
              <a:rPr lang="en-US" smtClean="0"/>
              <a:t>11/19/2024</a:t>
            </a:fld>
            <a:endParaRPr lang="en-US"/>
          </a:p>
        </p:txBody>
      </p:sp>
      <p:sp>
        <p:nvSpPr>
          <p:cNvPr id="6" name="Footer Placeholder 5"/>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98521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4335-2472-4B2D-B124-8EAB1DE4EC1D}" type="datetime1">
              <a:rPr lang="en-US" smtClean="0"/>
              <a:t>11/19/2024</a:t>
            </a:fld>
            <a:endParaRPr lang="en-US"/>
          </a:p>
        </p:txBody>
      </p:sp>
      <p:sp>
        <p:nvSpPr>
          <p:cNvPr id="8" name="Footer Placeholder 7"/>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636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2B601-CEB2-4586-BA2B-60F337D7DEF5}" type="datetime1">
              <a:rPr lang="en-US" smtClean="0"/>
              <a:t>11/19/2024</a:t>
            </a:fld>
            <a:endParaRPr lang="en-US"/>
          </a:p>
        </p:txBody>
      </p:sp>
      <p:sp>
        <p:nvSpPr>
          <p:cNvPr id="4" name="Footer Placeholder 3"/>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42858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D5EACC-4FC6-40BB-BCFD-73B6520501D2}" type="datetime1">
              <a:rPr lang="en-US" smtClean="0"/>
              <a:t>11/19/2024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72824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FC444F-2D95-47C5-91D7-C5E92B39013B}" type="datetime1">
              <a:rPr lang="en-US" smtClean="0"/>
              <a:t>11/19/2024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23146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818A-9C2D-62BC-0C5B-1F99B84280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9B7DD5-4917-FA1E-7DCF-385F8A944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37B89-8AAA-7DA1-7754-2F244A3777E3}"/>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6BE44620-783E-19C5-68B8-6EE089601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A65A6-6108-6548-B3FB-DE32342B1E0E}"/>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3292437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61298-0A8A-4EED-AEDE-86F749E9EE52}" type="datetime1">
              <a:rPr lang="en-US" smtClean="0"/>
              <a:t>11/19/2024</a:t>
            </a:fld>
            <a:endParaRPr lang="en-US"/>
          </a:p>
        </p:txBody>
      </p:sp>
      <p:sp>
        <p:nvSpPr>
          <p:cNvPr id="6" name="Footer Placeholder 5"/>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8729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21A33-869F-49DD-9480-F9AE88CDBCB2}" type="datetime1">
              <a:rPr lang="en-US" smtClean="0"/>
              <a:t>11/19/2024</a:t>
            </a:fld>
            <a:endParaRPr lang="en-US"/>
          </a:p>
        </p:txBody>
      </p:sp>
      <p:sp>
        <p:nvSpPr>
          <p:cNvPr id="5" name="Footer Placeholder 4"/>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8657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45D12-7D3A-4264-A42F-61E76ADC0988}" type="datetime1">
              <a:rPr lang="en-US" smtClean="0"/>
              <a:t>11/19/2024</a:t>
            </a:fld>
            <a:endParaRPr lang="en-US"/>
          </a:p>
        </p:txBody>
      </p:sp>
      <p:sp>
        <p:nvSpPr>
          <p:cNvPr id="5" name="Footer Placeholder 4"/>
          <p:cNvSpPr>
            <a:spLocks noGrp="1"/>
          </p:cNvSpPr>
          <p:nvPr>
            <p:ph type="ftr" sz="quarter" idx="11"/>
          </p:nvPr>
        </p:nvSpPr>
        <p:spPr/>
        <p:txBody>
          <a:body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332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E110-F3C8-9B4A-8CED-F4D58E1D0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4CCF0A-BDF0-882B-2798-11206AE68A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6FBD0-127A-3D93-BE4F-24EAFAB45A32}"/>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A60D1BA0-68C1-28F5-EAAB-393A08F71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BED25-91C7-90EC-64A5-6AC7B85A8806}"/>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267651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D08-2E17-B80A-2378-454322260A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B1074-3A6A-010B-1BB2-94FD1B59E6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70BAB5-54C5-6766-DF22-1B0579C56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3A59B1-17B6-A8F2-4000-6C76CDE4DA74}"/>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6" name="Footer Placeholder 5">
            <a:extLst>
              <a:ext uri="{FF2B5EF4-FFF2-40B4-BE49-F238E27FC236}">
                <a16:creationId xmlns:a16="http://schemas.microsoft.com/office/drawing/2014/main" id="{06A44CB1-A30B-B692-E992-FBA87EC33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D944B-FBC3-CED9-7048-CB259EC87D07}"/>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321814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B47E-6549-1C8E-0405-9C3165B377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99257A-B476-9BB3-8A80-722EC7DB1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1406A-CED9-9055-7B42-C25D53377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4369C4-486A-E8CD-4E5C-97965CA22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1BBB7-39A5-B57F-5B4E-D87EC7336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D06741-51FB-A7F3-0705-7088E06B4901}"/>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8" name="Footer Placeholder 7">
            <a:extLst>
              <a:ext uri="{FF2B5EF4-FFF2-40B4-BE49-F238E27FC236}">
                <a16:creationId xmlns:a16="http://schemas.microsoft.com/office/drawing/2014/main" id="{968CE5AA-17D8-1BB0-6154-D9A9F4667D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15F5F-4F3B-1482-F9FB-A5AB454F1276}"/>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238119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735A-D949-9CD5-35AB-B10700CC27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2093D8-FBFB-2EBA-A9A0-D917D549F655}"/>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4" name="Footer Placeholder 3">
            <a:extLst>
              <a:ext uri="{FF2B5EF4-FFF2-40B4-BE49-F238E27FC236}">
                <a16:creationId xmlns:a16="http://schemas.microsoft.com/office/drawing/2014/main" id="{6D80360F-21F0-1D51-BAFD-4AAE1208A7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D0571E-1A65-25E3-E375-02837245B353}"/>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267614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96099-CD78-FF08-D21E-95D1FA4DF11A}"/>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3" name="Footer Placeholder 2">
            <a:extLst>
              <a:ext uri="{FF2B5EF4-FFF2-40B4-BE49-F238E27FC236}">
                <a16:creationId xmlns:a16="http://schemas.microsoft.com/office/drawing/2014/main" id="{69568E0D-69F3-0AF9-FB6C-14AA54954B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D6D25C-1105-8697-C02D-77E8A9590FA0}"/>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96528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EBAD-A6FB-F08F-8CC1-002A8588B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8425E3-A29B-A3D7-D2AE-531FFAF5E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3D6C08-45CA-D2D9-B1F4-445774B57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32949-DD69-72C6-A9E1-05D707F0FB83}"/>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6" name="Footer Placeholder 5">
            <a:extLst>
              <a:ext uri="{FF2B5EF4-FFF2-40B4-BE49-F238E27FC236}">
                <a16:creationId xmlns:a16="http://schemas.microsoft.com/office/drawing/2014/main" id="{1339383D-9401-B9E9-5AAC-FDF429F8E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F65A6-D31C-6713-992B-1DBBD9F200D8}"/>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354577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B996-12A2-841F-47A7-9054830B5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17AC75-D12B-6B0D-4D9C-E0F9CAED7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47D431-5640-28E8-0814-858CCEC3D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435FC-764B-EEE2-0552-1F6E0807BD83}"/>
              </a:ext>
            </a:extLst>
          </p:cNvPr>
          <p:cNvSpPr>
            <a:spLocks noGrp="1"/>
          </p:cNvSpPr>
          <p:nvPr>
            <p:ph type="dt" sz="half" idx="10"/>
          </p:nvPr>
        </p:nvSpPr>
        <p:spPr/>
        <p:txBody>
          <a:bodyPr/>
          <a:lstStyle/>
          <a:p>
            <a:fld id="{865877DA-5BD4-4DAF-9A6F-9B693D72FF97}" type="datetimeFigureOut">
              <a:rPr lang="en-IN" smtClean="0"/>
              <a:t>19-11-2024</a:t>
            </a:fld>
            <a:endParaRPr lang="en-IN"/>
          </a:p>
        </p:txBody>
      </p:sp>
      <p:sp>
        <p:nvSpPr>
          <p:cNvPr id="6" name="Footer Placeholder 5">
            <a:extLst>
              <a:ext uri="{FF2B5EF4-FFF2-40B4-BE49-F238E27FC236}">
                <a16:creationId xmlns:a16="http://schemas.microsoft.com/office/drawing/2014/main" id="{7005BE42-5EE6-F92F-B488-775751D06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7C979-99B6-9A9A-2EDC-00197A6014FB}"/>
              </a:ext>
            </a:extLst>
          </p:cNvPr>
          <p:cNvSpPr>
            <a:spLocks noGrp="1"/>
          </p:cNvSpPr>
          <p:nvPr>
            <p:ph type="sldNum" sz="quarter" idx="12"/>
          </p:nvPr>
        </p:nvSpPr>
        <p:spPr/>
        <p:txBody>
          <a:bodyPr/>
          <a:lstStyle/>
          <a:p>
            <a:fld id="{29A51350-6B0B-4700-BB10-BF3210AC9F7B}" type="slidenum">
              <a:rPr lang="en-IN" smtClean="0"/>
              <a:t>‹#›</a:t>
            </a:fld>
            <a:endParaRPr lang="en-IN"/>
          </a:p>
        </p:txBody>
      </p:sp>
    </p:spTree>
    <p:extLst>
      <p:ext uri="{BB962C8B-B14F-4D97-AF65-F5344CB8AC3E}">
        <p14:creationId xmlns:p14="http://schemas.microsoft.com/office/powerpoint/2010/main" val="299002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F246C-0F14-A1D2-58A0-289C34017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6AF93-63DA-2918-7A1A-63893B2E1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FF99A-4C59-43F7-4362-138F0E667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5877DA-5BD4-4DAF-9A6F-9B693D72FF97}" type="datetimeFigureOut">
              <a:rPr lang="en-IN" smtClean="0"/>
              <a:t>19-11-2024</a:t>
            </a:fld>
            <a:endParaRPr lang="en-IN"/>
          </a:p>
        </p:txBody>
      </p:sp>
      <p:sp>
        <p:nvSpPr>
          <p:cNvPr id="5" name="Footer Placeholder 4">
            <a:extLst>
              <a:ext uri="{FF2B5EF4-FFF2-40B4-BE49-F238E27FC236}">
                <a16:creationId xmlns:a16="http://schemas.microsoft.com/office/drawing/2014/main" id="{FC7778EC-C78F-E746-9271-D27FE13B8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6EF537-AE58-7A25-6CFC-93F1E4BCD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A51350-6B0B-4700-BB10-BF3210AC9F7B}" type="slidenum">
              <a:rPr lang="en-IN" smtClean="0"/>
              <a:t>‹#›</a:t>
            </a:fld>
            <a:endParaRPr lang="en-IN"/>
          </a:p>
        </p:txBody>
      </p:sp>
    </p:spTree>
    <p:extLst>
      <p:ext uri="{BB962C8B-B14F-4D97-AF65-F5344CB8AC3E}">
        <p14:creationId xmlns:p14="http://schemas.microsoft.com/office/powerpoint/2010/main" val="1749383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82EBED-CD9D-484E-BE96-A5AB63EEDA31}" type="datetime1">
              <a:rPr lang="en-US" smtClean="0"/>
              <a:t>11/19/2024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12700">
              <a:lnSpc>
                <a:spcPts val="2135"/>
              </a:lnSpc>
            </a:pPr>
            <a:r>
              <a:rPr lang="en-IN" spc="65"/>
              <a:t>D</a:t>
            </a:r>
            <a:r>
              <a:rPr lang="en-IN" spc="95"/>
              <a:t>e</a:t>
            </a:r>
            <a:r>
              <a:rPr lang="en-IN" spc="-165"/>
              <a:t>pt.</a:t>
            </a:r>
            <a:r>
              <a:rPr lang="en-IN" spc="-265"/>
              <a:t> </a:t>
            </a:r>
            <a:r>
              <a:rPr lang="en-IN" spc="5"/>
              <a:t>o</a:t>
            </a:r>
            <a:r>
              <a:rPr lang="en-IN" spc="-215"/>
              <a:t>f</a:t>
            </a:r>
            <a:r>
              <a:rPr lang="en-IN" spc="-20"/>
              <a:t> </a:t>
            </a:r>
            <a:r>
              <a:rPr lang="en-IN" spc="-45"/>
              <a:t>CSE,</a:t>
            </a:r>
            <a:r>
              <a:rPr lang="en-IN" spc="-190"/>
              <a:t> </a:t>
            </a:r>
            <a:r>
              <a:rPr lang="en-IN" spc="-5"/>
              <a:t>S</a:t>
            </a:r>
            <a:r>
              <a:rPr lang="en-IN" spc="30"/>
              <a:t>V</a:t>
            </a:r>
            <a:r>
              <a:rPr lang="en-IN" spc="-5"/>
              <a:t>IT</a:t>
            </a:r>
            <a:endParaRPr lang="en-IN" spc="-5"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36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3" y="6122987"/>
            <a:ext cx="186055" cy="12700"/>
          </a:xfrm>
          <a:custGeom>
            <a:avLst/>
            <a:gdLst/>
            <a:ahLst/>
            <a:cxnLst/>
            <a:rect l="l" t="t" r="r" b="b"/>
            <a:pathLst>
              <a:path w="186055" h="12700">
                <a:moveTo>
                  <a:pt x="0" y="12700"/>
                </a:moveTo>
                <a:lnTo>
                  <a:pt x="185736" y="12700"/>
                </a:lnTo>
                <a:lnTo>
                  <a:pt x="185736" y="0"/>
                </a:lnTo>
                <a:lnTo>
                  <a:pt x="0" y="0"/>
                </a:lnTo>
                <a:lnTo>
                  <a:pt x="0" y="12700"/>
                </a:lnTo>
                <a:close/>
              </a:path>
            </a:pathLst>
          </a:custGeom>
          <a:solidFill>
            <a:srgbClr val="000000"/>
          </a:solidFill>
        </p:spPr>
        <p:txBody>
          <a:bodyPr wrap="square" lIns="0" tIns="0" rIns="0" bIns="0" rtlCol="0"/>
          <a:lstStyle/>
          <a:p>
            <a:endParaRPr/>
          </a:p>
        </p:txBody>
      </p:sp>
      <p:grpSp>
        <p:nvGrpSpPr>
          <p:cNvPr id="3" name="object 3"/>
          <p:cNvGrpSpPr/>
          <p:nvPr/>
        </p:nvGrpSpPr>
        <p:grpSpPr>
          <a:xfrm>
            <a:off x="180975" y="180911"/>
            <a:ext cx="12011025" cy="6491351"/>
            <a:chOff x="180975" y="180911"/>
            <a:chExt cx="12011025" cy="6491351"/>
          </a:xfrm>
        </p:grpSpPr>
        <p:sp>
          <p:nvSpPr>
            <p:cNvPr id="4" name="object 4"/>
            <p:cNvSpPr/>
            <p:nvPr/>
          </p:nvSpPr>
          <p:spPr>
            <a:xfrm>
              <a:off x="11915775" y="6122987"/>
              <a:ext cx="276225" cy="12700"/>
            </a:xfrm>
            <a:custGeom>
              <a:avLst/>
              <a:gdLst/>
              <a:ahLst/>
              <a:cxnLst/>
              <a:rect l="l" t="t" r="r" b="b"/>
              <a:pathLst>
                <a:path w="276225" h="12700">
                  <a:moveTo>
                    <a:pt x="0" y="12700"/>
                  </a:moveTo>
                  <a:lnTo>
                    <a:pt x="276225" y="12700"/>
                  </a:lnTo>
                  <a:lnTo>
                    <a:pt x="276225" y="0"/>
                  </a:lnTo>
                  <a:lnTo>
                    <a:pt x="0" y="0"/>
                  </a:lnTo>
                  <a:lnTo>
                    <a:pt x="0" y="1270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80975" y="180911"/>
              <a:ext cx="11739626" cy="6491351"/>
            </a:xfrm>
            <a:prstGeom prst="rect">
              <a:avLst/>
            </a:prstGeom>
          </p:spPr>
        </p:pic>
        <p:sp>
          <p:nvSpPr>
            <p:cNvPr id="6" name="object 6"/>
            <p:cNvSpPr/>
            <p:nvPr/>
          </p:nvSpPr>
          <p:spPr>
            <a:xfrm>
              <a:off x="190500" y="190499"/>
              <a:ext cx="11725275" cy="6477000"/>
            </a:xfrm>
            <a:custGeom>
              <a:avLst/>
              <a:gdLst/>
              <a:ahLst/>
              <a:cxnLst/>
              <a:rect l="l" t="t" r="r" b="b"/>
              <a:pathLst>
                <a:path w="11725275" h="6477000">
                  <a:moveTo>
                    <a:pt x="0" y="6477000"/>
                  </a:moveTo>
                  <a:lnTo>
                    <a:pt x="11725275" y="6477000"/>
                  </a:lnTo>
                  <a:lnTo>
                    <a:pt x="11725275" y="0"/>
                  </a:lnTo>
                  <a:lnTo>
                    <a:pt x="0" y="0"/>
                  </a:lnTo>
                  <a:lnTo>
                    <a:pt x="0" y="6477000"/>
                  </a:lnTo>
                  <a:close/>
                </a:path>
              </a:pathLst>
            </a:custGeom>
            <a:ln w="15875">
              <a:solidFill>
                <a:srgbClr val="001F5F"/>
              </a:solidFill>
            </a:ln>
          </p:spPr>
          <p:txBody>
            <a:bodyPr wrap="square" lIns="0" tIns="0" rIns="0" bIns="0" rtlCol="0"/>
            <a:lstStyle/>
            <a:p>
              <a:endParaRPr/>
            </a:p>
          </p:txBody>
        </p:sp>
      </p:grpSp>
      <p:sp>
        <p:nvSpPr>
          <p:cNvPr id="8" name="object 8"/>
          <p:cNvSpPr txBox="1">
            <a:spLocks noGrp="1"/>
          </p:cNvSpPr>
          <p:nvPr>
            <p:ph type="title"/>
          </p:nvPr>
        </p:nvSpPr>
        <p:spPr>
          <a:xfrm>
            <a:off x="1042967" y="325640"/>
            <a:ext cx="10061575" cy="1081065"/>
          </a:xfrm>
          <a:prstGeom prst="rect">
            <a:avLst/>
          </a:prstGeom>
        </p:spPr>
        <p:txBody>
          <a:bodyPr vert="horz" wrap="square" lIns="0" tIns="237490" rIns="0" bIns="0" rtlCol="0">
            <a:spAutoFit/>
          </a:bodyPr>
          <a:lstStyle/>
          <a:p>
            <a:pPr marL="12700" algn="ctr">
              <a:lnSpc>
                <a:spcPct val="100000"/>
              </a:lnSpc>
              <a:spcBef>
                <a:spcPts val="1870"/>
              </a:spcBef>
            </a:pPr>
            <a:r>
              <a:rPr sz="2800" b="1" spc="-5" dirty="0">
                <a:solidFill>
                  <a:srgbClr val="C00000"/>
                </a:solidFill>
              </a:rPr>
              <a:t>SAI </a:t>
            </a:r>
            <a:r>
              <a:rPr sz="2800" b="1" spc="-65" dirty="0">
                <a:solidFill>
                  <a:srgbClr val="C00000"/>
                </a:solidFill>
              </a:rPr>
              <a:t>VIDYA</a:t>
            </a:r>
            <a:r>
              <a:rPr sz="2800" b="1" spc="-55" dirty="0">
                <a:solidFill>
                  <a:srgbClr val="C00000"/>
                </a:solidFill>
              </a:rPr>
              <a:t> </a:t>
            </a:r>
            <a:r>
              <a:rPr sz="2800" b="1" dirty="0">
                <a:solidFill>
                  <a:srgbClr val="C00000"/>
                </a:solidFill>
              </a:rPr>
              <a:t>INSTITUTE</a:t>
            </a:r>
            <a:r>
              <a:rPr sz="2800" b="1" spc="160" dirty="0">
                <a:solidFill>
                  <a:srgbClr val="C00000"/>
                </a:solidFill>
              </a:rPr>
              <a:t> </a:t>
            </a:r>
            <a:r>
              <a:rPr sz="2800" b="1" spc="10" dirty="0">
                <a:solidFill>
                  <a:srgbClr val="C00000"/>
                </a:solidFill>
              </a:rPr>
              <a:t>OF</a:t>
            </a:r>
            <a:r>
              <a:rPr sz="2800" b="1" spc="-130" dirty="0">
                <a:solidFill>
                  <a:srgbClr val="C00000"/>
                </a:solidFill>
              </a:rPr>
              <a:t> </a:t>
            </a:r>
            <a:r>
              <a:rPr sz="2800" b="1" dirty="0">
                <a:solidFill>
                  <a:srgbClr val="C00000"/>
                </a:solidFill>
              </a:rPr>
              <a:t>TECHNOLOGY</a:t>
            </a:r>
          </a:p>
          <a:p>
            <a:pPr marR="93345" algn="ctr">
              <a:lnSpc>
                <a:spcPct val="100000"/>
              </a:lnSpc>
              <a:spcBef>
                <a:spcPts val="785"/>
              </a:spcBef>
            </a:pPr>
            <a:r>
              <a:rPr sz="2000" b="1" spc="45" dirty="0">
                <a:solidFill>
                  <a:srgbClr val="C00000"/>
                </a:solidFill>
              </a:rPr>
              <a:t>R</a:t>
            </a:r>
            <a:r>
              <a:rPr sz="2000" b="1" spc="-30" dirty="0">
                <a:solidFill>
                  <a:srgbClr val="C00000"/>
                </a:solidFill>
              </a:rPr>
              <a:t>A</a:t>
            </a:r>
            <a:r>
              <a:rPr sz="2000" b="1" spc="45" dirty="0">
                <a:solidFill>
                  <a:srgbClr val="C00000"/>
                </a:solidFill>
              </a:rPr>
              <a:t>J</a:t>
            </a:r>
            <a:r>
              <a:rPr sz="2000" b="1" spc="-30" dirty="0">
                <a:solidFill>
                  <a:srgbClr val="C00000"/>
                </a:solidFill>
              </a:rPr>
              <a:t>A</a:t>
            </a:r>
            <a:r>
              <a:rPr sz="2000" b="1" spc="45" dirty="0">
                <a:solidFill>
                  <a:srgbClr val="C00000"/>
                </a:solidFill>
              </a:rPr>
              <a:t>NU</a:t>
            </a:r>
            <a:r>
              <a:rPr sz="2000" b="1" spc="20" dirty="0">
                <a:solidFill>
                  <a:srgbClr val="C00000"/>
                </a:solidFill>
              </a:rPr>
              <a:t>K</a:t>
            </a:r>
            <a:r>
              <a:rPr sz="2000" b="1" spc="45" dirty="0">
                <a:solidFill>
                  <a:srgbClr val="C00000"/>
                </a:solidFill>
              </a:rPr>
              <a:t>U</a:t>
            </a:r>
            <a:r>
              <a:rPr sz="2000" b="1" spc="-30" dirty="0">
                <a:solidFill>
                  <a:srgbClr val="C00000"/>
                </a:solidFill>
              </a:rPr>
              <a:t>N</a:t>
            </a:r>
            <a:r>
              <a:rPr sz="2000" b="1" spc="-10" dirty="0">
                <a:solidFill>
                  <a:srgbClr val="C00000"/>
                </a:solidFill>
              </a:rPr>
              <a:t>T</a:t>
            </a:r>
            <a:r>
              <a:rPr sz="2000" b="1" spc="-20" dirty="0">
                <a:solidFill>
                  <a:srgbClr val="C00000"/>
                </a:solidFill>
              </a:rPr>
              <a:t>E</a:t>
            </a:r>
            <a:r>
              <a:rPr sz="2000" b="1" spc="5" dirty="0">
                <a:solidFill>
                  <a:srgbClr val="C00000"/>
                </a:solidFill>
              </a:rPr>
              <a:t>,</a:t>
            </a:r>
            <a:r>
              <a:rPr sz="2000" b="1" spc="-110" dirty="0">
                <a:solidFill>
                  <a:srgbClr val="C00000"/>
                </a:solidFill>
              </a:rPr>
              <a:t> </a:t>
            </a:r>
            <a:r>
              <a:rPr sz="2000" b="1" spc="65" dirty="0">
                <a:solidFill>
                  <a:srgbClr val="C00000"/>
                </a:solidFill>
              </a:rPr>
              <a:t>B</a:t>
            </a:r>
            <a:r>
              <a:rPr sz="2000" b="1" spc="-10" dirty="0">
                <a:solidFill>
                  <a:srgbClr val="C00000"/>
                </a:solidFill>
              </a:rPr>
              <a:t>E</a:t>
            </a:r>
            <a:r>
              <a:rPr sz="2000" b="1" spc="45" dirty="0">
                <a:solidFill>
                  <a:srgbClr val="C00000"/>
                </a:solidFill>
              </a:rPr>
              <a:t>N</a:t>
            </a:r>
            <a:r>
              <a:rPr sz="2000" b="1" spc="20" dirty="0">
                <a:solidFill>
                  <a:srgbClr val="C00000"/>
                </a:solidFill>
              </a:rPr>
              <a:t>G</a:t>
            </a:r>
            <a:r>
              <a:rPr sz="2000" b="1" spc="-30" dirty="0">
                <a:solidFill>
                  <a:srgbClr val="C00000"/>
                </a:solidFill>
              </a:rPr>
              <a:t>A</a:t>
            </a:r>
            <a:r>
              <a:rPr sz="2000" b="1" spc="-10" dirty="0">
                <a:solidFill>
                  <a:srgbClr val="C00000"/>
                </a:solidFill>
              </a:rPr>
              <a:t>L</a:t>
            </a:r>
            <a:r>
              <a:rPr sz="2000" b="1" spc="45" dirty="0">
                <a:solidFill>
                  <a:srgbClr val="C00000"/>
                </a:solidFill>
              </a:rPr>
              <a:t>U</a:t>
            </a:r>
            <a:r>
              <a:rPr sz="2000" b="1" spc="-30" dirty="0">
                <a:solidFill>
                  <a:srgbClr val="C00000"/>
                </a:solidFill>
              </a:rPr>
              <a:t>R</a:t>
            </a:r>
            <a:r>
              <a:rPr sz="2000" b="1" spc="15" dirty="0">
                <a:solidFill>
                  <a:srgbClr val="C00000"/>
                </a:solidFill>
              </a:rPr>
              <a:t>U</a:t>
            </a:r>
            <a:r>
              <a:rPr sz="2000" b="1" spc="-105" dirty="0">
                <a:solidFill>
                  <a:srgbClr val="C00000"/>
                </a:solidFill>
              </a:rPr>
              <a:t> </a:t>
            </a:r>
            <a:r>
              <a:rPr sz="2000" b="1" spc="5" dirty="0">
                <a:solidFill>
                  <a:srgbClr val="C00000"/>
                </a:solidFill>
              </a:rPr>
              <a:t>-</a:t>
            </a:r>
            <a:r>
              <a:rPr sz="2000" b="1" spc="-100" dirty="0">
                <a:solidFill>
                  <a:srgbClr val="C00000"/>
                </a:solidFill>
              </a:rPr>
              <a:t> </a:t>
            </a:r>
            <a:r>
              <a:rPr sz="2000" b="1" spc="45" dirty="0">
                <a:solidFill>
                  <a:srgbClr val="C00000"/>
                </a:solidFill>
              </a:rPr>
              <a:t>5600</a:t>
            </a:r>
            <a:r>
              <a:rPr sz="2000" b="1" spc="-25" dirty="0">
                <a:solidFill>
                  <a:srgbClr val="C00000"/>
                </a:solidFill>
              </a:rPr>
              <a:t>6</a:t>
            </a:r>
            <a:r>
              <a:rPr sz="2000" b="1" spc="10" dirty="0">
                <a:solidFill>
                  <a:srgbClr val="C00000"/>
                </a:solidFill>
              </a:rPr>
              <a:t>4</a:t>
            </a:r>
            <a:endParaRPr sz="2000" b="1" dirty="0">
              <a:solidFill>
                <a:srgbClr val="C00000"/>
              </a:solidFill>
            </a:endParaRPr>
          </a:p>
        </p:txBody>
      </p:sp>
      <p:pic>
        <p:nvPicPr>
          <p:cNvPr id="9" name="object 9"/>
          <p:cNvPicPr/>
          <p:nvPr/>
        </p:nvPicPr>
        <p:blipFill>
          <a:blip r:embed="rId3" cstate="print"/>
          <a:stretch>
            <a:fillRect/>
          </a:stretch>
        </p:blipFill>
        <p:spPr>
          <a:xfrm>
            <a:off x="1007987" y="423896"/>
            <a:ext cx="1219200" cy="1204176"/>
          </a:xfrm>
          <a:prstGeom prst="rect">
            <a:avLst/>
          </a:prstGeom>
        </p:spPr>
      </p:pic>
      <p:sp>
        <p:nvSpPr>
          <p:cNvPr id="12" name="object 12"/>
          <p:cNvSpPr txBox="1"/>
          <p:nvPr/>
        </p:nvSpPr>
        <p:spPr>
          <a:xfrm>
            <a:off x="8153400" y="4102285"/>
            <a:ext cx="3429000" cy="382797"/>
          </a:xfrm>
          <a:prstGeom prst="rect">
            <a:avLst/>
          </a:prstGeom>
        </p:spPr>
        <p:txBody>
          <a:bodyPr vert="horz" wrap="square" lIns="0" tIns="13335" rIns="0" bIns="0" rtlCol="0">
            <a:spAutoFit/>
          </a:bodyPr>
          <a:lstStyle/>
          <a:p>
            <a:pPr marL="12700" marR="5080" algn="ctr">
              <a:lnSpc>
                <a:spcPct val="100000"/>
              </a:lnSpc>
              <a:spcBef>
                <a:spcPts val="105"/>
              </a:spcBef>
            </a:pPr>
            <a:r>
              <a:rPr lang="en-IN" sz="2400" b="1" u="sng" spc="320" dirty="0">
                <a:solidFill>
                  <a:srgbClr val="001F5F"/>
                </a:solidFill>
                <a:latin typeface="Trebuchet MS"/>
                <a:cs typeface="Trebuchet MS"/>
              </a:rPr>
              <a:t>U</a:t>
            </a:r>
            <a:r>
              <a:rPr sz="2400" b="1" u="sng" spc="5" dirty="0" err="1">
                <a:solidFill>
                  <a:srgbClr val="001F5F"/>
                </a:solidFill>
                <a:latin typeface="Trebuchet MS"/>
                <a:cs typeface="Trebuchet MS"/>
              </a:rPr>
              <a:t>n</a:t>
            </a:r>
            <a:r>
              <a:rPr sz="2400" b="1" u="sng" spc="25" dirty="0" err="1">
                <a:solidFill>
                  <a:srgbClr val="001F5F"/>
                </a:solidFill>
                <a:latin typeface="Trebuchet MS"/>
                <a:cs typeface="Trebuchet MS"/>
              </a:rPr>
              <a:t>d</a:t>
            </a:r>
            <a:r>
              <a:rPr sz="2400" b="1" u="sng" spc="-40" dirty="0" err="1">
                <a:solidFill>
                  <a:srgbClr val="001F5F"/>
                </a:solidFill>
                <a:latin typeface="Trebuchet MS"/>
                <a:cs typeface="Trebuchet MS"/>
              </a:rPr>
              <a:t>e</a:t>
            </a:r>
            <a:r>
              <a:rPr sz="2400" b="1" u="sng" spc="50" dirty="0" err="1">
                <a:solidFill>
                  <a:srgbClr val="001F5F"/>
                </a:solidFill>
                <a:latin typeface="Trebuchet MS"/>
                <a:cs typeface="Trebuchet MS"/>
              </a:rPr>
              <a:t>r</a:t>
            </a:r>
            <a:r>
              <a:rPr sz="2400" b="1" u="sng" spc="-155" dirty="0">
                <a:solidFill>
                  <a:srgbClr val="001F5F"/>
                </a:solidFill>
                <a:latin typeface="Trebuchet MS"/>
                <a:cs typeface="Trebuchet MS"/>
              </a:rPr>
              <a:t> </a:t>
            </a:r>
            <a:r>
              <a:rPr sz="2400" b="1" u="sng" dirty="0">
                <a:solidFill>
                  <a:srgbClr val="001F5F"/>
                </a:solidFill>
                <a:latin typeface="Trebuchet MS"/>
                <a:cs typeface="Trebuchet MS"/>
              </a:rPr>
              <a:t>t</a:t>
            </a:r>
            <a:r>
              <a:rPr sz="2400" b="1" u="sng" spc="15" dirty="0">
                <a:solidFill>
                  <a:srgbClr val="001F5F"/>
                </a:solidFill>
                <a:latin typeface="Trebuchet MS"/>
                <a:cs typeface="Trebuchet MS"/>
              </a:rPr>
              <a:t>h</a:t>
            </a:r>
            <a:r>
              <a:rPr sz="2400" b="1" u="sng" spc="-55" dirty="0">
                <a:solidFill>
                  <a:srgbClr val="001F5F"/>
                </a:solidFill>
                <a:latin typeface="Trebuchet MS"/>
                <a:cs typeface="Trebuchet MS"/>
              </a:rPr>
              <a:t>e</a:t>
            </a:r>
            <a:r>
              <a:rPr sz="2400" b="1" u="sng" spc="-35" dirty="0">
                <a:solidFill>
                  <a:srgbClr val="001F5F"/>
                </a:solidFill>
                <a:latin typeface="Trebuchet MS"/>
                <a:cs typeface="Trebuchet MS"/>
              </a:rPr>
              <a:t> </a:t>
            </a:r>
            <a:r>
              <a:rPr sz="2400" b="1" u="sng" spc="70" dirty="0">
                <a:solidFill>
                  <a:srgbClr val="001F5F"/>
                </a:solidFill>
                <a:latin typeface="Trebuchet MS"/>
                <a:cs typeface="Trebuchet MS"/>
              </a:rPr>
              <a:t>g</a:t>
            </a:r>
            <a:r>
              <a:rPr sz="2400" b="1" u="sng" dirty="0">
                <a:solidFill>
                  <a:srgbClr val="001F5F"/>
                </a:solidFill>
                <a:latin typeface="Trebuchet MS"/>
                <a:cs typeface="Trebuchet MS"/>
              </a:rPr>
              <a:t>u</a:t>
            </a:r>
            <a:r>
              <a:rPr sz="2400" b="1" u="sng" spc="-45" dirty="0">
                <a:solidFill>
                  <a:srgbClr val="001F5F"/>
                </a:solidFill>
                <a:latin typeface="Trebuchet MS"/>
                <a:cs typeface="Trebuchet MS"/>
              </a:rPr>
              <a:t>i</a:t>
            </a:r>
            <a:r>
              <a:rPr sz="2400" b="1" u="sng" spc="25" dirty="0">
                <a:solidFill>
                  <a:srgbClr val="001F5F"/>
                </a:solidFill>
                <a:latin typeface="Trebuchet MS"/>
                <a:cs typeface="Trebuchet MS"/>
              </a:rPr>
              <a:t>d</a:t>
            </a:r>
            <a:r>
              <a:rPr sz="2400" b="1" u="sng" spc="-10" dirty="0">
                <a:solidFill>
                  <a:srgbClr val="001F5F"/>
                </a:solidFill>
                <a:latin typeface="Trebuchet MS"/>
                <a:cs typeface="Trebuchet MS"/>
              </a:rPr>
              <a:t>a</a:t>
            </a:r>
            <a:r>
              <a:rPr sz="2400" b="1" u="sng" spc="5" dirty="0">
                <a:solidFill>
                  <a:srgbClr val="001F5F"/>
                </a:solidFill>
                <a:latin typeface="Trebuchet MS"/>
                <a:cs typeface="Trebuchet MS"/>
              </a:rPr>
              <a:t>n</a:t>
            </a:r>
            <a:r>
              <a:rPr sz="2400" b="1" u="sng" spc="-40" dirty="0">
                <a:solidFill>
                  <a:srgbClr val="001F5F"/>
                </a:solidFill>
                <a:latin typeface="Trebuchet MS"/>
                <a:cs typeface="Trebuchet MS"/>
              </a:rPr>
              <a:t>ce</a:t>
            </a:r>
            <a:r>
              <a:rPr sz="2400" b="1" u="sng" spc="-185" dirty="0">
                <a:solidFill>
                  <a:srgbClr val="001F5F"/>
                </a:solidFill>
                <a:latin typeface="Trebuchet MS"/>
                <a:cs typeface="Trebuchet MS"/>
              </a:rPr>
              <a:t> </a:t>
            </a:r>
            <a:r>
              <a:rPr sz="2400" b="1" u="sng" spc="-45" dirty="0">
                <a:solidFill>
                  <a:srgbClr val="001F5F"/>
                </a:solidFill>
                <a:latin typeface="Trebuchet MS"/>
                <a:cs typeface="Trebuchet MS"/>
              </a:rPr>
              <a:t>of</a:t>
            </a:r>
            <a:endParaRPr sz="2400" dirty="0">
              <a:latin typeface="Trebuchet MS"/>
              <a:cs typeface="Trebuchet MS"/>
            </a:endParaRPr>
          </a:p>
        </p:txBody>
      </p:sp>
      <p:sp>
        <p:nvSpPr>
          <p:cNvPr id="14" name="TextBox 13">
            <a:extLst>
              <a:ext uri="{FF2B5EF4-FFF2-40B4-BE49-F238E27FC236}">
                <a16:creationId xmlns:a16="http://schemas.microsoft.com/office/drawing/2014/main" id="{32B3461B-F4BE-C9CF-D785-4B5D236C7B32}"/>
              </a:ext>
            </a:extLst>
          </p:cNvPr>
          <p:cNvSpPr txBox="1"/>
          <p:nvPr/>
        </p:nvSpPr>
        <p:spPr>
          <a:xfrm>
            <a:off x="1007987" y="1905071"/>
            <a:ext cx="105918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DEPARTMENT OF COMPUTER SCIENCE AND ENGINEERING</a:t>
            </a:r>
          </a:p>
        </p:txBody>
      </p:sp>
      <p:sp>
        <p:nvSpPr>
          <p:cNvPr id="15" name="TextBox 14">
            <a:extLst>
              <a:ext uri="{FF2B5EF4-FFF2-40B4-BE49-F238E27FC236}">
                <a16:creationId xmlns:a16="http://schemas.microsoft.com/office/drawing/2014/main" id="{821AF314-6AD7-B26E-0BF2-908299474EBC}"/>
              </a:ext>
            </a:extLst>
          </p:cNvPr>
          <p:cNvSpPr txBox="1"/>
          <p:nvPr/>
        </p:nvSpPr>
        <p:spPr>
          <a:xfrm>
            <a:off x="2438400" y="1951237"/>
            <a:ext cx="7543800" cy="2062103"/>
          </a:xfrm>
          <a:prstGeom prst="rect">
            <a:avLst/>
          </a:prstGeom>
          <a:noFill/>
        </p:spPr>
        <p:txBody>
          <a:bodyPr wrap="square" rtlCol="0">
            <a:spAutoFit/>
          </a:bodyPr>
          <a:lstStyle/>
          <a:p>
            <a:pPr algn="ctr"/>
            <a:endParaRPr lang="en-US" sz="3200" b="1"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ctr"/>
            <a:r>
              <a:rPr lang="en-US" sz="3000" b="1" i="0" dirty="0">
                <a:solidFill>
                  <a:schemeClr val="accent2">
                    <a:lumMod val="75000"/>
                  </a:schemeClr>
                </a:solidFill>
                <a:effectLst/>
                <a:latin typeface="Times New Roman" panose="02020603050405020304" pitchFamily="18" charset="0"/>
                <a:cs typeface="Times New Roman" panose="02020603050405020304" pitchFamily="18" charset="0"/>
              </a:rPr>
              <a:t>Mini Project Phase-2 </a:t>
            </a:r>
          </a:p>
          <a:p>
            <a:pPr algn="ctr"/>
            <a:r>
              <a:rPr lang="en-US" sz="3000" b="1" i="0" dirty="0">
                <a:solidFill>
                  <a:schemeClr val="accent2">
                    <a:lumMod val="75000"/>
                  </a:schemeClr>
                </a:solidFill>
                <a:effectLst/>
                <a:latin typeface="Times New Roman" panose="02020603050405020304" pitchFamily="18" charset="0"/>
                <a:cs typeface="Times New Roman" panose="02020603050405020304" pitchFamily="18" charset="0"/>
              </a:rPr>
              <a:t>Presentation On</a:t>
            </a:r>
          </a:p>
          <a:p>
            <a:pPr algn="ctr"/>
            <a: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3200" b="1" dirty="0">
                <a:solidFill>
                  <a:srgbClr val="00B050"/>
                </a:solidFill>
                <a:latin typeface="Times New Roman" panose="02020603050405020304" pitchFamily="18" charset="0"/>
                <a:cs typeface="Times New Roman" panose="02020603050405020304" pitchFamily="18" charset="0"/>
              </a:rPr>
              <a:t>Flood detection in </a:t>
            </a:r>
            <a:r>
              <a:rPr lang="en-US" sz="3200" b="1" dirty="0" err="1">
                <a:solidFill>
                  <a:srgbClr val="00B050"/>
                </a:solidFill>
                <a:latin typeface="Times New Roman" panose="02020603050405020304" pitchFamily="18" charset="0"/>
                <a:cs typeface="Times New Roman" panose="02020603050405020304" pitchFamily="18" charset="0"/>
              </a:rPr>
              <a:t>Metropoliton</a:t>
            </a:r>
            <a:r>
              <a:rPr lang="en-US" sz="3200" b="1" dirty="0">
                <a:solidFill>
                  <a:srgbClr val="00B050"/>
                </a:solidFill>
                <a:latin typeface="Times New Roman" panose="02020603050405020304" pitchFamily="18" charset="0"/>
                <a:cs typeface="Times New Roman" panose="02020603050405020304" pitchFamily="18" charset="0"/>
              </a:rPr>
              <a:t> Cities</a:t>
            </a:r>
            <a: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CDFFC99-47AF-9F4C-B3F8-36AB618BC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2921" y="1331073"/>
            <a:ext cx="1014653" cy="646331"/>
          </a:xfrm>
          <a:prstGeom prst="rect">
            <a:avLst/>
          </a:prstGeom>
        </p:spPr>
      </p:pic>
      <p:pic>
        <p:nvPicPr>
          <p:cNvPr id="7" name="image2.jpeg">
            <a:extLst>
              <a:ext uri="{FF2B5EF4-FFF2-40B4-BE49-F238E27FC236}">
                <a16:creationId xmlns:a16="http://schemas.microsoft.com/office/drawing/2014/main" id="{D3CCE130-2D88-767E-C4B8-3C604F9EF7FE}"/>
              </a:ext>
            </a:extLst>
          </p:cNvPr>
          <p:cNvPicPr>
            <a:picLocks noChangeAspect="1"/>
          </p:cNvPicPr>
          <p:nvPr/>
        </p:nvPicPr>
        <p:blipFill>
          <a:blip r:embed="rId5" cstate="print"/>
          <a:stretch>
            <a:fillRect/>
          </a:stretch>
        </p:blipFill>
        <p:spPr>
          <a:xfrm>
            <a:off x="10212922" y="423896"/>
            <a:ext cx="842808" cy="820189"/>
          </a:xfrm>
          <a:prstGeom prst="rect">
            <a:avLst/>
          </a:prstGeom>
        </p:spPr>
      </p:pic>
      <p:sp>
        <p:nvSpPr>
          <p:cNvPr id="10" name="TextBox 9">
            <a:extLst>
              <a:ext uri="{FF2B5EF4-FFF2-40B4-BE49-F238E27FC236}">
                <a16:creationId xmlns:a16="http://schemas.microsoft.com/office/drawing/2014/main" id="{4342A7EB-5A2E-35CD-0244-99A1EA35284E}"/>
              </a:ext>
            </a:extLst>
          </p:cNvPr>
          <p:cNvSpPr txBox="1"/>
          <p:nvPr/>
        </p:nvSpPr>
        <p:spPr>
          <a:xfrm>
            <a:off x="6629400" y="4640893"/>
            <a:ext cx="2743200" cy="1200329"/>
          </a:xfrm>
          <a:prstGeom prst="rect">
            <a:avLst/>
          </a:prstGeom>
          <a:noFill/>
        </p:spPr>
        <p:txBody>
          <a:bodyPr wrap="square" rtlCol="0">
            <a:spAutoFit/>
          </a:bodyPr>
          <a:lstStyle/>
          <a:p>
            <a:pPr algn="ctr" defTabSz="720000" rtl="0">
              <a:spcBef>
                <a:spcPts val="0"/>
              </a:spcBef>
              <a:spcAft>
                <a:spcPts val="0"/>
              </a:spcAft>
            </a:pPr>
            <a:r>
              <a:rPr lang="en-IN" sz="1800" b="1" i="0" strike="noStrike" dirty="0" err="1">
                <a:solidFill>
                  <a:srgbClr val="000000"/>
                </a:solidFill>
                <a:effectLst/>
                <a:latin typeface="Trebuchet MS" panose="020B0603020202020204" pitchFamily="34" charset="0"/>
              </a:rPr>
              <a:t>Dr.</a:t>
            </a:r>
            <a:r>
              <a:rPr lang="en-IN" sz="1800" b="1" i="0" strike="noStrike" dirty="0">
                <a:solidFill>
                  <a:srgbClr val="000000"/>
                </a:solidFill>
                <a:effectLst/>
                <a:latin typeface="Trebuchet MS" panose="020B0603020202020204" pitchFamily="34" charset="0"/>
              </a:rPr>
              <a:t> </a:t>
            </a:r>
            <a:r>
              <a:rPr lang="en-IN" sz="1800" b="1" i="0" strike="noStrike" dirty="0" err="1">
                <a:solidFill>
                  <a:srgbClr val="000000"/>
                </a:solidFill>
                <a:effectLst/>
                <a:latin typeface="Trebuchet MS" panose="020B0603020202020204" pitchFamily="34" charset="0"/>
              </a:rPr>
              <a:t>Tejashwini</a:t>
            </a:r>
            <a:r>
              <a:rPr lang="en-IN" sz="1800" b="1" i="0" strike="noStrike" dirty="0">
                <a:solidFill>
                  <a:srgbClr val="000000"/>
                </a:solidFill>
                <a:effectLst/>
                <a:latin typeface="Trebuchet MS" panose="020B0603020202020204" pitchFamily="34" charset="0"/>
              </a:rPr>
              <a:t> </a:t>
            </a:r>
            <a:r>
              <a:rPr lang="en-IN" sz="1800" b="1" i="0" u="none" strike="noStrike" dirty="0">
                <a:solidFill>
                  <a:srgbClr val="000000"/>
                </a:solidFill>
                <a:effectLst/>
                <a:latin typeface="Trebuchet MS" panose="020B0603020202020204" pitchFamily="34" charset="0"/>
              </a:rPr>
              <a:t>N</a:t>
            </a:r>
            <a:endParaRPr lang="en-IN" sz="1800" b="1" dirty="0">
              <a:latin typeface="Trebuchet MS" panose="020B0603020202020204" pitchFamily="34" charset="0"/>
            </a:endParaRPr>
          </a:p>
          <a:p>
            <a:pPr algn="ctr" defTabSz="720000" rtl="0">
              <a:spcBef>
                <a:spcPts val="0"/>
              </a:spcBef>
              <a:spcAft>
                <a:spcPts val="0"/>
              </a:spcAft>
            </a:pPr>
            <a:r>
              <a:rPr lang="en-IN" sz="1800" b="1" i="0" u="none" strike="noStrike" dirty="0">
                <a:solidFill>
                  <a:srgbClr val="000000"/>
                </a:solidFill>
                <a:effectLst/>
                <a:latin typeface="Trebuchet MS" panose="020B0603020202020204" pitchFamily="34" charset="0"/>
              </a:rPr>
              <a:t>Associate Professor,</a:t>
            </a:r>
            <a:endParaRPr lang="en-IN" b="1" i="0" u="none" strike="noStrike" dirty="0">
              <a:solidFill>
                <a:srgbClr val="000000"/>
              </a:solidFill>
              <a:effectLst/>
              <a:latin typeface="Trebuchet MS" panose="020B0603020202020204" pitchFamily="34" charset="0"/>
            </a:endParaRPr>
          </a:p>
          <a:p>
            <a:pPr algn="ctr" defTabSz="720000" rtl="0">
              <a:spcBef>
                <a:spcPts val="0"/>
              </a:spcBef>
              <a:spcAft>
                <a:spcPts val="0"/>
              </a:spcAft>
            </a:pPr>
            <a:r>
              <a:rPr lang="en-IN" sz="1800" b="1" dirty="0">
                <a:latin typeface="Trebuchet MS" panose="020B0603020202020204" pitchFamily="34" charset="0"/>
              </a:rPr>
              <a:t> </a:t>
            </a:r>
            <a:r>
              <a:rPr lang="en-IN" sz="1800" b="1" i="0" u="none" strike="noStrike" dirty="0">
                <a:solidFill>
                  <a:srgbClr val="000000"/>
                </a:solidFill>
                <a:effectLst/>
                <a:latin typeface="Trebuchet MS" panose="020B0603020202020204" pitchFamily="34" charset="0"/>
              </a:rPr>
              <a:t>CSE, SVIT</a:t>
            </a:r>
            <a:endParaRPr lang="en-IN" sz="1800" b="1" dirty="0">
              <a:solidFill>
                <a:srgbClr val="000000"/>
              </a:solidFill>
              <a:latin typeface="Trebuchet MS" panose="020B0603020202020204" pitchFamily="34" charset="0"/>
            </a:endParaRPr>
          </a:p>
          <a:p>
            <a:endParaRPr lang="en-IN" dirty="0"/>
          </a:p>
        </p:txBody>
      </p:sp>
      <p:sp>
        <p:nvSpPr>
          <p:cNvPr id="13" name="TextBox 12">
            <a:extLst>
              <a:ext uri="{FF2B5EF4-FFF2-40B4-BE49-F238E27FC236}">
                <a16:creationId xmlns:a16="http://schemas.microsoft.com/office/drawing/2014/main" id="{17D0576D-C44B-D194-EA18-79E781B7FA01}"/>
              </a:ext>
            </a:extLst>
          </p:cNvPr>
          <p:cNvSpPr txBox="1"/>
          <p:nvPr/>
        </p:nvSpPr>
        <p:spPr>
          <a:xfrm>
            <a:off x="9205849" y="4622750"/>
            <a:ext cx="2805176" cy="1200329"/>
          </a:xfrm>
          <a:prstGeom prst="rect">
            <a:avLst/>
          </a:prstGeom>
          <a:noFill/>
        </p:spPr>
        <p:txBody>
          <a:bodyPr wrap="square" rtlCol="0">
            <a:spAutoFit/>
          </a:bodyPr>
          <a:lstStyle/>
          <a:p>
            <a:pPr algn="ctr" defTabSz="720000" rtl="0">
              <a:spcBef>
                <a:spcPts val="0"/>
              </a:spcBef>
              <a:spcAft>
                <a:spcPts val="0"/>
              </a:spcAft>
            </a:pPr>
            <a:r>
              <a:rPr lang="en-IN" sz="1800" b="1" dirty="0" err="1">
                <a:solidFill>
                  <a:srgbClr val="000000"/>
                </a:solidFill>
                <a:latin typeface="Trebuchet MS" panose="020B0603020202020204" pitchFamily="34" charset="0"/>
              </a:rPr>
              <a:t>Dr.</a:t>
            </a:r>
            <a:r>
              <a:rPr lang="en-IN" sz="1800" b="1" dirty="0">
                <a:solidFill>
                  <a:srgbClr val="000000"/>
                </a:solidFill>
                <a:latin typeface="Trebuchet MS" panose="020B0603020202020204" pitchFamily="34" charset="0"/>
              </a:rPr>
              <a:t> </a:t>
            </a:r>
            <a:r>
              <a:rPr lang="en-IN" sz="1800" b="1" dirty="0" err="1">
                <a:solidFill>
                  <a:srgbClr val="000000"/>
                </a:solidFill>
                <a:latin typeface="Trebuchet MS" panose="020B0603020202020204" pitchFamily="34" charset="0"/>
              </a:rPr>
              <a:t>Shantakumar</a:t>
            </a:r>
            <a:r>
              <a:rPr lang="en-IN" sz="1800" b="1" dirty="0">
                <a:solidFill>
                  <a:srgbClr val="000000"/>
                </a:solidFill>
                <a:latin typeface="Trebuchet MS" panose="020B0603020202020204" pitchFamily="34" charset="0"/>
              </a:rPr>
              <a:t> B Patil</a:t>
            </a:r>
          </a:p>
          <a:p>
            <a:pPr algn="ctr" defTabSz="720000" rtl="0">
              <a:spcBef>
                <a:spcPts val="0"/>
              </a:spcBef>
              <a:spcAft>
                <a:spcPts val="0"/>
              </a:spcAft>
            </a:pPr>
            <a:r>
              <a:rPr lang="en-IN" sz="1800" b="1" i="0" u="none" strike="noStrike" dirty="0">
                <a:solidFill>
                  <a:srgbClr val="000000"/>
                </a:solidFill>
                <a:effectLst/>
                <a:latin typeface="Trebuchet MS" panose="020B0603020202020204" pitchFamily="34" charset="0"/>
              </a:rPr>
              <a:t>Associate Dean, R &amp;</a:t>
            </a:r>
            <a:r>
              <a:rPr lang="en-IN" sz="1800" b="1" dirty="0">
                <a:solidFill>
                  <a:srgbClr val="000000"/>
                </a:solidFill>
                <a:latin typeface="Trebuchet MS" panose="020B0603020202020204" pitchFamily="34" charset="0"/>
              </a:rPr>
              <a:t> D, CSE, SVIT</a:t>
            </a:r>
            <a:endParaRPr lang="en-IN" sz="1800" b="1" i="0" u="none" strike="noStrike" dirty="0">
              <a:solidFill>
                <a:srgbClr val="000000"/>
              </a:solidFill>
              <a:effectLst/>
              <a:latin typeface="Trebuchet MS" panose="020B0603020202020204" pitchFamily="34" charset="0"/>
            </a:endParaRPr>
          </a:p>
          <a:p>
            <a:endParaRPr lang="en-IN" dirty="0"/>
          </a:p>
        </p:txBody>
      </p:sp>
      <p:sp>
        <p:nvSpPr>
          <p:cNvPr id="16" name="object 11">
            <a:extLst>
              <a:ext uri="{FF2B5EF4-FFF2-40B4-BE49-F238E27FC236}">
                <a16:creationId xmlns:a16="http://schemas.microsoft.com/office/drawing/2014/main" id="{560E9F95-873D-3A23-976A-0DC6EFB4C422}"/>
              </a:ext>
            </a:extLst>
          </p:cNvPr>
          <p:cNvSpPr txBox="1"/>
          <p:nvPr/>
        </p:nvSpPr>
        <p:spPr>
          <a:xfrm>
            <a:off x="512381" y="4540961"/>
            <a:ext cx="4413580" cy="1966051"/>
          </a:xfrm>
          <a:prstGeom prst="rect">
            <a:avLst/>
          </a:prstGeom>
        </p:spPr>
        <p:txBody>
          <a:bodyPr vert="horz" wrap="square" lIns="0" tIns="13335" rIns="0" bIns="0" rtlCol="0">
            <a:spAutoFit/>
          </a:bodyPr>
          <a:lstStyle/>
          <a:p>
            <a:pPr marL="12065" algn="ctr">
              <a:lnSpc>
                <a:spcPts val="2870"/>
              </a:lnSpc>
              <a:spcBef>
                <a:spcPts val="105"/>
              </a:spcBef>
            </a:pPr>
            <a:r>
              <a:rPr lang="en-IN" sz="2400" b="1" u="sng" spc="65" dirty="0">
                <a:solidFill>
                  <a:srgbClr val="001F5F"/>
                </a:solidFill>
                <a:latin typeface="Trebuchet MS"/>
                <a:cs typeface="Trebuchet MS"/>
              </a:rPr>
              <a:t>Presented </a:t>
            </a:r>
            <a:r>
              <a:rPr sz="2400" b="1" u="sng" spc="65" dirty="0">
                <a:solidFill>
                  <a:srgbClr val="001F5F"/>
                </a:solidFill>
                <a:latin typeface="Trebuchet MS"/>
                <a:cs typeface="Trebuchet MS"/>
              </a:rPr>
              <a:t>By</a:t>
            </a:r>
            <a:endParaRPr sz="2400" u="sng" dirty="0">
              <a:latin typeface="Trebuchet MS"/>
              <a:cs typeface="Trebuchet MS"/>
            </a:endParaRPr>
          </a:p>
          <a:p>
            <a:pPr algn="ctr">
              <a:tabLst>
                <a:tab pos="2426970" algn="l"/>
              </a:tabLst>
            </a:pPr>
            <a:r>
              <a:rPr lang="en-US" sz="2000" b="1" spc="150" dirty="0">
                <a:latin typeface="Trebuchet MS"/>
                <a:cs typeface="Trebuchet MS"/>
              </a:rPr>
              <a:t>Mithun M S  1VA22CS073</a:t>
            </a:r>
          </a:p>
          <a:p>
            <a:pPr algn="ctr">
              <a:tabLst>
                <a:tab pos="2426970" algn="l"/>
              </a:tabLst>
            </a:pPr>
            <a:r>
              <a:rPr lang="en-IN" sz="2000" b="1" spc="30" dirty="0">
                <a:latin typeface="Trebuchet MS"/>
                <a:cs typeface="Trebuchet MS"/>
              </a:rPr>
              <a:t>Ramprasad</a:t>
            </a:r>
            <a:r>
              <a:rPr lang="en-US" sz="2000" b="1" spc="150" dirty="0">
                <a:latin typeface="Trebuchet MS"/>
                <a:cs typeface="Trebuchet MS"/>
              </a:rPr>
              <a:t>    1VA22CS100</a:t>
            </a:r>
          </a:p>
          <a:p>
            <a:pPr algn="ctr">
              <a:tabLst>
                <a:tab pos="2426970" algn="l"/>
              </a:tabLst>
            </a:pPr>
            <a:r>
              <a:rPr lang="en-US" sz="2000" b="1" spc="150" dirty="0">
                <a:latin typeface="Trebuchet MS"/>
                <a:cs typeface="Trebuchet MS"/>
              </a:rPr>
              <a:t>Sagar P       1VA22CS105</a:t>
            </a:r>
          </a:p>
          <a:p>
            <a:pPr algn="ctr">
              <a:tabLst>
                <a:tab pos="2426970" algn="l"/>
              </a:tabLst>
            </a:pPr>
            <a:r>
              <a:rPr lang="en-US" sz="2000" b="1" spc="150" dirty="0">
                <a:latin typeface="Trebuchet MS"/>
                <a:cs typeface="Trebuchet MS"/>
              </a:rPr>
              <a:t>Harshith V  1VA22CS123</a:t>
            </a:r>
          </a:p>
          <a:p>
            <a:pPr algn="ctr">
              <a:lnSpc>
                <a:spcPts val="2870"/>
              </a:lnSpc>
              <a:tabLst>
                <a:tab pos="2426970" algn="l"/>
              </a:tabLst>
            </a:pP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8CFFA30A-B2B5-1FDC-5ECB-F8C4CF902463}"/>
              </a:ext>
            </a:extLst>
          </p:cNvPr>
          <p:cNvGraphicFramePr>
            <a:graphicFrameLocks noGrp="1"/>
          </p:cNvGraphicFramePr>
          <p:nvPr>
            <p:ph idx="1"/>
            <p:extLst>
              <p:ext uri="{D42A27DB-BD31-4B8C-83A1-F6EECF244321}">
                <p14:modId xmlns:p14="http://schemas.microsoft.com/office/powerpoint/2010/main" val="3547532062"/>
              </p:ext>
            </p:extLst>
          </p:nvPr>
        </p:nvGraphicFramePr>
        <p:xfrm>
          <a:off x="1143000" y="1219200"/>
          <a:ext cx="10012363"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1">
            <a:extLst>
              <a:ext uri="{FF2B5EF4-FFF2-40B4-BE49-F238E27FC236}">
                <a16:creationId xmlns:a16="http://schemas.microsoft.com/office/drawing/2014/main" id="{CF2DED6B-3EDC-14DB-35D4-8401FC3B72C4}"/>
              </a:ext>
            </a:extLst>
          </p:cNvPr>
          <p:cNvSpPr>
            <a:spLocks noGrp="1"/>
          </p:cNvSpPr>
          <p:nvPr>
            <p:ph type="title"/>
          </p:nvPr>
        </p:nvSpPr>
        <p:spPr>
          <a:xfrm>
            <a:off x="1143000" y="287338"/>
            <a:ext cx="10012363" cy="550861"/>
          </a:xfrm>
          <a:solidFill>
            <a:srgbClr val="B4ECFF"/>
          </a:solidFill>
        </p:spPr>
        <p:txBody>
          <a:bodyPr>
            <a:normAutofit fontScale="90000"/>
          </a:bodyPr>
          <a:lstStyle/>
          <a:p>
            <a:r>
              <a:rPr lang="en-US" sz="3600" b="1" dirty="0">
                <a:latin typeface="Trebuchet MS"/>
                <a:cs typeface="Trebuchet MS"/>
              </a:rPr>
              <a:t>Expected Outcomes:</a:t>
            </a:r>
            <a:endParaRPr lang="en-IN" sz="3600" dirty="0"/>
          </a:p>
        </p:txBody>
      </p:sp>
      <p:pic>
        <p:nvPicPr>
          <p:cNvPr id="2" name="Picture 1">
            <a:extLst>
              <a:ext uri="{FF2B5EF4-FFF2-40B4-BE49-F238E27FC236}">
                <a16:creationId xmlns:a16="http://schemas.microsoft.com/office/drawing/2014/main" id="{252C1412-4965-5B3A-5749-490D98282BD7}"/>
              </a:ext>
            </a:extLst>
          </p:cNvPr>
          <p:cNvPicPr>
            <a:picLocks noChangeAspect="1"/>
          </p:cNvPicPr>
          <p:nvPr/>
        </p:nvPicPr>
        <p:blipFill>
          <a:blip r:embed="rId7"/>
          <a:stretch>
            <a:fillRect/>
          </a:stretch>
        </p:blipFill>
        <p:spPr>
          <a:xfrm>
            <a:off x="11582400" y="11907"/>
            <a:ext cx="609600" cy="673893"/>
          </a:xfrm>
          <a:prstGeom prst="rect">
            <a:avLst/>
          </a:prstGeom>
        </p:spPr>
      </p:pic>
      <p:sp>
        <p:nvSpPr>
          <p:cNvPr id="3" name="TextBox 2">
            <a:extLst>
              <a:ext uri="{FF2B5EF4-FFF2-40B4-BE49-F238E27FC236}">
                <a16:creationId xmlns:a16="http://schemas.microsoft.com/office/drawing/2014/main" id="{687D9DC1-A2C8-880E-8244-C7A1864DC4C3}"/>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4" name="TextBox 3">
            <a:extLst>
              <a:ext uri="{FF2B5EF4-FFF2-40B4-BE49-F238E27FC236}">
                <a16:creationId xmlns:a16="http://schemas.microsoft.com/office/drawing/2014/main" id="{64DF90F2-E799-4AFF-1F83-73ED43E5B926}"/>
              </a:ext>
            </a:extLst>
          </p:cNvPr>
          <p:cNvSpPr txBox="1"/>
          <p:nvPr/>
        </p:nvSpPr>
        <p:spPr>
          <a:xfrm>
            <a:off x="10972800" y="6460960"/>
            <a:ext cx="1219200" cy="369332"/>
          </a:xfrm>
          <a:prstGeom prst="rect">
            <a:avLst/>
          </a:prstGeom>
          <a:noFill/>
        </p:spPr>
        <p:txBody>
          <a:bodyPr wrap="square" rtlCol="0">
            <a:spAutoFit/>
          </a:bodyPr>
          <a:lstStyle/>
          <a:p>
            <a:r>
              <a:rPr lang="en-IN" b="1" dirty="0"/>
              <a:t>Slide No: 9</a:t>
            </a:r>
          </a:p>
        </p:txBody>
      </p:sp>
    </p:spTree>
    <p:extLst>
      <p:ext uri="{BB962C8B-B14F-4D97-AF65-F5344CB8AC3E}">
        <p14:creationId xmlns:p14="http://schemas.microsoft.com/office/powerpoint/2010/main" val="95946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5BA1-26A0-E799-65C2-08BFE7BD39AE}"/>
              </a:ext>
            </a:extLst>
          </p:cNvPr>
          <p:cNvSpPr>
            <a:spLocks noGrp="1"/>
          </p:cNvSpPr>
          <p:nvPr>
            <p:ph type="title"/>
          </p:nvPr>
        </p:nvSpPr>
        <p:spPr>
          <a:xfrm>
            <a:off x="1219200" y="685800"/>
            <a:ext cx="9829801" cy="533400"/>
          </a:xfrm>
          <a:solidFill>
            <a:srgbClr val="B4ECFF"/>
          </a:solidFill>
        </p:spPr>
        <p:txBody>
          <a:bodyPr>
            <a:normAutofit/>
          </a:bodyPr>
          <a:lstStyle/>
          <a:p>
            <a:r>
              <a:rPr lang="en-US" sz="3200" b="1" spc="-30" dirty="0">
                <a:latin typeface="Trebuchet MS"/>
                <a:cs typeface="Trebuchet MS"/>
              </a:rPr>
              <a:t>Conclusion:</a:t>
            </a:r>
            <a:endParaRPr lang="en-IN" sz="3200" dirty="0"/>
          </a:p>
        </p:txBody>
      </p:sp>
      <p:graphicFrame>
        <p:nvGraphicFramePr>
          <p:cNvPr id="20" name="Rectangle 1">
            <a:extLst>
              <a:ext uri="{FF2B5EF4-FFF2-40B4-BE49-F238E27FC236}">
                <a16:creationId xmlns:a16="http://schemas.microsoft.com/office/drawing/2014/main" id="{EDD32C0C-3343-08BB-4539-1101CF6F3D2F}"/>
              </a:ext>
            </a:extLst>
          </p:cNvPr>
          <p:cNvGraphicFramePr>
            <a:graphicFrameLocks noGrp="1"/>
          </p:cNvGraphicFramePr>
          <p:nvPr>
            <p:ph idx="1"/>
            <p:extLst>
              <p:ext uri="{D42A27DB-BD31-4B8C-83A1-F6EECF244321}">
                <p14:modId xmlns:p14="http://schemas.microsoft.com/office/powerpoint/2010/main" val="3190489128"/>
              </p:ext>
            </p:extLst>
          </p:nvPr>
        </p:nvGraphicFramePr>
        <p:xfrm>
          <a:off x="1219200" y="1828800"/>
          <a:ext cx="9829801"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F370298-014C-F252-6B2E-D3BD46557919}"/>
              </a:ext>
            </a:extLst>
          </p:cNvPr>
          <p:cNvPicPr>
            <a:picLocks noChangeAspect="1"/>
          </p:cNvPicPr>
          <p:nvPr/>
        </p:nvPicPr>
        <p:blipFill>
          <a:blip r:embed="rId7"/>
          <a:stretch>
            <a:fillRect/>
          </a:stretch>
        </p:blipFill>
        <p:spPr>
          <a:xfrm>
            <a:off x="11484435" y="0"/>
            <a:ext cx="707565" cy="696951"/>
          </a:xfrm>
          <a:prstGeom prst="rect">
            <a:avLst/>
          </a:prstGeom>
        </p:spPr>
      </p:pic>
      <p:sp>
        <p:nvSpPr>
          <p:cNvPr id="4" name="TextBox 3">
            <a:extLst>
              <a:ext uri="{FF2B5EF4-FFF2-40B4-BE49-F238E27FC236}">
                <a16:creationId xmlns:a16="http://schemas.microsoft.com/office/drawing/2014/main" id="{A345CBE8-64C1-5799-345A-BC30651BB351}"/>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5" name="TextBox 4">
            <a:extLst>
              <a:ext uri="{FF2B5EF4-FFF2-40B4-BE49-F238E27FC236}">
                <a16:creationId xmlns:a16="http://schemas.microsoft.com/office/drawing/2014/main" id="{10C0F186-37E0-C092-A009-7C83A75570AA}"/>
              </a:ext>
            </a:extLst>
          </p:cNvPr>
          <p:cNvSpPr txBox="1"/>
          <p:nvPr/>
        </p:nvSpPr>
        <p:spPr>
          <a:xfrm>
            <a:off x="10644188" y="6460960"/>
            <a:ext cx="1547812" cy="369332"/>
          </a:xfrm>
          <a:prstGeom prst="rect">
            <a:avLst/>
          </a:prstGeom>
          <a:noFill/>
        </p:spPr>
        <p:txBody>
          <a:bodyPr wrap="square" rtlCol="0">
            <a:spAutoFit/>
          </a:bodyPr>
          <a:lstStyle/>
          <a:p>
            <a:r>
              <a:rPr lang="en-IN" b="1" dirty="0"/>
              <a:t>Slide No: 10</a:t>
            </a:r>
          </a:p>
        </p:txBody>
      </p:sp>
    </p:spTree>
    <p:extLst>
      <p:ext uri="{BB962C8B-B14F-4D97-AF65-F5344CB8AC3E}">
        <p14:creationId xmlns:p14="http://schemas.microsoft.com/office/powerpoint/2010/main" val="37556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DD36D-F918-AC57-0BBD-DC1ABCD24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30BD6-AFC3-E875-A50F-B8C186DC5E0D}"/>
              </a:ext>
            </a:extLst>
          </p:cNvPr>
          <p:cNvSpPr>
            <a:spLocks noGrp="1"/>
          </p:cNvSpPr>
          <p:nvPr>
            <p:ph type="title"/>
          </p:nvPr>
        </p:nvSpPr>
        <p:spPr>
          <a:xfrm>
            <a:off x="619124" y="609599"/>
            <a:ext cx="10582273" cy="609601"/>
          </a:xfrm>
          <a:solidFill>
            <a:srgbClr val="B4ECFF"/>
          </a:solidFill>
        </p:spPr>
        <p:txBody>
          <a:bodyPr>
            <a:normAutofit/>
          </a:bodyPr>
          <a:lstStyle/>
          <a:p>
            <a:r>
              <a:rPr lang="en-US" sz="3200" b="1" spc="-90" dirty="0">
                <a:latin typeface="Trebuchet MS"/>
                <a:cs typeface="Trebuchet MS"/>
              </a:rPr>
              <a:t>References:</a:t>
            </a:r>
            <a:endParaRPr lang="en-IN" sz="3200" b="1" dirty="0"/>
          </a:p>
        </p:txBody>
      </p:sp>
      <p:pic>
        <p:nvPicPr>
          <p:cNvPr id="3" name="Picture 2">
            <a:extLst>
              <a:ext uri="{FF2B5EF4-FFF2-40B4-BE49-F238E27FC236}">
                <a16:creationId xmlns:a16="http://schemas.microsoft.com/office/drawing/2014/main" id="{67E8AAD1-2D60-0676-4EB1-122C6B7B168B}"/>
              </a:ext>
            </a:extLst>
          </p:cNvPr>
          <p:cNvPicPr>
            <a:picLocks noChangeAspect="1"/>
          </p:cNvPicPr>
          <p:nvPr/>
        </p:nvPicPr>
        <p:blipFill>
          <a:blip r:embed="rId2"/>
          <a:stretch>
            <a:fillRect/>
          </a:stretch>
        </p:blipFill>
        <p:spPr>
          <a:xfrm>
            <a:off x="11573116" y="0"/>
            <a:ext cx="618884" cy="609601"/>
          </a:xfrm>
          <a:prstGeom prst="rect">
            <a:avLst/>
          </a:prstGeom>
        </p:spPr>
      </p:pic>
      <p:sp>
        <p:nvSpPr>
          <p:cNvPr id="4" name="TextBox 3">
            <a:extLst>
              <a:ext uri="{FF2B5EF4-FFF2-40B4-BE49-F238E27FC236}">
                <a16:creationId xmlns:a16="http://schemas.microsoft.com/office/drawing/2014/main" id="{89F4DF20-E605-5784-C575-6A91ED90B26E}"/>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5" name="TextBox 4">
            <a:extLst>
              <a:ext uri="{FF2B5EF4-FFF2-40B4-BE49-F238E27FC236}">
                <a16:creationId xmlns:a16="http://schemas.microsoft.com/office/drawing/2014/main" id="{83F5C149-5B69-5D4B-7BB7-F16043D9EBF4}"/>
              </a:ext>
            </a:extLst>
          </p:cNvPr>
          <p:cNvSpPr txBox="1"/>
          <p:nvPr/>
        </p:nvSpPr>
        <p:spPr>
          <a:xfrm>
            <a:off x="10663478" y="6418499"/>
            <a:ext cx="1819275" cy="369332"/>
          </a:xfrm>
          <a:prstGeom prst="rect">
            <a:avLst/>
          </a:prstGeom>
          <a:noFill/>
        </p:spPr>
        <p:txBody>
          <a:bodyPr wrap="square" rtlCol="0">
            <a:spAutoFit/>
          </a:bodyPr>
          <a:lstStyle/>
          <a:p>
            <a:r>
              <a:rPr lang="en-IN" b="1" dirty="0"/>
              <a:t>Slide No: 11</a:t>
            </a:r>
          </a:p>
        </p:txBody>
      </p:sp>
      <p:graphicFrame>
        <p:nvGraphicFramePr>
          <p:cNvPr id="9" name="Rectangle 1">
            <a:extLst>
              <a:ext uri="{FF2B5EF4-FFF2-40B4-BE49-F238E27FC236}">
                <a16:creationId xmlns:a16="http://schemas.microsoft.com/office/drawing/2014/main" id="{DABDE766-FDFF-4846-25B9-72E484A962F8}"/>
              </a:ext>
            </a:extLst>
          </p:cNvPr>
          <p:cNvGraphicFramePr>
            <a:graphicFrameLocks/>
          </p:cNvGraphicFramePr>
          <p:nvPr>
            <p:extLst>
              <p:ext uri="{D42A27DB-BD31-4B8C-83A1-F6EECF244321}">
                <p14:modId xmlns:p14="http://schemas.microsoft.com/office/powerpoint/2010/main" val="222535157"/>
              </p:ext>
            </p:extLst>
          </p:nvPr>
        </p:nvGraphicFramePr>
        <p:xfrm>
          <a:off x="619125" y="1639483"/>
          <a:ext cx="10582274" cy="454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89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3EDD9-91F2-8D10-AA05-396057AD2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C2319-2F3B-B6C4-0D1E-741FF1B22BF5}"/>
              </a:ext>
            </a:extLst>
          </p:cNvPr>
          <p:cNvSpPr>
            <a:spLocks noGrp="1"/>
          </p:cNvSpPr>
          <p:nvPr>
            <p:ph type="title"/>
          </p:nvPr>
        </p:nvSpPr>
        <p:spPr>
          <a:xfrm>
            <a:off x="619124" y="609599"/>
            <a:ext cx="10582273" cy="609601"/>
          </a:xfrm>
          <a:solidFill>
            <a:srgbClr val="B4ECFF"/>
          </a:solidFill>
        </p:spPr>
        <p:txBody>
          <a:bodyPr>
            <a:normAutofit/>
          </a:bodyPr>
          <a:lstStyle/>
          <a:p>
            <a:r>
              <a:rPr lang="en-US" sz="3200" b="1" spc="-90" dirty="0">
                <a:latin typeface="Trebuchet MS"/>
                <a:cs typeface="Trebuchet MS"/>
              </a:rPr>
              <a:t>References:</a:t>
            </a:r>
            <a:endParaRPr lang="en-IN" sz="3200" b="1" dirty="0"/>
          </a:p>
        </p:txBody>
      </p:sp>
      <p:pic>
        <p:nvPicPr>
          <p:cNvPr id="3" name="Picture 2">
            <a:extLst>
              <a:ext uri="{FF2B5EF4-FFF2-40B4-BE49-F238E27FC236}">
                <a16:creationId xmlns:a16="http://schemas.microsoft.com/office/drawing/2014/main" id="{F1C1DA5E-4FDD-496D-AE4C-7F1EFFE724F4}"/>
              </a:ext>
            </a:extLst>
          </p:cNvPr>
          <p:cNvPicPr>
            <a:picLocks noChangeAspect="1"/>
          </p:cNvPicPr>
          <p:nvPr/>
        </p:nvPicPr>
        <p:blipFill>
          <a:blip r:embed="rId2"/>
          <a:stretch>
            <a:fillRect/>
          </a:stretch>
        </p:blipFill>
        <p:spPr>
          <a:xfrm>
            <a:off x="11573116" y="0"/>
            <a:ext cx="618884" cy="609601"/>
          </a:xfrm>
          <a:prstGeom prst="rect">
            <a:avLst/>
          </a:prstGeom>
        </p:spPr>
      </p:pic>
      <p:sp>
        <p:nvSpPr>
          <p:cNvPr id="4" name="TextBox 3">
            <a:extLst>
              <a:ext uri="{FF2B5EF4-FFF2-40B4-BE49-F238E27FC236}">
                <a16:creationId xmlns:a16="http://schemas.microsoft.com/office/drawing/2014/main" id="{4BE6CDD6-AC80-5968-2927-5B953420B034}"/>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5" name="TextBox 4">
            <a:extLst>
              <a:ext uri="{FF2B5EF4-FFF2-40B4-BE49-F238E27FC236}">
                <a16:creationId xmlns:a16="http://schemas.microsoft.com/office/drawing/2014/main" id="{32D082DF-86E6-5037-2731-961A8B2F50B3}"/>
              </a:ext>
            </a:extLst>
          </p:cNvPr>
          <p:cNvSpPr txBox="1"/>
          <p:nvPr/>
        </p:nvSpPr>
        <p:spPr>
          <a:xfrm>
            <a:off x="10684116" y="6458010"/>
            <a:ext cx="1778000" cy="369332"/>
          </a:xfrm>
          <a:prstGeom prst="rect">
            <a:avLst/>
          </a:prstGeom>
          <a:noFill/>
        </p:spPr>
        <p:txBody>
          <a:bodyPr wrap="square" rtlCol="0">
            <a:spAutoFit/>
          </a:bodyPr>
          <a:lstStyle/>
          <a:p>
            <a:r>
              <a:rPr lang="en-IN" b="1" dirty="0"/>
              <a:t>Slide No: 12</a:t>
            </a:r>
          </a:p>
        </p:txBody>
      </p:sp>
      <p:graphicFrame>
        <p:nvGraphicFramePr>
          <p:cNvPr id="9" name="Rectangle 1">
            <a:extLst>
              <a:ext uri="{FF2B5EF4-FFF2-40B4-BE49-F238E27FC236}">
                <a16:creationId xmlns:a16="http://schemas.microsoft.com/office/drawing/2014/main" id="{66F375F8-3CB4-321D-7B66-E09A9F93110A}"/>
              </a:ext>
            </a:extLst>
          </p:cNvPr>
          <p:cNvGraphicFramePr>
            <a:graphicFrameLocks/>
          </p:cNvGraphicFramePr>
          <p:nvPr>
            <p:extLst>
              <p:ext uri="{D42A27DB-BD31-4B8C-83A1-F6EECF244321}">
                <p14:modId xmlns:p14="http://schemas.microsoft.com/office/powerpoint/2010/main" val="664823426"/>
              </p:ext>
            </p:extLst>
          </p:nvPr>
        </p:nvGraphicFramePr>
        <p:xfrm>
          <a:off x="619125" y="1639483"/>
          <a:ext cx="10582274" cy="454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75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730000" y="639097"/>
            <a:ext cx="4813072" cy="3686015"/>
          </a:xfrm>
        </p:spPr>
        <p:txBody>
          <a:bodyPr vert="horz" lIns="91440" tIns="45720" rIns="91440" bIns="45720" rtlCol="0" anchor="b">
            <a:normAutofit/>
          </a:bodyPr>
          <a:lstStyle/>
          <a:p>
            <a:r>
              <a:rPr lang="en-US" sz="8000" b="1" dirty="0">
                <a:solidFill>
                  <a:schemeClr val="tx1">
                    <a:lumMod val="85000"/>
                    <a:lumOff val="15000"/>
                  </a:schemeClr>
                </a:solidFill>
              </a:rPr>
              <a:t>Thank You</a:t>
            </a:r>
          </a:p>
        </p:txBody>
      </p:sp>
      <p:pic>
        <p:nvPicPr>
          <p:cNvPr id="7" name="Graphic 6" descr="Handshake">
            <a:extLst>
              <a:ext uri="{FF2B5EF4-FFF2-40B4-BE49-F238E27FC236}">
                <a16:creationId xmlns:a16="http://schemas.microsoft.com/office/drawing/2014/main" id="{DC6C26A0-2056-0EED-CA03-A00E490A6C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17" name="Straight Connector 16">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9018928-FFA8-DA9C-9886-D05501082843}"/>
              </a:ext>
            </a:extLst>
          </p:cNvPr>
          <p:cNvPicPr>
            <a:picLocks noChangeAspect="1"/>
          </p:cNvPicPr>
          <p:nvPr/>
        </p:nvPicPr>
        <p:blipFill>
          <a:blip r:embed="rId4"/>
          <a:stretch>
            <a:fillRect/>
          </a:stretch>
        </p:blipFill>
        <p:spPr>
          <a:xfrm>
            <a:off x="11518193" y="0"/>
            <a:ext cx="665515" cy="655532"/>
          </a:xfrm>
          <a:prstGeom prst="rect">
            <a:avLst/>
          </a:prstGeom>
        </p:spPr>
      </p:pic>
      <p:sp>
        <p:nvSpPr>
          <p:cNvPr id="4" name="TextBox 3">
            <a:extLst>
              <a:ext uri="{FF2B5EF4-FFF2-40B4-BE49-F238E27FC236}">
                <a16:creationId xmlns:a16="http://schemas.microsoft.com/office/drawing/2014/main" id="{27374D5F-AEDE-49D0-F66D-EF74856EB9D6}"/>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5" name="TextBox 4">
            <a:extLst>
              <a:ext uri="{FF2B5EF4-FFF2-40B4-BE49-F238E27FC236}">
                <a16:creationId xmlns:a16="http://schemas.microsoft.com/office/drawing/2014/main" id="{B8C8B716-D1AF-9BB8-8950-6BFF27C22441}"/>
              </a:ext>
            </a:extLst>
          </p:cNvPr>
          <p:cNvSpPr txBox="1"/>
          <p:nvPr/>
        </p:nvSpPr>
        <p:spPr>
          <a:xfrm>
            <a:off x="10972800" y="6460960"/>
            <a:ext cx="1219200" cy="369332"/>
          </a:xfrm>
          <a:prstGeom prst="rect">
            <a:avLst/>
          </a:prstGeom>
          <a:noFill/>
        </p:spPr>
        <p:txBody>
          <a:bodyPr wrap="square" rtlCol="0">
            <a:spAutoFit/>
          </a:bodyPr>
          <a:lstStyle/>
          <a:p>
            <a:r>
              <a:rPr lang="en-IN" b="1" dirty="0"/>
              <a:t>Slide No: 9</a:t>
            </a:r>
          </a:p>
        </p:txBody>
      </p:sp>
    </p:spTree>
    <p:extLst>
      <p:ext uri="{BB962C8B-B14F-4D97-AF65-F5344CB8AC3E}">
        <p14:creationId xmlns:p14="http://schemas.microsoft.com/office/powerpoint/2010/main" val="1494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2766EA8-ABC0-AEDF-D4B3-1837CCC7481F}"/>
              </a:ext>
            </a:extLst>
          </p:cNvPr>
          <p:cNvSpPr/>
          <p:nvPr/>
        </p:nvSpPr>
        <p:spPr>
          <a:xfrm>
            <a:off x="4763" y="6122987"/>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object 3">
            <a:extLst>
              <a:ext uri="{FF2B5EF4-FFF2-40B4-BE49-F238E27FC236}">
                <a16:creationId xmlns:a16="http://schemas.microsoft.com/office/drawing/2014/main" id="{328A17BA-F8AC-DC98-E96E-AAE8A34AA53E}"/>
              </a:ext>
            </a:extLst>
          </p:cNvPr>
          <p:cNvSpPr/>
          <p:nvPr/>
        </p:nvSpPr>
        <p:spPr>
          <a:xfrm flipV="1">
            <a:off x="1143000" y="1699984"/>
            <a:ext cx="10058400" cy="45719"/>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object 8">
            <a:extLst>
              <a:ext uri="{FF2B5EF4-FFF2-40B4-BE49-F238E27FC236}">
                <a16:creationId xmlns:a16="http://schemas.microsoft.com/office/drawing/2014/main" id="{BED65B8A-477F-5115-76F0-E373F519B45A}"/>
              </a:ext>
            </a:extLst>
          </p:cNvPr>
          <p:cNvSpPr txBox="1"/>
          <p:nvPr/>
        </p:nvSpPr>
        <p:spPr>
          <a:xfrm>
            <a:off x="466725" y="1271054"/>
            <a:ext cx="10582275" cy="5035289"/>
          </a:xfrm>
          <a:prstGeom prst="rect">
            <a:avLst/>
          </a:prstGeom>
          <a:solidFill>
            <a:schemeClr val="accent1">
              <a:lumMod val="20000"/>
              <a:lumOff val="80000"/>
            </a:schemeClr>
          </a:solidFill>
        </p:spPr>
        <p:txBody>
          <a:bodyPr vert="horz" wrap="square" lIns="0" tIns="15875" rIns="0" bIns="0" rtlCol="0">
            <a:spAutoFit/>
          </a:bodyPr>
          <a:lstStyle/>
          <a:p>
            <a:pPr marL="241300" indent="-228600" algn="just">
              <a:lnSpc>
                <a:spcPct val="150000"/>
              </a:lnSpc>
              <a:spcBef>
                <a:spcPts val="125"/>
              </a:spcBef>
              <a:buClr>
                <a:srgbClr val="B71E42"/>
              </a:buClr>
              <a:buFont typeface="Arial MT"/>
              <a:buChar char="•"/>
              <a:tabLst>
                <a:tab pos="240665" algn="l"/>
                <a:tab pos="241300" algn="l"/>
              </a:tabLst>
            </a:pPr>
            <a:r>
              <a:rPr lang="en-US" sz="2800" b="1" spc="-60" dirty="0">
                <a:latin typeface="Trebuchet MS"/>
                <a:cs typeface="Trebuchet MS"/>
              </a:rPr>
              <a:t>Recap(Phase-1 Presentation Summary)</a:t>
            </a:r>
          </a:p>
          <a:p>
            <a:pPr marL="241300" indent="-228600" algn="just">
              <a:lnSpc>
                <a:spcPct val="150000"/>
              </a:lnSpc>
              <a:spcBef>
                <a:spcPts val="125"/>
              </a:spcBef>
              <a:buClr>
                <a:srgbClr val="B71E42"/>
              </a:buClr>
              <a:buFont typeface="Arial MT"/>
              <a:buChar char="•"/>
              <a:tabLst>
                <a:tab pos="240665" algn="l"/>
                <a:tab pos="241300" algn="l"/>
              </a:tabLst>
            </a:pPr>
            <a:r>
              <a:rPr lang="en-US" sz="2800" b="1" spc="-60" dirty="0">
                <a:latin typeface="Trebuchet MS"/>
                <a:cs typeface="Trebuchet MS"/>
              </a:rPr>
              <a:t>Design</a:t>
            </a:r>
          </a:p>
          <a:p>
            <a:pPr marL="241300" indent="-228600" algn="just">
              <a:lnSpc>
                <a:spcPct val="150000"/>
              </a:lnSpc>
              <a:spcBef>
                <a:spcPts val="125"/>
              </a:spcBef>
              <a:buClr>
                <a:srgbClr val="B71E42"/>
              </a:buClr>
              <a:buFont typeface="Arial MT"/>
              <a:buChar char="•"/>
              <a:tabLst>
                <a:tab pos="240665" algn="l"/>
                <a:tab pos="241300" algn="l"/>
              </a:tabLst>
            </a:pPr>
            <a:r>
              <a:rPr lang="en-US" sz="2800" b="1" spc="-60" dirty="0">
                <a:latin typeface="Trebuchet MS"/>
                <a:cs typeface="Trebuchet MS"/>
              </a:rPr>
              <a:t>Methodology</a:t>
            </a:r>
          </a:p>
          <a:p>
            <a:pPr marL="241300" indent="-228600" algn="just">
              <a:lnSpc>
                <a:spcPct val="150000"/>
              </a:lnSpc>
              <a:spcBef>
                <a:spcPts val="125"/>
              </a:spcBef>
              <a:buClr>
                <a:srgbClr val="B71E42"/>
              </a:buClr>
              <a:buFont typeface="Arial MT"/>
              <a:buChar char="•"/>
              <a:tabLst>
                <a:tab pos="240665" algn="l"/>
                <a:tab pos="241300" algn="l"/>
              </a:tabLst>
            </a:pPr>
            <a:r>
              <a:rPr lang="en-US" sz="2800" b="1" spc="-60" dirty="0">
                <a:latin typeface="Trebuchet MS"/>
                <a:cs typeface="Trebuchet MS"/>
              </a:rPr>
              <a:t>Implementation </a:t>
            </a:r>
          </a:p>
          <a:p>
            <a:pPr marL="241300" indent="-228600" algn="just">
              <a:lnSpc>
                <a:spcPct val="150000"/>
              </a:lnSpc>
              <a:spcBef>
                <a:spcPts val="125"/>
              </a:spcBef>
              <a:buClr>
                <a:srgbClr val="B71E42"/>
              </a:buClr>
              <a:buFont typeface="Arial MT"/>
              <a:buChar char="•"/>
              <a:tabLst>
                <a:tab pos="240665" algn="l"/>
                <a:tab pos="241300" algn="l"/>
              </a:tabLst>
            </a:pPr>
            <a:r>
              <a:rPr lang="en-US" sz="2800" b="1" dirty="0">
                <a:latin typeface="Trebuchet MS"/>
                <a:cs typeface="Trebuchet MS"/>
              </a:rPr>
              <a:t>Expected Outcomes</a:t>
            </a:r>
          </a:p>
          <a:p>
            <a:pPr marL="241300" indent="-228600" algn="just">
              <a:lnSpc>
                <a:spcPct val="150000"/>
              </a:lnSpc>
              <a:spcBef>
                <a:spcPts val="125"/>
              </a:spcBef>
              <a:buClr>
                <a:srgbClr val="B71E42"/>
              </a:buClr>
              <a:buFont typeface="Arial MT"/>
              <a:buChar char="•"/>
              <a:tabLst>
                <a:tab pos="240665" algn="l"/>
                <a:tab pos="241300" algn="l"/>
              </a:tabLst>
            </a:pPr>
            <a:r>
              <a:rPr lang="en-US" sz="2800" b="1" spc="-30" dirty="0">
                <a:latin typeface="Trebuchet MS"/>
                <a:cs typeface="Trebuchet MS"/>
              </a:rPr>
              <a:t>Conclusion</a:t>
            </a:r>
            <a:endParaRPr lang="en-US" sz="2800" b="1" dirty="0">
              <a:latin typeface="Trebuchet MS"/>
              <a:cs typeface="Trebuchet MS"/>
            </a:endParaRPr>
          </a:p>
          <a:p>
            <a:pPr marL="241300" indent="-228600" algn="just">
              <a:lnSpc>
                <a:spcPct val="150000"/>
              </a:lnSpc>
              <a:spcBef>
                <a:spcPts val="125"/>
              </a:spcBef>
              <a:buClr>
                <a:srgbClr val="B71E42"/>
              </a:buClr>
              <a:buFont typeface="Arial MT"/>
              <a:buChar char="•"/>
              <a:tabLst>
                <a:tab pos="240665" algn="l"/>
                <a:tab pos="241300" algn="l"/>
              </a:tabLst>
            </a:pPr>
            <a:r>
              <a:rPr lang="en-US" sz="2800" b="1" spc="-90" dirty="0">
                <a:latin typeface="Trebuchet MS"/>
                <a:cs typeface="Trebuchet MS"/>
              </a:rPr>
              <a:t>References</a:t>
            </a:r>
            <a:endParaRPr lang="en-US" sz="2800" b="1" dirty="0">
              <a:latin typeface="Trebuchet MS"/>
              <a:cs typeface="Trebuchet MS"/>
            </a:endParaRPr>
          </a:p>
          <a:p>
            <a:pPr marL="12700" marR="0" lvl="0" algn="just" defTabSz="457200" rtl="0" eaLnBrk="1" fontAlgn="auto" latinLnBrk="0" hangingPunct="1">
              <a:lnSpc>
                <a:spcPct val="150000"/>
              </a:lnSpc>
              <a:spcBef>
                <a:spcPts val="125"/>
              </a:spcBef>
              <a:spcAft>
                <a:spcPts val="0"/>
              </a:spcAft>
              <a:buClr>
                <a:srgbClr val="B71E42"/>
              </a:buClr>
              <a:buSzTx/>
              <a:tabLst>
                <a:tab pos="240665" algn="l"/>
                <a:tab pos="241300" algn="l"/>
              </a:tabLst>
              <a:defRPr/>
            </a:pPr>
            <a:endParaRPr kumimoji="0" lang="en-US" sz="2000" b="1" i="0" u="none" strike="noStrike" kern="1200" cap="none" spc="0" normalizeH="0" baseline="0" noProof="0" dirty="0">
              <a:ln>
                <a:noFill/>
              </a:ln>
              <a:solidFill>
                <a:srgbClr val="000000"/>
              </a:solidFill>
              <a:effectLst/>
              <a:uLnTx/>
              <a:uFillTx/>
              <a:latin typeface="Trebuchet MS"/>
              <a:ea typeface="+mn-ea"/>
              <a:cs typeface="Trebuchet MS"/>
            </a:endParaRPr>
          </a:p>
        </p:txBody>
      </p:sp>
      <p:pic>
        <p:nvPicPr>
          <p:cNvPr id="13" name="object 6">
            <a:extLst>
              <a:ext uri="{FF2B5EF4-FFF2-40B4-BE49-F238E27FC236}">
                <a16:creationId xmlns:a16="http://schemas.microsoft.com/office/drawing/2014/main" id="{B808F205-854C-4FE3-BE81-E3ADF03A78A0}"/>
              </a:ext>
            </a:extLst>
          </p:cNvPr>
          <p:cNvPicPr/>
          <p:nvPr/>
        </p:nvPicPr>
        <p:blipFill>
          <a:blip r:embed="rId2" cstate="print"/>
          <a:stretch>
            <a:fillRect/>
          </a:stretch>
        </p:blipFill>
        <p:spPr>
          <a:xfrm>
            <a:off x="120675" y="91563"/>
            <a:ext cx="5328450" cy="296037"/>
          </a:xfrm>
          <a:prstGeom prst="rect">
            <a:avLst/>
          </a:prstGeom>
        </p:spPr>
      </p:pic>
      <p:sp>
        <p:nvSpPr>
          <p:cNvPr id="14" name="Content Placeholder 2">
            <a:extLst>
              <a:ext uri="{FF2B5EF4-FFF2-40B4-BE49-F238E27FC236}">
                <a16:creationId xmlns:a16="http://schemas.microsoft.com/office/drawing/2014/main" id="{967FA370-ECCD-E873-4F29-80C7F022A558}"/>
              </a:ext>
            </a:extLst>
          </p:cNvPr>
          <p:cNvSpPr txBox="1">
            <a:spLocks/>
          </p:cNvSpPr>
          <p:nvPr/>
        </p:nvSpPr>
        <p:spPr>
          <a:xfrm>
            <a:off x="6888798" y="1468704"/>
            <a:ext cx="5303520" cy="27699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41300" marR="0" lvl="0" indent="-228600" algn="just" defTabSz="457200" rtl="0" eaLnBrk="1" fontAlgn="auto" latinLnBrk="0" hangingPunct="1">
              <a:lnSpc>
                <a:spcPct val="150000"/>
              </a:lnSpc>
              <a:spcBef>
                <a:spcPts val="1510"/>
              </a:spcBef>
              <a:spcAft>
                <a:spcPts val="0"/>
              </a:spcAft>
              <a:buClr>
                <a:srgbClr val="B71E42"/>
              </a:buClr>
              <a:buSzTx/>
              <a:buFont typeface="Arial MT"/>
              <a:buChar char="•"/>
              <a:tabLst>
                <a:tab pos="240665" algn="l"/>
                <a:tab pos="241300" algn="l"/>
              </a:tabLst>
              <a:defRPr/>
            </a:pPr>
            <a:endParaRPr kumimoji="0" lang="en-US" sz="2400" b="1" i="0" u="none" strike="noStrike" kern="1200" cap="none" spc="0" normalizeH="0" baseline="0" noProof="0" dirty="0">
              <a:ln>
                <a:noFill/>
              </a:ln>
              <a:solidFill>
                <a:srgbClr val="000000"/>
              </a:solidFill>
              <a:effectLst/>
              <a:uLnTx/>
              <a:uFillTx/>
              <a:latin typeface="Trebuchet MS"/>
              <a:ea typeface="+mn-ea"/>
              <a:cs typeface="Trebuchet MS"/>
            </a:endParaRPr>
          </a:p>
        </p:txBody>
      </p:sp>
      <p:sp>
        <p:nvSpPr>
          <p:cNvPr id="2" name="TextBox 1">
            <a:extLst>
              <a:ext uri="{FF2B5EF4-FFF2-40B4-BE49-F238E27FC236}">
                <a16:creationId xmlns:a16="http://schemas.microsoft.com/office/drawing/2014/main" id="{B6B7BDA0-C197-09B4-B70E-20404863E0CF}"/>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3" name="Title 1">
            <a:extLst>
              <a:ext uri="{FF2B5EF4-FFF2-40B4-BE49-F238E27FC236}">
                <a16:creationId xmlns:a16="http://schemas.microsoft.com/office/drawing/2014/main" id="{188826C0-781A-2D89-FA62-BE3DF75D02D0}"/>
              </a:ext>
            </a:extLst>
          </p:cNvPr>
          <p:cNvSpPr>
            <a:spLocks noGrp="1"/>
          </p:cNvSpPr>
          <p:nvPr>
            <p:ph type="title"/>
          </p:nvPr>
        </p:nvSpPr>
        <p:spPr>
          <a:xfrm>
            <a:off x="619125" y="675118"/>
            <a:ext cx="10582275" cy="576739"/>
          </a:xfrm>
          <a:solidFill>
            <a:srgbClr val="B4ECFF"/>
          </a:solidFill>
        </p:spPr>
        <p:txBody>
          <a:bodyPr>
            <a:normAutofit/>
          </a:bodyPr>
          <a:lstStyle/>
          <a:p>
            <a:r>
              <a:rPr lang="en-IN" sz="3600" b="1" dirty="0">
                <a:latin typeface="Trebuchet MS" panose="020B0603020202020204" pitchFamily="34" charset="0"/>
              </a:rPr>
              <a:t>PRESENTATION OUTLINE</a:t>
            </a:r>
          </a:p>
        </p:txBody>
      </p:sp>
      <p:pic>
        <p:nvPicPr>
          <p:cNvPr id="15" name="Picture 14">
            <a:extLst>
              <a:ext uri="{FF2B5EF4-FFF2-40B4-BE49-F238E27FC236}">
                <a16:creationId xmlns:a16="http://schemas.microsoft.com/office/drawing/2014/main" id="{4406CE20-A8C2-C31D-9B1D-C12985119D5D}"/>
              </a:ext>
            </a:extLst>
          </p:cNvPr>
          <p:cNvPicPr>
            <a:picLocks noChangeAspect="1"/>
          </p:cNvPicPr>
          <p:nvPr/>
        </p:nvPicPr>
        <p:blipFill>
          <a:blip r:embed="rId3"/>
          <a:stretch>
            <a:fillRect/>
          </a:stretch>
        </p:blipFill>
        <p:spPr>
          <a:xfrm>
            <a:off x="11546721" y="27708"/>
            <a:ext cx="624836" cy="647410"/>
          </a:xfrm>
          <a:prstGeom prst="rect">
            <a:avLst/>
          </a:prstGeom>
        </p:spPr>
      </p:pic>
      <p:sp>
        <p:nvSpPr>
          <p:cNvPr id="7" name="TextBox 6">
            <a:extLst>
              <a:ext uri="{FF2B5EF4-FFF2-40B4-BE49-F238E27FC236}">
                <a16:creationId xmlns:a16="http://schemas.microsoft.com/office/drawing/2014/main" id="{E1F3FE3E-2C89-0D67-58F9-40279F6B1BB5}"/>
              </a:ext>
            </a:extLst>
          </p:cNvPr>
          <p:cNvSpPr txBox="1"/>
          <p:nvPr/>
        </p:nvSpPr>
        <p:spPr>
          <a:xfrm>
            <a:off x="10972800" y="6460960"/>
            <a:ext cx="1219200" cy="369332"/>
          </a:xfrm>
          <a:prstGeom prst="rect">
            <a:avLst/>
          </a:prstGeom>
          <a:noFill/>
        </p:spPr>
        <p:txBody>
          <a:bodyPr wrap="square" rtlCol="0">
            <a:spAutoFit/>
          </a:bodyPr>
          <a:lstStyle/>
          <a:p>
            <a:r>
              <a:rPr lang="en-IN" b="1" dirty="0"/>
              <a:t>Slide No: 1</a:t>
            </a:r>
          </a:p>
        </p:txBody>
      </p:sp>
    </p:spTree>
    <p:extLst>
      <p:ext uri="{BB962C8B-B14F-4D97-AF65-F5344CB8AC3E}">
        <p14:creationId xmlns:p14="http://schemas.microsoft.com/office/powerpoint/2010/main" val="6559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2FCB8-078A-D678-637E-3B0E8CA340A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4D512DE-A47C-E113-E3D0-6CDE7B91EA7D}"/>
              </a:ext>
            </a:extLst>
          </p:cNvPr>
          <p:cNvSpPr>
            <a:spLocks noGrp="1"/>
          </p:cNvSpPr>
          <p:nvPr>
            <p:ph type="title"/>
          </p:nvPr>
        </p:nvSpPr>
        <p:spPr>
          <a:xfrm>
            <a:off x="619125" y="675118"/>
            <a:ext cx="10582275" cy="576739"/>
          </a:xfrm>
          <a:solidFill>
            <a:srgbClr val="B4ECFF"/>
          </a:solidFill>
        </p:spPr>
        <p:txBody>
          <a:bodyPr>
            <a:normAutofit/>
          </a:bodyPr>
          <a:lstStyle/>
          <a:p>
            <a:r>
              <a:rPr lang="en-IN" sz="3600" b="1" dirty="0">
                <a:latin typeface="Trebuchet MS" panose="020B0603020202020204" pitchFamily="34" charset="0"/>
              </a:rPr>
              <a:t>Recap(Phase-1 Presentation Summary)</a:t>
            </a:r>
          </a:p>
        </p:txBody>
      </p:sp>
      <p:pic>
        <p:nvPicPr>
          <p:cNvPr id="6" name="Picture 5">
            <a:extLst>
              <a:ext uri="{FF2B5EF4-FFF2-40B4-BE49-F238E27FC236}">
                <a16:creationId xmlns:a16="http://schemas.microsoft.com/office/drawing/2014/main" id="{739B71DC-8AF8-0711-581E-15CC23015D09}"/>
              </a:ext>
            </a:extLst>
          </p:cNvPr>
          <p:cNvPicPr>
            <a:picLocks noChangeAspect="1"/>
          </p:cNvPicPr>
          <p:nvPr/>
        </p:nvPicPr>
        <p:blipFill>
          <a:blip r:embed="rId2"/>
          <a:stretch>
            <a:fillRect/>
          </a:stretch>
        </p:blipFill>
        <p:spPr>
          <a:xfrm>
            <a:off x="11546721" y="27708"/>
            <a:ext cx="624836" cy="647410"/>
          </a:xfrm>
          <a:prstGeom prst="rect">
            <a:avLst/>
          </a:prstGeom>
        </p:spPr>
      </p:pic>
      <p:sp>
        <p:nvSpPr>
          <p:cNvPr id="8" name="TextBox 7">
            <a:extLst>
              <a:ext uri="{FF2B5EF4-FFF2-40B4-BE49-F238E27FC236}">
                <a16:creationId xmlns:a16="http://schemas.microsoft.com/office/drawing/2014/main" id="{9AB014D0-062F-62BE-20A7-F7ABF0DEC384}"/>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2" name="TextBox 1">
            <a:extLst>
              <a:ext uri="{FF2B5EF4-FFF2-40B4-BE49-F238E27FC236}">
                <a16:creationId xmlns:a16="http://schemas.microsoft.com/office/drawing/2014/main" id="{73F765AD-8E2B-DD70-D699-AE9C38C56109}"/>
              </a:ext>
            </a:extLst>
          </p:cNvPr>
          <p:cNvSpPr txBox="1"/>
          <p:nvPr/>
        </p:nvSpPr>
        <p:spPr>
          <a:xfrm>
            <a:off x="10972800" y="6460960"/>
            <a:ext cx="1219200" cy="369332"/>
          </a:xfrm>
          <a:prstGeom prst="rect">
            <a:avLst/>
          </a:prstGeom>
          <a:noFill/>
        </p:spPr>
        <p:txBody>
          <a:bodyPr wrap="square" rtlCol="0">
            <a:spAutoFit/>
          </a:bodyPr>
          <a:lstStyle/>
          <a:p>
            <a:r>
              <a:rPr lang="en-IN" b="1" dirty="0"/>
              <a:t>Slide No: 2</a:t>
            </a:r>
          </a:p>
        </p:txBody>
      </p:sp>
      <p:sp>
        <p:nvSpPr>
          <p:cNvPr id="4" name="TextBox 3">
            <a:extLst>
              <a:ext uri="{FF2B5EF4-FFF2-40B4-BE49-F238E27FC236}">
                <a16:creationId xmlns:a16="http://schemas.microsoft.com/office/drawing/2014/main" id="{79062677-F7C3-4F1B-48B4-D114170C2368}"/>
              </a:ext>
            </a:extLst>
          </p:cNvPr>
          <p:cNvSpPr txBox="1"/>
          <p:nvPr/>
        </p:nvSpPr>
        <p:spPr>
          <a:xfrm>
            <a:off x="304799" y="2017769"/>
            <a:ext cx="8410575" cy="3139321"/>
          </a:xfrm>
          <a:prstGeom prst="rect">
            <a:avLst/>
          </a:prstGeom>
          <a:noFill/>
        </p:spPr>
        <p:txBody>
          <a:bodyPr wrap="square">
            <a:spAutoFit/>
          </a:bodyPr>
          <a:lstStyle/>
          <a:p>
            <a:pPr algn="just"/>
            <a:r>
              <a:rPr lang="en-US" b="1" i="0" dirty="0">
                <a:solidFill>
                  <a:srgbClr val="2E2F30"/>
                </a:solidFill>
                <a:effectLst/>
                <a:latin typeface="Inter" panose="020B0502030000000004" pitchFamily="34" charset="0"/>
              </a:rPr>
              <a:t>The community-driven flood detection system allows Bangalore residents to upload geotagged photos of flooded areas to a website, which sends reports to authorities for real-time management. The system architecture includes interfaces for reporting, database management, alerts, and user feedback. It aims to improve data accuracy, enable predictive analysis, reduce economic loss, and inform urban planning. Hardware requirements include user devices, servers, and networking equipment, while software covers web development, databases, geolocation, and hosting services. The project fosters community engagement, faster response times, reduced disruptions, and better infrastructure planning to enhance urban flood resilience.</a:t>
            </a:r>
            <a:endParaRPr lang="en-US" b="1" dirty="0"/>
          </a:p>
        </p:txBody>
      </p:sp>
      <p:pic>
        <p:nvPicPr>
          <p:cNvPr id="29" name="Picture 28">
            <a:extLst>
              <a:ext uri="{FF2B5EF4-FFF2-40B4-BE49-F238E27FC236}">
                <a16:creationId xmlns:a16="http://schemas.microsoft.com/office/drawing/2014/main" id="{0585E257-DB24-1A7C-31E1-CBF394851F71}"/>
              </a:ext>
            </a:extLst>
          </p:cNvPr>
          <p:cNvPicPr>
            <a:picLocks noChangeAspect="1"/>
          </p:cNvPicPr>
          <p:nvPr/>
        </p:nvPicPr>
        <p:blipFill>
          <a:blip r:embed="rId3"/>
          <a:stretch>
            <a:fillRect/>
          </a:stretch>
        </p:blipFill>
        <p:spPr>
          <a:xfrm>
            <a:off x="8872538" y="1798806"/>
            <a:ext cx="2986601" cy="4115204"/>
          </a:xfrm>
          <a:prstGeom prst="rect">
            <a:avLst/>
          </a:prstGeom>
        </p:spPr>
      </p:pic>
    </p:spTree>
    <p:extLst>
      <p:ext uri="{BB962C8B-B14F-4D97-AF65-F5344CB8AC3E}">
        <p14:creationId xmlns:p14="http://schemas.microsoft.com/office/powerpoint/2010/main" val="52170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Rectangle 1">
            <a:extLst>
              <a:ext uri="{FF2B5EF4-FFF2-40B4-BE49-F238E27FC236}">
                <a16:creationId xmlns:a16="http://schemas.microsoft.com/office/drawing/2014/main" id="{A76465B0-7415-E18A-1B7F-FFD22B24D8D9}"/>
              </a:ext>
            </a:extLst>
          </p:cNvPr>
          <p:cNvGraphicFramePr>
            <a:graphicFrameLocks noGrp="1"/>
          </p:cNvGraphicFramePr>
          <p:nvPr>
            <p:ph idx="1"/>
            <p:extLst>
              <p:ext uri="{D42A27DB-BD31-4B8C-83A1-F6EECF244321}">
                <p14:modId xmlns:p14="http://schemas.microsoft.com/office/powerpoint/2010/main" val="496776658"/>
              </p:ext>
            </p:extLst>
          </p:nvPr>
        </p:nvGraphicFramePr>
        <p:xfrm>
          <a:off x="560673" y="1707268"/>
          <a:ext cx="5090214" cy="4475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DE69837F-001B-81B2-3085-C2F7B467A436}"/>
              </a:ext>
            </a:extLst>
          </p:cNvPr>
          <p:cNvSpPr>
            <a:spLocks noGrp="1"/>
          </p:cNvSpPr>
          <p:nvPr>
            <p:ph type="title"/>
          </p:nvPr>
        </p:nvSpPr>
        <p:spPr>
          <a:xfrm>
            <a:off x="682445" y="622479"/>
            <a:ext cx="10582275" cy="576739"/>
          </a:xfrm>
          <a:solidFill>
            <a:srgbClr val="B4ECFF"/>
          </a:solidFill>
        </p:spPr>
        <p:txBody>
          <a:bodyPr>
            <a:normAutofit/>
          </a:bodyPr>
          <a:lstStyle/>
          <a:p>
            <a:r>
              <a:rPr lang="en-IN" sz="3600" b="1" dirty="0">
                <a:latin typeface="Trebuchet MS" panose="020B0603020202020204" pitchFamily="34" charset="0"/>
              </a:rPr>
              <a:t>Design(Use case &amp; DB-Schema Diagram)</a:t>
            </a:r>
          </a:p>
        </p:txBody>
      </p:sp>
      <p:pic>
        <p:nvPicPr>
          <p:cNvPr id="6" name="Picture 5">
            <a:extLst>
              <a:ext uri="{FF2B5EF4-FFF2-40B4-BE49-F238E27FC236}">
                <a16:creationId xmlns:a16="http://schemas.microsoft.com/office/drawing/2014/main" id="{9050218F-F480-712F-8A07-FB4D5145F004}"/>
              </a:ext>
            </a:extLst>
          </p:cNvPr>
          <p:cNvPicPr>
            <a:picLocks noChangeAspect="1"/>
          </p:cNvPicPr>
          <p:nvPr/>
        </p:nvPicPr>
        <p:blipFill>
          <a:blip r:embed="rId7"/>
          <a:stretch>
            <a:fillRect/>
          </a:stretch>
        </p:blipFill>
        <p:spPr>
          <a:xfrm>
            <a:off x="11546721" y="27708"/>
            <a:ext cx="624836" cy="647410"/>
          </a:xfrm>
          <a:prstGeom prst="rect">
            <a:avLst/>
          </a:prstGeom>
        </p:spPr>
      </p:pic>
      <p:sp>
        <p:nvSpPr>
          <p:cNvPr id="8" name="TextBox 7">
            <a:extLst>
              <a:ext uri="{FF2B5EF4-FFF2-40B4-BE49-F238E27FC236}">
                <a16:creationId xmlns:a16="http://schemas.microsoft.com/office/drawing/2014/main" id="{30CF7961-29B2-60FB-01CD-388BB4A7AF2C}"/>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2" name="TextBox 1">
            <a:extLst>
              <a:ext uri="{FF2B5EF4-FFF2-40B4-BE49-F238E27FC236}">
                <a16:creationId xmlns:a16="http://schemas.microsoft.com/office/drawing/2014/main" id="{77E677A8-4D51-863F-FA77-9D9AB9A80D94}"/>
              </a:ext>
            </a:extLst>
          </p:cNvPr>
          <p:cNvSpPr txBox="1"/>
          <p:nvPr/>
        </p:nvSpPr>
        <p:spPr>
          <a:xfrm>
            <a:off x="10972800" y="6460960"/>
            <a:ext cx="1219200" cy="369332"/>
          </a:xfrm>
          <a:prstGeom prst="rect">
            <a:avLst/>
          </a:prstGeom>
          <a:noFill/>
        </p:spPr>
        <p:txBody>
          <a:bodyPr wrap="square" rtlCol="0">
            <a:spAutoFit/>
          </a:bodyPr>
          <a:lstStyle/>
          <a:p>
            <a:r>
              <a:rPr lang="en-IN" b="1" dirty="0"/>
              <a:t>Slide No: 3</a:t>
            </a:r>
          </a:p>
        </p:txBody>
      </p:sp>
      <p:sp>
        <p:nvSpPr>
          <p:cNvPr id="3" name="Rectangle: Rounded Corners 2">
            <a:extLst>
              <a:ext uri="{FF2B5EF4-FFF2-40B4-BE49-F238E27FC236}">
                <a16:creationId xmlns:a16="http://schemas.microsoft.com/office/drawing/2014/main" id="{56EFD04E-C6EB-1F7A-2B22-71F183E7E7DA}"/>
              </a:ext>
            </a:extLst>
          </p:cNvPr>
          <p:cNvSpPr/>
          <p:nvPr/>
        </p:nvSpPr>
        <p:spPr>
          <a:xfrm>
            <a:off x="7905776" y="1320211"/>
            <a:ext cx="1411442" cy="48478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Sense / Detect Flood</a:t>
            </a:r>
            <a:endParaRPr lang="en-IN" sz="1400" b="1" dirty="0">
              <a:solidFill>
                <a:schemeClr val="tx1"/>
              </a:solidFill>
            </a:endParaRPr>
          </a:p>
        </p:txBody>
      </p:sp>
      <p:sp>
        <p:nvSpPr>
          <p:cNvPr id="4" name="Rectangle: Rounded Corners 3">
            <a:extLst>
              <a:ext uri="{FF2B5EF4-FFF2-40B4-BE49-F238E27FC236}">
                <a16:creationId xmlns:a16="http://schemas.microsoft.com/office/drawing/2014/main" id="{1CABCEFF-79C0-D033-41C6-48734B4CC854}"/>
              </a:ext>
            </a:extLst>
          </p:cNvPr>
          <p:cNvSpPr/>
          <p:nvPr/>
        </p:nvSpPr>
        <p:spPr>
          <a:xfrm>
            <a:off x="7941674" y="2410472"/>
            <a:ext cx="1339645" cy="48478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User Capture Photo</a:t>
            </a:r>
            <a:endParaRPr lang="en-IN" sz="1400" b="1" dirty="0">
              <a:solidFill>
                <a:schemeClr val="tx1"/>
              </a:solidFill>
            </a:endParaRPr>
          </a:p>
        </p:txBody>
      </p:sp>
      <p:sp>
        <p:nvSpPr>
          <p:cNvPr id="9" name="Rectangle: Rounded Corners 8">
            <a:extLst>
              <a:ext uri="{FF2B5EF4-FFF2-40B4-BE49-F238E27FC236}">
                <a16:creationId xmlns:a16="http://schemas.microsoft.com/office/drawing/2014/main" id="{7D63F799-4F7F-A536-6E89-761777002B7B}"/>
              </a:ext>
            </a:extLst>
          </p:cNvPr>
          <p:cNvSpPr/>
          <p:nvPr/>
        </p:nvSpPr>
        <p:spPr>
          <a:xfrm>
            <a:off x="5973583" y="2396856"/>
            <a:ext cx="1339645" cy="45585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CCTV Capture Photo</a:t>
            </a:r>
            <a:endParaRPr lang="en-IN" sz="1400" b="1" dirty="0">
              <a:solidFill>
                <a:schemeClr val="tx1"/>
              </a:solidFill>
            </a:endParaRPr>
          </a:p>
        </p:txBody>
      </p:sp>
      <p:sp>
        <p:nvSpPr>
          <p:cNvPr id="10" name="Rectangle: Rounded Corners 9">
            <a:extLst>
              <a:ext uri="{FF2B5EF4-FFF2-40B4-BE49-F238E27FC236}">
                <a16:creationId xmlns:a16="http://schemas.microsoft.com/office/drawing/2014/main" id="{B168D4FB-8D6E-E290-60AA-1F0D0B1B4246}"/>
              </a:ext>
            </a:extLst>
          </p:cNvPr>
          <p:cNvSpPr/>
          <p:nvPr/>
        </p:nvSpPr>
        <p:spPr>
          <a:xfrm>
            <a:off x="9861754" y="2396857"/>
            <a:ext cx="1339646" cy="45585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User can View the Updates </a:t>
            </a:r>
            <a:endParaRPr lang="en-IN" sz="1400" b="1" dirty="0">
              <a:solidFill>
                <a:schemeClr val="tx1"/>
              </a:solidFill>
            </a:endParaRPr>
          </a:p>
        </p:txBody>
      </p:sp>
      <p:sp>
        <p:nvSpPr>
          <p:cNvPr id="11" name="Rectangle: Single Corner Snipped 10">
            <a:extLst>
              <a:ext uri="{FF2B5EF4-FFF2-40B4-BE49-F238E27FC236}">
                <a16:creationId xmlns:a16="http://schemas.microsoft.com/office/drawing/2014/main" id="{64591850-189D-BC35-C72B-11AD1AB402C3}"/>
              </a:ext>
            </a:extLst>
          </p:cNvPr>
          <p:cNvSpPr/>
          <p:nvPr/>
        </p:nvSpPr>
        <p:spPr>
          <a:xfrm>
            <a:off x="8144463" y="3324605"/>
            <a:ext cx="934065" cy="484782"/>
          </a:xfrm>
          <a:prstGeom prst="snip1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Website GUI</a:t>
            </a:r>
            <a:endParaRPr lang="en-IN" sz="1400" b="1" dirty="0">
              <a:solidFill>
                <a:schemeClr val="tx1"/>
              </a:solidFill>
            </a:endParaRPr>
          </a:p>
        </p:txBody>
      </p:sp>
      <p:sp>
        <p:nvSpPr>
          <p:cNvPr id="12" name="Cylinder 11">
            <a:extLst>
              <a:ext uri="{FF2B5EF4-FFF2-40B4-BE49-F238E27FC236}">
                <a16:creationId xmlns:a16="http://schemas.microsoft.com/office/drawing/2014/main" id="{DCBF489A-92D5-2E54-3BA8-C7C32D077433}"/>
              </a:ext>
            </a:extLst>
          </p:cNvPr>
          <p:cNvSpPr/>
          <p:nvPr/>
        </p:nvSpPr>
        <p:spPr>
          <a:xfrm>
            <a:off x="8144463" y="4115734"/>
            <a:ext cx="934066" cy="419627"/>
          </a:xfrm>
          <a:prstGeom prst="can">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DataBase</a:t>
            </a:r>
            <a:endParaRPr lang="en-IN" sz="1400" b="1" dirty="0">
              <a:solidFill>
                <a:schemeClr val="tx1"/>
              </a:solidFill>
            </a:endParaRPr>
          </a:p>
        </p:txBody>
      </p:sp>
      <p:sp>
        <p:nvSpPr>
          <p:cNvPr id="15" name="Rectangle: Rounded Corners 14">
            <a:extLst>
              <a:ext uri="{FF2B5EF4-FFF2-40B4-BE49-F238E27FC236}">
                <a16:creationId xmlns:a16="http://schemas.microsoft.com/office/drawing/2014/main" id="{8F308F20-4D6C-92E0-70FC-EBCABF5AF43B}"/>
              </a:ext>
            </a:extLst>
          </p:cNvPr>
          <p:cNvSpPr/>
          <p:nvPr/>
        </p:nvSpPr>
        <p:spPr>
          <a:xfrm>
            <a:off x="7941674" y="4833494"/>
            <a:ext cx="1339645" cy="45585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Analyze critical Area</a:t>
            </a:r>
            <a:endParaRPr lang="en-IN" sz="1400" b="1" dirty="0">
              <a:solidFill>
                <a:schemeClr val="tx1"/>
              </a:solidFill>
            </a:endParaRPr>
          </a:p>
        </p:txBody>
      </p:sp>
      <p:sp>
        <p:nvSpPr>
          <p:cNvPr id="16" name="Rectangle: Rounded Corners 15">
            <a:extLst>
              <a:ext uri="{FF2B5EF4-FFF2-40B4-BE49-F238E27FC236}">
                <a16:creationId xmlns:a16="http://schemas.microsoft.com/office/drawing/2014/main" id="{EF4D28A9-979E-26D8-5310-4B0B214561DC}"/>
              </a:ext>
            </a:extLst>
          </p:cNvPr>
          <p:cNvSpPr/>
          <p:nvPr/>
        </p:nvSpPr>
        <p:spPr>
          <a:xfrm>
            <a:off x="7941672" y="5798759"/>
            <a:ext cx="1339645" cy="455851"/>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Alert BBMP / Traffic Police</a:t>
            </a:r>
            <a:endParaRPr lang="en-IN" sz="1600" b="1" dirty="0">
              <a:solidFill>
                <a:schemeClr val="tx1"/>
              </a:solidFill>
            </a:endParaRPr>
          </a:p>
        </p:txBody>
      </p:sp>
      <p:cxnSp>
        <p:nvCxnSpPr>
          <p:cNvPr id="24" name="Straight Arrow Connector 23">
            <a:extLst>
              <a:ext uri="{FF2B5EF4-FFF2-40B4-BE49-F238E27FC236}">
                <a16:creationId xmlns:a16="http://schemas.microsoft.com/office/drawing/2014/main" id="{E44D4E3F-1143-2EF8-2439-7FCE69D84724}"/>
              </a:ext>
            </a:extLst>
          </p:cNvPr>
          <p:cNvCxnSpPr>
            <a:cxnSpLocks/>
            <a:stCxn id="3" idx="2"/>
            <a:endCxn id="4" idx="0"/>
          </p:cNvCxnSpPr>
          <p:nvPr/>
        </p:nvCxnSpPr>
        <p:spPr>
          <a:xfrm>
            <a:off x="8611497" y="1804992"/>
            <a:ext cx="0" cy="6054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3F992C7F-3439-F52C-DB36-816E0CAFAACC}"/>
              </a:ext>
            </a:extLst>
          </p:cNvPr>
          <p:cNvCxnSpPr>
            <a:stCxn id="9" idx="2"/>
            <a:endCxn id="11" idx="2"/>
          </p:cNvCxnSpPr>
          <p:nvPr/>
        </p:nvCxnSpPr>
        <p:spPr>
          <a:xfrm>
            <a:off x="6643406" y="2852707"/>
            <a:ext cx="1501057" cy="7142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AB2B6675-0980-322D-3640-02477072DE17}"/>
              </a:ext>
            </a:extLst>
          </p:cNvPr>
          <p:cNvCxnSpPr>
            <a:stCxn id="4" idx="2"/>
            <a:endCxn id="11" idx="3"/>
          </p:cNvCxnSpPr>
          <p:nvPr/>
        </p:nvCxnSpPr>
        <p:spPr>
          <a:xfrm flipH="1">
            <a:off x="8611496" y="2895253"/>
            <a:ext cx="1" cy="4293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B2F246E-441C-8174-B0F0-6E557A3B75D7}"/>
              </a:ext>
            </a:extLst>
          </p:cNvPr>
          <p:cNvCxnSpPr>
            <a:cxnSpLocks/>
            <a:stCxn id="3" idx="1"/>
            <a:endCxn id="9" idx="0"/>
          </p:cNvCxnSpPr>
          <p:nvPr/>
        </p:nvCxnSpPr>
        <p:spPr>
          <a:xfrm flipH="1">
            <a:off x="6643406" y="1562602"/>
            <a:ext cx="1262370" cy="834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46789539-D1D6-9F05-3F34-DB42882262F7}"/>
              </a:ext>
            </a:extLst>
          </p:cNvPr>
          <p:cNvCxnSpPr>
            <a:cxnSpLocks/>
            <a:stCxn id="3" idx="3"/>
            <a:endCxn id="10" idx="0"/>
          </p:cNvCxnSpPr>
          <p:nvPr/>
        </p:nvCxnSpPr>
        <p:spPr>
          <a:xfrm>
            <a:off x="9317218" y="1562602"/>
            <a:ext cx="1214359" cy="834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86F58746-77B4-3DC4-4E81-49F473618678}"/>
              </a:ext>
            </a:extLst>
          </p:cNvPr>
          <p:cNvCxnSpPr>
            <a:cxnSpLocks/>
            <a:stCxn id="10" idx="2"/>
            <a:endCxn id="11" idx="0"/>
          </p:cNvCxnSpPr>
          <p:nvPr/>
        </p:nvCxnSpPr>
        <p:spPr>
          <a:xfrm flipH="1">
            <a:off x="9078528" y="2852708"/>
            <a:ext cx="1453049" cy="714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F273E3F8-1B81-5B05-8BE2-A509541EAAA9}"/>
              </a:ext>
            </a:extLst>
          </p:cNvPr>
          <p:cNvCxnSpPr>
            <a:cxnSpLocks/>
            <a:stCxn id="11" idx="1"/>
            <a:endCxn id="12" idx="0"/>
          </p:cNvCxnSpPr>
          <p:nvPr/>
        </p:nvCxnSpPr>
        <p:spPr>
          <a:xfrm>
            <a:off x="8611496" y="3809387"/>
            <a:ext cx="0" cy="411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8C54D71F-B8C0-941A-411E-97AC3B63A497}"/>
              </a:ext>
            </a:extLst>
          </p:cNvPr>
          <p:cNvCxnSpPr>
            <a:cxnSpLocks/>
            <a:stCxn id="12" idx="3"/>
            <a:endCxn id="15" idx="0"/>
          </p:cNvCxnSpPr>
          <p:nvPr/>
        </p:nvCxnSpPr>
        <p:spPr>
          <a:xfrm>
            <a:off x="8611496" y="4535361"/>
            <a:ext cx="1" cy="2981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59DE6015-F4AA-2DF6-AE5A-023497F84EFC}"/>
              </a:ext>
            </a:extLst>
          </p:cNvPr>
          <p:cNvCxnSpPr>
            <a:cxnSpLocks/>
            <a:stCxn id="15" idx="2"/>
            <a:endCxn id="16" idx="0"/>
          </p:cNvCxnSpPr>
          <p:nvPr/>
        </p:nvCxnSpPr>
        <p:spPr>
          <a:xfrm flipH="1">
            <a:off x="8611495" y="5289345"/>
            <a:ext cx="2" cy="509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52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2000"/>
                                        <p:tgtEl>
                                          <p:spTgt spid="47"/>
                                        </p:tgtEl>
                                      </p:cBhvr>
                                    </p:animEffect>
                                    <p:anim calcmode="lin" valueType="num">
                                      <p:cBhvr>
                                        <p:cTn id="13" dur="2000" fill="hold"/>
                                        <p:tgtEl>
                                          <p:spTgt spid="47"/>
                                        </p:tgtEl>
                                        <p:attrNameLst>
                                          <p:attrName>style.rotation</p:attrName>
                                        </p:attrNameLst>
                                      </p:cBhvr>
                                      <p:tavLst>
                                        <p:tav tm="0">
                                          <p:val>
                                            <p:fltVal val="720"/>
                                          </p:val>
                                        </p:tav>
                                        <p:tav tm="100000">
                                          <p:val>
                                            <p:fltVal val="0"/>
                                          </p:val>
                                        </p:tav>
                                      </p:tavLst>
                                    </p:anim>
                                    <p:anim calcmode="lin" valueType="num">
                                      <p:cBhvr>
                                        <p:cTn id="14" dur="2000" fill="hold"/>
                                        <p:tgtEl>
                                          <p:spTgt spid="47"/>
                                        </p:tgtEl>
                                        <p:attrNameLst>
                                          <p:attrName>ppt_h</p:attrName>
                                        </p:attrNameLst>
                                      </p:cBhvr>
                                      <p:tavLst>
                                        <p:tav tm="0">
                                          <p:val>
                                            <p:fltVal val="0"/>
                                          </p:val>
                                        </p:tav>
                                        <p:tav tm="100000">
                                          <p:val>
                                            <p:strVal val="#ppt_h"/>
                                          </p:val>
                                        </p:tav>
                                      </p:tavLst>
                                    </p:anim>
                                    <p:anim calcmode="lin" valueType="num">
                                      <p:cBhvr>
                                        <p:cTn id="15" dur="2000" fill="hold"/>
                                        <p:tgtEl>
                                          <p:spTgt spid="47"/>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800" decel="100000"/>
                                        <p:tgtEl>
                                          <p:spTgt spid="24"/>
                                        </p:tgtEl>
                                      </p:cBhvr>
                                    </p:animEffect>
                                    <p:anim calcmode="lin" valueType="num">
                                      <p:cBhvr>
                                        <p:cTn id="26" dur="800" decel="100000" fill="hold"/>
                                        <p:tgtEl>
                                          <p:spTgt spid="24"/>
                                        </p:tgtEl>
                                        <p:attrNameLst>
                                          <p:attrName>style.rotation</p:attrName>
                                        </p:attrNameLst>
                                      </p:cBhvr>
                                      <p:tavLst>
                                        <p:tav tm="0">
                                          <p:val>
                                            <p:fltVal val="-90"/>
                                          </p:val>
                                        </p:tav>
                                        <p:tav tm="100000">
                                          <p:val>
                                            <p:fltVal val="0"/>
                                          </p:val>
                                        </p:tav>
                                      </p:tavLst>
                                    </p:anim>
                                    <p:anim calcmode="lin" valueType="num">
                                      <p:cBhvr>
                                        <p:cTn id="27" dur="800" decel="100000" fill="hold"/>
                                        <p:tgtEl>
                                          <p:spTgt spid="24"/>
                                        </p:tgtEl>
                                        <p:attrNameLst>
                                          <p:attrName>ppt_x</p:attrName>
                                        </p:attrNameLst>
                                      </p:cBhvr>
                                      <p:tavLst>
                                        <p:tav tm="0">
                                          <p:val>
                                            <p:strVal val="#ppt_x+0.4"/>
                                          </p:val>
                                        </p:tav>
                                        <p:tav tm="100000">
                                          <p:val>
                                            <p:strVal val="#ppt_x-0.05"/>
                                          </p:val>
                                        </p:tav>
                                      </p:tavLst>
                                    </p:anim>
                                    <p:anim calcmode="lin" valueType="num">
                                      <p:cBhvr>
                                        <p:cTn id="28" dur="800" decel="100000" fill="hold"/>
                                        <p:tgtEl>
                                          <p:spTgt spid="24"/>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80">
                                          <p:stCondLst>
                                            <p:cond delay="0"/>
                                          </p:stCondLst>
                                        </p:cTn>
                                        <p:tgtEl>
                                          <p:spTgt spid="4"/>
                                        </p:tgtEl>
                                      </p:cBhvr>
                                    </p:animEffect>
                                    <p:anim calcmode="lin" valueType="num">
                                      <p:cBhvr>
                                        <p:cTn id="3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1" dur="26">
                                          <p:stCondLst>
                                            <p:cond delay="650"/>
                                          </p:stCondLst>
                                        </p:cTn>
                                        <p:tgtEl>
                                          <p:spTgt spid="4"/>
                                        </p:tgtEl>
                                      </p:cBhvr>
                                      <p:to x="100000" y="60000"/>
                                    </p:animScale>
                                    <p:animScale>
                                      <p:cBhvr>
                                        <p:cTn id="42" dur="166" decel="50000">
                                          <p:stCondLst>
                                            <p:cond delay="676"/>
                                          </p:stCondLst>
                                        </p:cTn>
                                        <p:tgtEl>
                                          <p:spTgt spid="4"/>
                                        </p:tgtEl>
                                      </p:cBhvr>
                                      <p:to x="100000" y="100000"/>
                                    </p:animScale>
                                    <p:animScale>
                                      <p:cBhvr>
                                        <p:cTn id="43" dur="26">
                                          <p:stCondLst>
                                            <p:cond delay="1312"/>
                                          </p:stCondLst>
                                        </p:cTn>
                                        <p:tgtEl>
                                          <p:spTgt spid="4"/>
                                        </p:tgtEl>
                                      </p:cBhvr>
                                      <p:to x="100000" y="80000"/>
                                    </p:animScale>
                                    <p:animScale>
                                      <p:cBhvr>
                                        <p:cTn id="44" dur="166" decel="50000">
                                          <p:stCondLst>
                                            <p:cond delay="1338"/>
                                          </p:stCondLst>
                                        </p:cTn>
                                        <p:tgtEl>
                                          <p:spTgt spid="4"/>
                                        </p:tgtEl>
                                      </p:cBhvr>
                                      <p:to x="100000" y="100000"/>
                                    </p:animScale>
                                    <p:animScale>
                                      <p:cBhvr>
                                        <p:cTn id="45" dur="26">
                                          <p:stCondLst>
                                            <p:cond delay="1642"/>
                                          </p:stCondLst>
                                        </p:cTn>
                                        <p:tgtEl>
                                          <p:spTgt spid="4"/>
                                        </p:tgtEl>
                                      </p:cBhvr>
                                      <p:to x="100000" y="90000"/>
                                    </p:animScale>
                                    <p:animScale>
                                      <p:cBhvr>
                                        <p:cTn id="46" dur="166" decel="50000">
                                          <p:stCondLst>
                                            <p:cond delay="1668"/>
                                          </p:stCondLst>
                                        </p:cTn>
                                        <p:tgtEl>
                                          <p:spTgt spid="4"/>
                                        </p:tgtEl>
                                      </p:cBhvr>
                                      <p:to x="100000" y="100000"/>
                                    </p:animScale>
                                    <p:animScale>
                                      <p:cBhvr>
                                        <p:cTn id="47" dur="26">
                                          <p:stCondLst>
                                            <p:cond delay="1808"/>
                                          </p:stCondLst>
                                        </p:cTn>
                                        <p:tgtEl>
                                          <p:spTgt spid="4"/>
                                        </p:tgtEl>
                                      </p:cBhvr>
                                      <p:to x="100000" y="95000"/>
                                    </p:animScale>
                                    <p:animScale>
                                      <p:cBhvr>
                                        <p:cTn id="48" dur="166" decel="50000">
                                          <p:stCondLst>
                                            <p:cond delay="1834"/>
                                          </p:stCondLst>
                                        </p:cTn>
                                        <p:tgtEl>
                                          <p:spTgt spid="4"/>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56" dur="1000" fill="hold"/>
                                        <p:tgtEl>
                                          <p:spTgt spid="49"/>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ppt_x</p:attrName>
                                        </p:attrNameLst>
                                      </p:cBhvr>
                                      <p:tavLst>
                                        <p:tav tm="0">
                                          <p:val>
                                            <p:strVal val="#ppt_x"/>
                                          </p:val>
                                        </p:tav>
                                        <p:tav tm="100000">
                                          <p:val>
                                            <p:strVal val="#ppt_x"/>
                                          </p:val>
                                        </p:tav>
                                      </p:tavLst>
                                    </p:anim>
                                    <p:anim calcmode="lin" valueType="num">
                                      <p:cBhvr>
                                        <p:cTn id="6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9" presetClass="entr" presetSubtype="1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0" fill="hold"/>
                                        <p:tgtEl>
                                          <p:spTgt spid="41"/>
                                        </p:tgtEl>
                                        <p:attrNameLst>
                                          <p:attrName>ppt_w</p:attrName>
                                        </p:attrNameLst>
                                      </p:cBhvr>
                                      <p:tavLst>
                                        <p:tav tm="0" fmla="#ppt_w*sin(2.5*pi*$)">
                                          <p:val>
                                            <p:fltVal val="0"/>
                                          </p:val>
                                        </p:tav>
                                        <p:tav tm="100000">
                                          <p:val>
                                            <p:fltVal val="1"/>
                                          </p:val>
                                        </p:tav>
                                      </p:tavLst>
                                    </p:anim>
                                    <p:anim calcmode="lin" valueType="num">
                                      <p:cBhvr>
                                        <p:cTn id="73" dur="50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52" presetClass="entr" presetSubtype="0"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Scale>
                                      <p:cBhvr>
                                        <p:cTn id="78"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1000" decel="50000" fill="hold">
                                          <p:stCondLst>
                                            <p:cond delay="0"/>
                                          </p:stCondLst>
                                        </p:cTn>
                                        <p:tgtEl>
                                          <p:spTgt spid="43"/>
                                        </p:tgtEl>
                                        <p:attrNameLst>
                                          <p:attrName>ppt_x</p:attrName>
                                          <p:attrName>ppt_y</p:attrName>
                                        </p:attrNameLst>
                                      </p:cBhvr>
                                    </p:animMotion>
                                    <p:animEffect transition="in" filter="fade">
                                      <p:cBhvr>
                                        <p:cTn id="80" dur="10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15" presetClass="entr" presetSubtype="0"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 calcmode="lin" valueType="num">
                                      <p:cBhvr>
                                        <p:cTn id="85" dur="1000" fill="hold"/>
                                        <p:tgtEl>
                                          <p:spTgt spid="52"/>
                                        </p:tgtEl>
                                        <p:attrNameLst>
                                          <p:attrName>ppt_w</p:attrName>
                                        </p:attrNameLst>
                                      </p:cBhvr>
                                      <p:tavLst>
                                        <p:tav tm="0">
                                          <p:val>
                                            <p:fltVal val="0"/>
                                          </p:val>
                                        </p:tav>
                                        <p:tav tm="100000">
                                          <p:val>
                                            <p:strVal val="#ppt_w"/>
                                          </p:val>
                                        </p:tav>
                                      </p:tavLst>
                                    </p:anim>
                                    <p:anim calcmode="lin" valueType="num">
                                      <p:cBhvr>
                                        <p:cTn id="86" dur="1000" fill="hold"/>
                                        <p:tgtEl>
                                          <p:spTgt spid="52"/>
                                        </p:tgtEl>
                                        <p:attrNameLst>
                                          <p:attrName>ppt_h</p:attrName>
                                        </p:attrNameLst>
                                      </p:cBhvr>
                                      <p:tavLst>
                                        <p:tav tm="0">
                                          <p:val>
                                            <p:fltVal val="0"/>
                                          </p:val>
                                        </p:tav>
                                        <p:tav tm="100000">
                                          <p:val>
                                            <p:strVal val="#ppt_h"/>
                                          </p:val>
                                        </p:tav>
                                      </p:tavLst>
                                    </p:anim>
                                    <p:anim calcmode="lin" valueType="num">
                                      <p:cBhvr>
                                        <p:cTn id="87"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9" fill="hold">
                      <p:stCondLst>
                        <p:cond delay="indefinite"/>
                      </p:stCondLst>
                      <p:childTnLst>
                        <p:par>
                          <p:cTn id="90" fill="hold">
                            <p:stCondLst>
                              <p:cond delay="0"/>
                            </p:stCondLst>
                            <p:childTnLst>
                              <p:par>
                                <p:cTn id="91" presetID="43"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
                                        <p:tgtEl>
                                          <p:spTgt spid="11"/>
                                        </p:tgtEl>
                                      </p:cBhvr>
                                    </p:animEffect>
                                    <p:anim calcmode="lin" valueType="num">
                                      <p:cBhvr>
                                        <p:cTn id="94" dur="400" fill="hold"/>
                                        <p:tgtEl>
                                          <p:spTgt spid="11"/>
                                        </p:tgtEl>
                                        <p:attrNameLst>
                                          <p:attrName>ppt_x</p:attrName>
                                        </p:attrNameLst>
                                      </p:cBhvr>
                                      <p:tavLst>
                                        <p:tav tm="0">
                                          <p:val>
                                            <p:strVal val="#ppt_x"/>
                                          </p:val>
                                        </p:tav>
                                        <p:tav tm="100000">
                                          <p:val>
                                            <p:strVal val="#ppt_x"/>
                                          </p:val>
                                        </p:tav>
                                      </p:tavLst>
                                    </p:anim>
                                    <p:anim calcmode="lin" valueType="num">
                                      <p:cBhvr>
                                        <p:cTn id="95" dur="400" fill="hold"/>
                                        <p:tgtEl>
                                          <p:spTgt spid="11"/>
                                        </p:tgtEl>
                                        <p:attrNameLst>
                                          <p:attrName>ppt_y</p:attrName>
                                        </p:attrNameLst>
                                      </p:cBhvr>
                                      <p:tavLst>
                                        <p:tav tm="0">
                                          <p:val>
                                            <p:strVal val="#ppt_y+0.31"/>
                                          </p:val>
                                        </p:tav>
                                        <p:tav tm="100000">
                                          <p:val>
                                            <p:strVal val="#ppt_y+0.31"/>
                                          </p:val>
                                        </p:tav>
                                      </p:tavLst>
                                    </p:anim>
                                    <p:anim calcmode="lin" valueType="num">
                                      <p:cBhvr>
                                        <p:cTn id="96"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7"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3" presetClass="entr" presetSubtype="0"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100"/>
                                        <p:tgtEl>
                                          <p:spTgt spid="55"/>
                                        </p:tgtEl>
                                      </p:cBhvr>
                                    </p:animEffect>
                                    <p:anim calcmode="lin" valueType="num">
                                      <p:cBhvr>
                                        <p:cTn id="103" dur="400" fill="hold"/>
                                        <p:tgtEl>
                                          <p:spTgt spid="55"/>
                                        </p:tgtEl>
                                        <p:attrNameLst>
                                          <p:attrName>ppt_x</p:attrName>
                                        </p:attrNameLst>
                                      </p:cBhvr>
                                      <p:tavLst>
                                        <p:tav tm="0">
                                          <p:val>
                                            <p:strVal val="#ppt_x"/>
                                          </p:val>
                                        </p:tav>
                                        <p:tav tm="100000">
                                          <p:val>
                                            <p:strVal val="#ppt_x"/>
                                          </p:val>
                                        </p:tav>
                                      </p:tavLst>
                                    </p:anim>
                                    <p:anim calcmode="lin" valueType="num">
                                      <p:cBhvr>
                                        <p:cTn id="104" dur="400" fill="hold"/>
                                        <p:tgtEl>
                                          <p:spTgt spid="55"/>
                                        </p:tgtEl>
                                        <p:attrNameLst>
                                          <p:attrName>ppt_y</p:attrName>
                                        </p:attrNameLst>
                                      </p:cBhvr>
                                      <p:tavLst>
                                        <p:tav tm="0">
                                          <p:val>
                                            <p:strVal val="#ppt_y+0.31"/>
                                          </p:val>
                                        </p:tav>
                                        <p:tav tm="100000">
                                          <p:val>
                                            <p:strVal val="#ppt_y+0.31"/>
                                          </p:val>
                                        </p:tav>
                                      </p:tavLst>
                                    </p:anim>
                                    <p:anim calcmode="lin" valueType="num">
                                      <p:cBhvr>
                                        <p:cTn id="105" dur="600" decel="50000" fill="hold">
                                          <p:stCondLst>
                                            <p:cond delay="400"/>
                                          </p:stCondLst>
                                        </p:cTn>
                                        <p:tgtEl>
                                          <p:spTgt spid="5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6" dur="600" decel="50000" fill="hold">
                                          <p:stCondLst>
                                            <p:cond delay="400"/>
                                          </p:stCondLst>
                                        </p:cTn>
                                        <p:tgtEl>
                                          <p:spTgt spid="5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3" presetClass="entr" presetSubtype="0"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fade">
                                      <p:cBhvr>
                                        <p:cTn id="111" dur="100"/>
                                        <p:tgtEl>
                                          <p:spTgt spid="12"/>
                                        </p:tgtEl>
                                      </p:cBhvr>
                                    </p:animEffect>
                                    <p:anim calcmode="lin" valueType="num">
                                      <p:cBhvr>
                                        <p:cTn id="112" dur="400" fill="hold"/>
                                        <p:tgtEl>
                                          <p:spTgt spid="12"/>
                                        </p:tgtEl>
                                        <p:attrNameLst>
                                          <p:attrName>ppt_x</p:attrName>
                                        </p:attrNameLst>
                                      </p:cBhvr>
                                      <p:tavLst>
                                        <p:tav tm="0">
                                          <p:val>
                                            <p:strVal val="#ppt_x"/>
                                          </p:val>
                                        </p:tav>
                                        <p:tav tm="100000">
                                          <p:val>
                                            <p:strVal val="#ppt_x"/>
                                          </p:val>
                                        </p:tav>
                                      </p:tavLst>
                                    </p:anim>
                                    <p:anim calcmode="lin" valueType="num">
                                      <p:cBhvr>
                                        <p:cTn id="113" dur="400" fill="hold"/>
                                        <p:tgtEl>
                                          <p:spTgt spid="12"/>
                                        </p:tgtEl>
                                        <p:attrNameLst>
                                          <p:attrName>ppt_y</p:attrName>
                                        </p:attrNameLst>
                                      </p:cBhvr>
                                      <p:tavLst>
                                        <p:tav tm="0">
                                          <p:val>
                                            <p:strVal val="#ppt_y+0.31"/>
                                          </p:val>
                                        </p:tav>
                                        <p:tav tm="100000">
                                          <p:val>
                                            <p:strVal val="#ppt_y+0.31"/>
                                          </p:val>
                                        </p:tav>
                                      </p:tavLst>
                                    </p:anim>
                                    <p:anim calcmode="lin" valueType="num">
                                      <p:cBhvr>
                                        <p:cTn id="114"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5"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0" presetClass="entr" presetSubtype="0" fill="hold" nodeType="click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800" decel="100000"/>
                                        <p:tgtEl>
                                          <p:spTgt spid="56"/>
                                        </p:tgtEl>
                                      </p:cBhvr>
                                    </p:animEffect>
                                    <p:anim calcmode="lin" valueType="num">
                                      <p:cBhvr>
                                        <p:cTn id="121" dur="800" decel="100000" fill="hold"/>
                                        <p:tgtEl>
                                          <p:spTgt spid="56"/>
                                        </p:tgtEl>
                                        <p:attrNameLst>
                                          <p:attrName>style.rotation</p:attrName>
                                        </p:attrNameLst>
                                      </p:cBhvr>
                                      <p:tavLst>
                                        <p:tav tm="0">
                                          <p:val>
                                            <p:fltVal val="-90"/>
                                          </p:val>
                                        </p:tav>
                                        <p:tav tm="100000">
                                          <p:val>
                                            <p:fltVal val="0"/>
                                          </p:val>
                                        </p:tav>
                                      </p:tavLst>
                                    </p:anim>
                                    <p:anim calcmode="lin" valueType="num">
                                      <p:cBhvr>
                                        <p:cTn id="122" dur="800" decel="100000" fill="hold"/>
                                        <p:tgtEl>
                                          <p:spTgt spid="56"/>
                                        </p:tgtEl>
                                        <p:attrNameLst>
                                          <p:attrName>ppt_x</p:attrName>
                                        </p:attrNameLst>
                                      </p:cBhvr>
                                      <p:tavLst>
                                        <p:tav tm="0">
                                          <p:val>
                                            <p:strVal val="#ppt_x+0.4"/>
                                          </p:val>
                                        </p:tav>
                                        <p:tav tm="100000">
                                          <p:val>
                                            <p:strVal val="#ppt_x-0.05"/>
                                          </p:val>
                                        </p:tav>
                                      </p:tavLst>
                                    </p:anim>
                                    <p:anim calcmode="lin" valueType="num">
                                      <p:cBhvr>
                                        <p:cTn id="123" dur="800" decel="100000" fill="hold"/>
                                        <p:tgtEl>
                                          <p:spTgt spid="56"/>
                                        </p:tgtEl>
                                        <p:attrNameLst>
                                          <p:attrName>ppt_y</p:attrName>
                                        </p:attrNameLst>
                                      </p:cBhvr>
                                      <p:tavLst>
                                        <p:tav tm="0">
                                          <p:val>
                                            <p:strVal val="#ppt_y-0.4"/>
                                          </p:val>
                                        </p:tav>
                                        <p:tav tm="100000">
                                          <p:val>
                                            <p:strVal val="#ppt_y+0.1"/>
                                          </p:val>
                                        </p:tav>
                                      </p:tavLst>
                                    </p:anim>
                                    <p:anim calcmode="lin" valueType="num">
                                      <p:cBhvr>
                                        <p:cTn id="124" dur="200" accel="100000" fill="hold">
                                          <p:stCondLst>
                                            <p:cond delay="800"/>
                                          </p:stCondLst>
                                        </p:cTn>
                                        <p:tgtEl>
                                          <p:spTgt spid="56"/>
                                        </p:tgtEl>
                                        <p:attrNameLst>
                                          <p:attrName>ppt_x</p:attrName>
                                        </p:attrNameLst>
                                      </p:cBhvr>
                                      <p:tavLst>
                                        <p:tav tm="0">
                                          <p:val>
                                            <p:strVal val="#ppt_x-0.05"/>
                                          </p:val>
                                        </p:tav>
                                        <p:tav tm="100000">
                                          <p:val>
                                            <p:strVal val="#ppt_x"/>
                                          </p:val>
                                        </p:tav>
                                      </p:tavLst>
                                    </p:anim>
                                    <p:anim calcmode="lin" valueType="num">
                                      <p:cBhvr>
                                        <p:cTn id="125" dur="200" accel="100000" fill="hold">
                                          <p:stCondLst>
                                            <p:cond delay="800"/>
                                          </p:stCondLst>
                                        </p:cTn>
                                        <p:tgtEl>
                                          <p:spTgt spid="56"/>
                                        </p:tgtEl>
                                        <p:attrNameLst>
                                          <p:attrName>ppt_y</p:attrName>
                                        </p:attrNameLst>
                                      </p:cBhvr>
                                      <p:tavLst>
                                        <p:tav tm="0">
                                          <p:val>
                                            <p:strVal val="#ppt_y+0.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30" presetClass="entr" presetSubtype="0" fill="hold" grpId="0" nodeType="click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800" decel="100000"/>
                                        <p:tgtEl>
                                          <p:spTgt spid="15"/>
                                        </p:tgtEl>
                                      </p:cBhvr>
                                    </p:animEffect>
                                    <p:anim calcmode="lin" valueType="num">
                                      <p:cBhvr>
                                        <p:cTn id="131" dur="800" decel="100000" fill="hold"/>
                                        <p:tgtEl>
                                          <p:spTgt spid="15"/>
                                        </p:tgtEl>
                                        <p:attrNameLst>
                                          <p:attrName>style.rotation</p:attrName>
                                        </p:attrNameLst>
                                      </p:cBhvr>
                                      <p:tavLst>
                                        <p:tav tm="0">
                                          <p:val>
                                            <p:fltVal val="-90"/>
                                          </p:val>
                                        </p:tav>
                                        <p:tav tm="100000">
                                          <p:val>
                                            <p:fltVal val="0"/>
                                          </p:val>
                                        </p:tav>
                                      </p:tavLst>
                                    </p:anim>
                                    <p:anim calcmode="lin" valueType="num">
                                      <p:cBhvr>
                                        <p:cTn id="132" dur="800" decel="100000" fill="hold"/>
                                        <p:tgtEl>
                                          <p:spTgt spid="15"/>
                                        </p:tgtEl>
                                        <p:attrNameLst>
                                          <p:attrName>ppt_x</p:attrName>
                                        </p:attrNameLst>
                                      </p:cBhvr>
                                      <p:tavLst>
                                        <p:tav tm="0">
                                          <p:val>
                                            <p:strVal val="#ppt_x+0.4"/>
                                          </p:val>
                                        </p:tav>
                                        <p:tav tm="100000">
                                          <p:val>
                                            <p:strVal val="#ppt_x-0.05"/>
                                          </p:val>
                                        </p:tav>
                                      </p:tavLst>
                                    </p:anim>
                                    <p:anim calcmode="lin" valueType="num">
                                      <p:cBhvr>
                                        <p:cTn id="133" dur="800" decel="100000" fill="hold"/>
                                        <p:tgtEl>
                                          <p:spTgt spid="15"/>
                                        </p:tgtEl>
                                        <p:attrNameLst>
                                          <p:attrName>ppt_y</p:attrName>
                                        </p:attrNameLst>
                                      </p:cBhvr>
                                      <p:tavLst>
                                        <p:tav tm="0">
                                          <p:val>
                                            <p:strVal val="#ppt_y-0.4"/>
                                          </p:val>
                                        </p:tav>
                                        <p:tav tm="100000">
                                          <p:val>
                                            <p:strVal val="#ppt_y+0.1"/>
                                          </p:val>
                                        </p:tav>
                                      </p:tavLst>
                                    </p:anim>
                                    <p:anim calcmode="lin" valueType="num">
                                      <p:cBhvr>
                                        <p:cTn id="134"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135"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5" presetClass="entr" presetSubtype="0" fill="hold" nodeType="clickEffect">
                                  <p:stCondLst>
                                    <p:cond delay="0"/>
                                  </p:stCondLst>
                                  <p:childTnLst>
                                    <p:set>
                                      <p:cBhvr>
                                        <p:cTn id="139" dur="1" fill="hold">
                                          <p:stCondLst>
                                            <p:cond delay="0"/>
                                          </p:stCondLst>
                                        </p:cTn>
                                        <p:tgtEl>
                                          <p:spTgt spid="63"/>
                                        </p:tgtEl>
                                        <p:attrNameLst>
                                          <p:attrName>style.visibility</p:attrName>
                                        </p:attrNameLst>
                                      </p:cBhvr>
                                      <p:to>
                                        <p:strVal val="visible"/>
                                      </p:to>
                                    </p:set>
                                    <p:anim calcmode="lin" valueType="num">
                                      <p:cBhvr>
                                        <p:cTn id="140" dur="1000" fill="hold"/>
                                        <p:tgtEl>
                                          <p:spTgt spid="63"/>
                                        </p:tgtEl>
                                        <p:attrNameLst>
                                          <p:attrName>ppt_w</p:attrName>
                                        </p:attrNameLst>
                                      </p:cBhvr>
                                      <p:tavLst>
                                        <p:tav tm="0">
                                          <p:val>
                                            <p:fltVal val="0"/>
                                          </p:val>
                                        </p:tav>
                                        <p:tav tm="100000">
                                          <p:val>
                                            <p:strVal val="#ppt_w"/>
                                          </p:val>
                                        </p:tav>
                                      </p:tavLst>
                                    </p:anim>
                                    <p:anim calcmode="lin" valueType="num">
                                      <p:cBhvr>
                                        <p:cTn id="141" dur="1000" fill="hold"/>
                                        <p:tgtEl>
                                          <p:spTgt spid="63"/>
                                        </p:tgtEl>
                                        <p:attrNameLst>
                                          <p:attrName>ppt_h</p:attrName>
                                        </p:attrNameLst>
                                      </p:cBhvr>
                                      <p:tavLst>
                                        <p:tav tm="0">
                                          <p:val>
                                            <p:fltVal val="0"/>
                                          </p:val>
                                        </p:tav>
                                        <p:tav tm="100000">
                                          <p:val>
                                            <p:strVal val="#ppt_h"/>
                                          </p:val>
                                        </p:tav>
                                      </p:tavLst>
                                    </p:anim>
                                    <p:anim calcmode="lin" valueType="num">
                                      <p:cBhvr>
                                        <p:cTn id="142" dur="1000" fill="hold"/>
                                        <p:tgtEl>
                                          <p:spTgt spid="63"/>
                                        </p:tgtEl>
                                        <p:attrNameLst>
                                          <p:attrName>ppt_x</p:attrName>
                                        </p:attrNameLst>
                                      </p:cBhvr>
                                      <p:tavLst>
                                        <p:tav tm="0" fmla="#ppt_x+(cos(-2*pi*(1-$))*-#ppt_x-sin(-2*pi*(1-$))*(1-#ppt_y))*(1-$)">
                                          <p:val>
                                            <p:fltVal val="0"/>
                                          </p:val>
                                        </p:tav>
                                        <p:tav tm="100000">
                                          <p:val>
                                            <p:fltVal val="1"/>
                                          </p:val>
                                        </p:tav>
                                      </p:tavLst>
                                    </p:anim>
                                    <p:anim calcmode="lin" valueType="num">
                                      <p:cBhvr>
                                        <p:cTn id="143" dur="1000" fill="hold"/>
                                        <p:tgtEl>
                                          <p:spTgt spid="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4" fill="hold">
                      <p:stCondLst>
                        <p:cond delay="indefinite"/>
                      </p:stCondLst>
                      <p:childTnLst>
                        <p:par>
                          <p:cTn id="145" fill="hold">
                            <p:stCondLst>
                              <p:cond delay="0"/>
                            </p:stCondLst>
                            <p:childTnLst>
                              <p:par>
                                <p:cTn id="146" presetID="15" presetClass="entr" presetSubtype="0" fill="hold" grpId="0" nodeType="click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p:cTn id="148" dur="1000" fill="hold"/>
                                        <p:tgtEl>
                                          <p:spTgt spid="16"/>
                                        </p:tgtEl>
                                        <p:attrNameLst>
                                          <p:attrName>ppt_w</p:attrName>
                                        </p:attrNameLst>
                                      </p:cBhvr>
                                      <p:tavLst>
                                        <p:tav tm="0">
                                          <p:val>
                                            <p:fltVal val="0"/>
                                          </p:val>
                                        </p:tav>
                                        <p:tav tm="100000">
                                          <p:val>
                                            <p:strVal val="#ppt_w"/>
                                          </p:val>
                                        </p:tav>
                                      </p:tavLst>
                                    </p:anim>
                                    <p:anim calcmode="lin" valueType="num">
                                      <p:cBhvr>
                                        <p:cTn id="149" dur="1000" fill="hold"/>
                                        <p:tgtEl>
                                          <p:spTgt spid="16"/>
                                        </p:tgtEl>
                                        <p:attrNameLst>
                                          <p:attrName>ppt_h</p:attrName>
                                        </p:attrNameLst>
                                      </p:cBhvr>
                                      <p:tavLst>
                                        <p:tav tm="0">
                                          <p:val>
                                            <p:fltVal val="0"/>
                                          </p:val>
                                        </p:tav>
                                        <p:tav tm="100000">
                                          <p:val>
                                            <p:strVal val="#ppt_h"/>
                                          </p:val>
                                        </p:tav>
                                      </p:tavLst>
                                    </p:anim>
                                    <p:anim calcmode="lin" valueType="num">
                                      <p:cBhvr>
                                        <p:cTn id="150"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51"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8190F-753D-6FC1-8AEC-CB5E2BA64C7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5EC6B4-D035-FDF5-E8B1-E124F092C1FE}"/>
              </a:ext>
            </a:extLst>
          </p:cNvPr>
          <p:cNvSpPr>
            <a:spLocks noGrp="1"/>
          </p:cNvSpPr>
          <p:nvPr>
            <p:ph type="title"/>
          </p:nvPr>
        </p:nvSpPr>
        <p:spPr>
          <a:xfrm>
            <a:off x="619125" y="675118"/>
            <a:ext cx="10582275" cy="576739"/>
          </a:xfrm>
          <a:solidFill>
            <a:srgbClr val="B4ECFF"/>
          </a:solidFill>
        </p:spPr>
        <p:txBody>
          <a:bodyPr>
            <a:normAutofit/>
          </a:bodyPr>
          <a:lstStyle/>
          <a:p>
            <a:r>
              <a:rPr lang="en-IN" sz="3600" b="1" dirty="0">
                <a:latin typeface="Trebuchet MS" panose="020B0603020202020204" pitchFamily="34" charset="0"/>
              </a:rPr>
              <a:t>Design(Use case &amp; DB-Schema Diagram)</a:t>
            </a:r>
          </a:p>
        </p:txBody>
      </p:sp>
      <p:pic>
        <p:nvPicPr>
          <p:cNvPr id="6" name="Picture 5">
            <a:extLst>
              <a:ext uri="{FF2B5EF4-FFF2-40B4-BE49-F238E27FC236}">
                <a16:creationId xmlns:a16="http://schemas.microsoft.com/office/drawing/2014/main" id="{6E4D6FF7-A7D7-D13E-AFFF-A75223BF8712}"/>
              </a:ext>
            </a:extLst>
          </p:cNvPr>
          <p:cNvPicPr>
            <a:picLocks noChangeAspect="1"/>
          </p:cNvPicPr>
          <p:nvPr/>
        </p:nvPicPr>
        <p:blipFill>
          <a:blip r:embed="rId2"/>
          <a:stretch>
            <a:fillRect/>
          </a:stretch>
        </p:blipFill>
        <p:spPr>
          <a:xfrm>
            <a:off x="11546721" y="27708"/>
            <a:ext cx="624836" cy="647410"/>
          </a:xfrm>
          <a:prstGeom prst="rect">
            <a:avLst/>
          </a:prstGeom>
        </p:spPr>
      </p:pic>
      <p:sp>
        <p:nvSpPr>
          <p:cNvPr id="8" name="TextBox 7">
            <a:extLst>
              <a:ext uri="{FF2B5EF4-FFF2-40B4-BE49-F238E27FC236}">
                <a16:creationId xmlns:a16="http://schemas.microsoft.com/office/drawing/2014/main" id="{AEB43083-863D-47D9-9802-4D2441FABE65}"/>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2" name="TextBox 1">
            <a:extLst>
              <a:ext uri="{FF2B5EF4-FFF2-40B4-BE49-F238E27FC236}">
                <a16:creationId xmlns:a16="http://schemas.microsoft.com/office/drawing/2014/main" id="{E8C6E421-BCEB-31AC-8BE0-C758F290390F}"/>
              </a:ext>
            </a:extLst>
          </p:cNvPr>
          <p:cNvSpPr txBox="1"/>
          <p:nvPr/>
        </p:nvSpPr>
        <p:spPr>
          <a:xfrm>
            <a:off x="10972800" y="6460960"/>
            <a:ext cx="1219200" cy="369332"/>
          </a:xfrm>
          <a:prstGeom prst="rect">
            <a:avLst/>
          </a:prstGeom>
          <a:noFill/>
        </p:spPr>
        <p:txBody>
          <a:bodyPr wrap="square" rtlCol="0">
            <a:spAutoFit/>
          </a:bodyPr>
          <a:lstStyle/>
          <a:p>
            <a:r>
              <a:rPr lang="en-IN" b="1" dirty="0"/>
              <a:t>Slide No: 4</a:t>
            </a:r>
          </a:p>
        </p:txBody>
      </p:sp>
      <p:pic>
        <p:nvPicPr>
          <p:cNvPr id="20" name="Picture 19" descr="A close-up of a computer screen&#10;&#10;Description automatically generated">
            <a:extLst>
              <a:ext uri="{FF2B5EF4-FFF2-40B4-BE49-F238E27FC236}">
                <a16:creationId xmlns:a16="http://schemas.microsoft.com/office/drawing/2014/main" id="{1B3ED3EE-AD2E-E6C0-18F5-0B0C0693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73866"/>
            <a:ext cx="12192000" cy="2588346"/>
          </a:xfrm>
          <a:prstGeom prst="rect">
            <a:avLst/>
          </a:prstGeom>
        </p:spPr>
      </p:pic>
    </p:spTree>
    <p:extLst>
      <p:ext uri="{BB962C8B-B14F-4D97-AF65-F5344CB8AC3E}">
        <p14:creationId xmlns:p14="http://schemas.microsoft.com/office/powerpoint/2010/main" val="195040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DC6CA-CD20-21B6-4AEF-C639E2A83AF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FF63032-A385-8B08-1099-036A36B48449}"/>
              </a:ext>
            </a:extLst>
          </p:cNvPr>
          <p:cNvSpPr>
            <a:spLocks noGrp="1"/>
          </p:cNvSpPr>
          <p:nvPr>
            <p:ph type="title"/>
          </p:nvPr>
        </p:nvSpPr>
        <p:spPr>
          <a:xfrm>
            <a:off x="619125" y="675118"/>
            <a:ext cx="10582275" cy="576739"/>
          </a:xfrm>
          <a:solidFill>
            <a:srgbClr val="B4ECFF"/>
          </a:solidFill>
        </p:spPr>
        <p:txBody>
          <a:bodyPr>
            <a:normAutofit/>
          </a:bodyPr>
          <a:lstStyle/>
          <a:p>
            <a:r>
              <a:rPr lang="en-IN" sz="3600" b="1" dirty="0">
                <a:latin typeface="Trebuchet MS" panose="020B0603020202020204" pitchFamily="34" charset="0"/>
              </a:rPr>
              <a:t>Design(Class Diagram)</a:t>
            </a:r>
          </a:p>
        </p:txBody>
      </p:sp>
      <p:pic>
        <p:nvPicPr>
          <p:cNvPr id="6" name="Picture 5">
            <a:extLst>
              <a:ext uri="{FF2B5EF4-FFF2-40B4-BE49-F238E27FC236}">
                <a16:creationId xmlns:a16="http://schemas.microsoft.com/office/drawing/2014/main" id="{05BEC8EB-6639-98AD-0E33-A1AEDC2568FA}"/>
              </a:ext>
            </a:extLst>
          </p:cNvPr>
          <p:cNvPicPr>
            <a:picLocks noChangeAspect="1"/>
          </p:cNvPicPr>
          <p:nvPr/>
        </p:nvPicPr>
        <p:blipFill>
          <a:blip r:embed="rId2"/>
          <a:stretch>
            <a:fillRect/>
          </a:stretch>
        </p:blipFill>
        <p:spPr>
          <a:xfrm>
            <a:off x="11546721" y="27708"/>
            <a:ext cx="624836" cy="647410"/>
          </a:xfrm>
          <a:prstGeom prst="rect">
            <a:avLst/>
          </a:prstGeom>
        </p:spPr>
      </p:pic>
      <p:sp>
        <p:nvSpPr>
          <p:cNvPr id="8" name="TextBox 7">
            <a:extLst>
              <a:ext uri="{FF2B5EF4-FFF2-40B4-BE49-F238E27FC236}">
                <a16:creationId xmlns:a16="http://schemas.microsoft.com/office/drawing/2014/main" id="{86FFD7F4-5EF3-F535-AAA6-31B779607994}"/>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sp>
        <p:nvSpPr>
          <p:cNvPr id="2" name="TextBox 1">
            <a:extLst>
              <a:ext uri="{FF2B5EF4-FFF2-40B4-BE49-F238E27FC236}">
                <a16:creationId xmlns:a16="http://schemas.microsoft.com/office/drawing/2014/main" id="{BD80062B-A374-025D-56F4-8926894E28EA}"/>
              </a:ext>
            </a:extLst>
          </p:cNvPr>
          <p:cNvSpPr txBox="1"/>
          <p:nvPr/>
        </p:nvSpPr>
        <p:spPr>
          <a:xfrm>
            <a:off x="10972800" y="6460960"/>
            <a:ext cx="1219200" cy="369332"/>
          </a:xfrm>
          <a:prstGeom prst="rect">
            <a:avLst/>
          </a:prstGeom>
          <a:noFill/>
        </p:spPr>
        <p:txBody>
          <a:bodyPr wrap="square" rtlCol="0">
            <a:spAutoFit/>
          </a:bodyPr>
          <a:lstStyle/>
          <a:p>
            <a:r>
              <a:rPr lang="en-IN" b="1" dirty="0"/>
              <a:t>Slide No: 5</a:t>
            </a:r>
          </a:p>
        </p:txBody>
      </p:sp>
      <p:pic>
        <p:nvPicPr>
          <p:cNvPr id="4" name="Picture 3">
            <a:extLst>
              <a:ext uri="{FF2B5EF4-FFF2-40B4-BE49-F238E27FC236}">
                <a16:creationId xmlns:a16="http://schemas.microsoft.com/office/drawing/2014/main" id="{5A25CCDA-0CD5-4E52-4C25-BF9B05F7607E}"/>
              </a:ext>
            </a:extLst>
          </p:cNvPr>
          <p:cNvPicPr>
            <a:picLocks noChangeAspect="1"/>
          </p:cNvPicPr>
          <p:nvPr/>
        </p:nvPicPr>
        <p:blipFill>
          <a:blip r:embed="rId3"/>
          <a:stretch>
            <a:fillRect/>
          </a:stretch>
        </p:blipFill>
        <p:spPr>
          <a:xfrm>
            <a:off x="3786188" y="1990044"/>
            <a:ext cx="3957637" cy="3748768"/>
          </a:xfrm>
          <a:prstGeom prst="rect">
            <a:avLst/>
          </a:prstGeom>
        </p:spPr>
      </p:pic>
    </p:spTree>
    <p:extLst>
      <p:ext uri="{BB962C8B-B14F-4D97-AF65-F5344CB8AC3E}">
        <p14:creationId xmlns:p14="http://schemas.microsoft.com/office/powerpoint/2010/main" val="153598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4E62-1408-6F29-E83D-E23918DD4317}"/>
              </a:ext>
            </a:extLst>
          </p:cNvPr>
          <p:cNvSpPr>
            <a:spLocks noGrp="1"/>
          </p:cNvSpPr>
          <p:nvPr>
            <p:ph idx="1"/>
          </p:nvPr>
        </p:nvSpPr>
        <p:spPr/>
        <p:txBody>
          <a:bodyPr/>
          <a:lstStyle/>
          <a:p>
            <a:endParaRPr lang="en-IN"/>
          </a:p>
        </p:txBody>
      </p:sp>
      <p:graphicFrame>
        <p:nvGraphicFramePr>
          <p:cNvPr id="4" name="Rectangle 1">
            <a:extLst>
              <a:ext uri="{FF2B5EF4-FFF2-40B4-BE49-F238E27FC236}">
                <a16:creationId xmlns:a16="http://schemas.microsoft.com/office/drawing/2014/main" id="{FE290C65-A352-4B13-1A1F-0F75A4553910}"/>
              </a:ext>
            </a:extLst>
          </p:cNvPr>
          <p:cNvGraphicFramePr>
            <a:graphicFrameLocks/>
          </p:cNvGraphicFramePr>
          <p:nvPr>
            <p:extLst>
              <p:ext uri="{D42A27DB-BD31-4B8C-83A1-F6EECF244321}">
                <p14:modId xmlns:p14="http://schemas.microsoft.com/office/powerpoint/2010/main" val="925351255"/>
              </p:ext>
            </p:extLst>
          </p:nvPr>
        </p:nvGraphicFramePr>
        <p:xfrm>
          <a:off x="619125" y="1639483"/>
          <a:ext cx="10582274" cy="454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E9C2E954-9A4D-B689-8B11-A45DA686936C}"/>
              </a:ext>
            </a:extLst>
          </p:cNvPr>
          <p:cNvSpPr>
            <a:spLocks noGrp="1"/>
          </p:cNvSpPr>
          <p:nvPr>
            <p:ph type="title"/>
          </p:nvPr>
        </p:nvSpPr>
        <p:spPr>
          <a:xfrm>
            <a:off x="619125" y="675118"/>
            <a:ext cx="10582275" cy="576739"/>
          </a:xfrm>
          <a:solidFill>
            <a:srgbClr val="B4ECFF"/>
          </a:solidFill>
        </p:spPr>
        <p:txBody>
          <a:bodyPr>
            <a:normAutofit fontScale="90000"/>
          </a:bodyPr>
          <a:lstStyle/>
          <a:p>
            <a:pPr marL="12700" algn="just">
              <a:lnSpc>
                <a:spcPct val="150000"/>
              </a:lnSpc>
              <a:spcBef>
                <a:spcPts val="125"/>
              </a:spcBef>
              <a:buClr>
                <a:srgbClr val="B71E42"/>
              </a:buClr>
              <a:tabLst>
                <a:tab pos="240665" algn="l"/>
                <a:tab pos="241300" algn="l"/>
              </a:tabLst>
            </a:pPr>
            <a:br>
              <a:rPr lang="en-US" sz="3600" b="1" spc="-60" dirty="0">
                <a:latin typeface="Trebuchet MS"/>
                <a:cs typeface="Trebuchet MS"/>
              </a:rPr>
            </a:br>
            <a:r>
              <a:rPr lang="en-US" sz="3600" b="1" spc="-60" dirty="0" err="1">
                <a:latin typeface="Trebuchet MS"/>
                <a:cs typeface="Trebuchet MS"/>
              </a:rPr>
              <a:t>Methodology</a:t>
            </a:r>
            <a:endParaRPr lang="en-US" sz="3600" b="1" spc="-60" dirty="0">
              <a:latin typeface="Trebuchet MS"/>
              <a:cs typeface="Trebuchet MS"/>
            </a:endParaRPr>
          </a:p>
        </p:txBody>
      </p:sp>
      <p:sp>
        <p:nvSpPr>
          <p:cNvPr id="6" name="TextBox 5">
            <a:extLst>
              <a:ext uri="{FF2B5EF4-FFF2-40B4-BE49-F238E27FC236}">
                <a16:creationId xmlns:a16="http://schemas.microsoft.com/office/drawing/2014/main" id="{64E8DA31-AE36-40B5-888B-F81AD55474F1}"/>
              </a:ext>
            </a:extLst>
          </p:cNvPr>
          <p:cNvSpPr txBox="1"/>
          <p:nvPr/>
        </p:nvSpPr>
        <p:spPr>
          <a:xfrm>
            <a:off x="76200" y="6477000"/>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pic>
        <p:nvPicPr>
          <p:cNvPr id="7" name="Picture 6">
            <a:extLst>
              <a:ext uri="{FF2B5EF4-FFF2-40B4-BE49-F238E27FC236}">
                <a16:creationId xmlns:a16="http://schemas.microsoft.com/office/drawing/2014/main" id="{E1095C63-B771-0794-5B55-7D2C6FEA4498}"/>
              </a:ext>
            </a:extLst>
          </p:cNvPr>
          <p:cNvPicPr>
            <a:picLocks noChangeAspect="1"/>
          </p:cNvPicPr>
          <p:nvPr/>
        </p:nvPicPr>
        <p:blipFill>
          <a:blip r:embed="rId7"/>
          <a:stretch>
            <a:fillRect/>
          </a:stretch>
        </p:blipFill>
        <p:spPr>
          <a:xfrm>
            <a:off x="11546721" y="27708"/>
            <a:ext cx="624836" cy="647410"/>
          </a:xfrm>
          <a:prstGeom prst="rect">
            <a:avLst/>
          </a:prstGeom>
        </p:spPr>
      </p:pic>
      <p:sp>
        <p:nvSpPr>
          <p:cNvPr id="2" name="TextBox 1">
            <a:extLst>
              <a:ext uri="{FF2B5EF4-FFF2-40B4-BE49-F238E27FC236}">
                <a16:creationId xmlns:a16="http://schemas.microsoft.com/office/drawing/2014/main" id="{289B8B61-C04A-07F8-8C8D-A6C7BF2D4F3E}"/>
              </a:ext>
            </a:extLst>
          </p:cNvPr>
          <p:cNvSpPr txBox="1"/>
          <p:nvPr/>
        </p:nvSpPr>
        <p:spPr>
          <a:xfrm>
            <a:off x="10972800" y="6460960"/>
            <a:ext cx="1219200" cy="369332"/>
          </a:xfrm>
          <a:prstGeom prst="rect">
            <a:avLst/>
          </a:prstGeom>
          <a:noFill/>
        </p:spPr>
        <p:txBody>
          <a:bodyPr wrap="square" rtlCol="0">
            <a:spAutoFit/>
          </a:bodyPr>
          <a:lstStyle/>
          <a:p>
            <a:r>
              <a:rPr lang="en-IN" b="1" dirty="0"/>
              <a:t>Slide No: 6</a:t>
            </a:r>
          </a:p>
        </p:txBody>
      </p:sp>
    </p:spTree>
    <p:extLst>
      <p:ext uri="{BB962C8B-B14F-4D97-AF65-F5344CB8AC3E}">
        <p14:creationId xmlns:p14="http://schemas.microsoft.com/office/powerpoint/2010/main" val="118711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84E9E-D97F-1D99-E7C6-56A80F33BF1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3D5DFCF-0CFB-E4CB-7D50-3426831E61F1}"/>
              </a:ext>
            </a:extLst>
          </p:cNvPr>
          <p:cNvSpPr>
            <a:spLocks noGrp="1"/>
          </p:cNvSpPr>
          <p:nvPr>
            <p:ph type="title"/>
          </p:nvPr>
        </p:nvSpPr>
        <p:spPr>
          <a:xfrm>
            <a:off x="619125" y="675118"/>
            <a:ext cx="10582275" cy="576739"/>
          </a:xfrm>
          <a:solidFill>
            <a:srgbClr val="B4ECFF"/>
          </a:solidFill>
        </p:spPr>
        <p:txBody>
          <a:bodyPr>
            <a:normAutofit fontScale="90000"/>
          </a:bodyPr>
          <a:lstStyle/>
          <a:p>
            <a:pPr marL="12700" algn="just">
              <a:lnSpc>
                <a:spcPct val="150000"/>
              </a:lnSpc>
              <a:spcBef>
                <a:spcPts val="125"/>
              </a:spcBef>
              <a:buClr>
                <a:srgbClr val="B71E42"/>
              </a:buClr>
              <a:tabLst>
                <a:tab pos="240665" algn="l"/>
                <a:tab pos="241300" algn="l"/>
              </a:tabLst>
            </a:pPr>
            <a:br>
              <a:rPr lang="en-US" sz="3600" b="1" spc="-60">
                <a:latin typeface="Trebuchet MS"/>
                <a:cs typeface="Trebuchet MS"/>
              </a:rPr>
            </a:br>
            <a:r>
              <a:rPr lang="en-US" sz="3600" b="1" spc="-60">
                <a:latin typeface="Trebuchet MS"/>
                <a:cs typeface="Trebuchet MS"/>
              </a:rPr>
              <a:t>Implementation</a:t>
            </a:r>
            <a:endParaRPr lang="en-US" sz="3600" b="1" spc="-60" dirty="0">
              <a:latin typeface="Trebuchet MS"/>
              <a:cs typeface="Trebuchet MS"/>
            </a:endParaRPr>
          </a:p>
        </p:txBody>
      </p:sp>
      <p:graphicFrame>
        <p:nvGraphicFramePr>
          <p:cNvPr id="2" name="Rectangle 1">
            <a:extLst>
              <a:ext uri="{FF2B5EF4-FFF2-40B4-BE49-F238E27FC236}">
                <a16:creationId xmlns:a16="http://schemas.microsoft.com/office/drawing/2014/main" id="{4BF6A24C-483D-773C-0626-BD1A3E436C51}"/>
              </a:ext>
            </a:extLst>
          </p:cNvPr>
          <p:cNvGraphicFramePr>
            <a:graphicFrameLocks/>
          </p:cNvGraphicFramePr>
          <p:nvPr>
            <p:extLst>
              <p:ext uri="{D42A27DB-BD31-4B8C-83A1-F6EECF244321}">
                <p14:modId xmlns:p14="http://schemas.microsoft.com/office/powerpoint/2010/main" val="2725614743"/>
              </p:ext>
            </p:extLst>
          </p:nvPr>
        </p:nvGraphicFramePr>
        <p:xfrm>
          <a:off x="619125" y="1639483"/>
          <a:ext cx="10582274" cy="454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07F99B5-B37F-4D8B-73F0-A328EB473D2E}"/>
              </a:ext>
            </a:extLst>
          </p:cNvPr>
          <p:cNvSpPr txBox="1"/>
          <p:nvPr/>
        </p:nvSpPr>
        <p:spPr>
          <a:xfrm>
            <a:off x="76200" y="6496664"/>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pic>
        <p:nvPicPr>
          <p:cNvPr id="5" name="Picture 4">
            <a:extLst>
              <a:ext uri="{FF2B5EF4-FFF2-40B4-BE49-F238E27FC236}">
                <a16:creationId xmlns:a16="http://schemas.microsoft.com/office/drawing/2014/main" id="{CDCCCCC8-94FF-4C23-5DF3-1C38F458767A}"/>
              </a:ext>
            </a:extLst>
          </p:cNvPr>
          <p:cNvPicPr>
            <a:picLocks noChangeAspect="1"/>
          </p:cNvPicPr>
          <p:nvPr/>
        </p:nvPicPr>
        <p:blipFill>
          <a:blip r:embed="rId7"/>
          <a:stretch>
            <a:fillRect/>
          </a:stretch>
        </p:blipFill>
        <p:spPr>
          <a:xfrm>
            <a:off x="11582400" y="11907"/>
            <a:ext cx="609600" cy="673893"/>
          </a:xfrm>
          <a:prstGeom prst="rect">
            <a:avLst/>
          </a:prstGeom>
        </p:spPr>
      </p:pic>
      <p:sp>
        <p:nvSpPr>
          <p:cNvPr id="6" name="TextBox 5">
            <a:extLst>
              <a:ext uri="{FF2B5EF4-FFF2-40B4-BE49-F238E27FC236}">
                <a16:creationId xmlns:a16="http://schemas.microsoft.com/office/drawing/2014/main" id="{B84977CF-8B80-573F-EC89-E586579BC5D9}"/>
              </a:ext>
            </a:extLst>
          </p:cNvPr>
          <p:cNvSpPr txBox="1"/>
          <p:nvPr/>
        </p:nvSpPr>
        <p:spPr>
          <a:xfrm>
            <a:off x="10972800" y="6460960"/>
            <a:ext cx="1219200" cy="369332"/>
          </a:xfrm>
          <a:prstGeom prst="rect">
            <a:avLst/>
          </a:prstGeom>
          <a:noFill/>
        </p:spPr>
        <p:txBody>
          <a:bodyPr wrap="square" rtlCol="0">
            <a:spAutoFit/>
          </a:bodyPr>
          <a:lstStyle/>
          <a:p>
            <a:r>
              <a:rPr lang="en-IN" b="1" dirty="0"/>
              <a:t>Slide No: 7</a:t>
            </a:r>
          </a:p>
        </p:txBody>
      </p:sp>
    </p:spTree>
    <p:extLst>
      <p:ext uri="{BB962C8B-B14F-4D97-AF65-F5344CB8AC3E}">
        <p14:creationId xmlns:p14="http://schemas.microsoft.com/office/powerpoint/2010/main" val="77711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6608-ACC5-1A9E-AA9C-12D17C4430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425E6DB-CAA8-4E19-CD2F-3846C821BC68}"/>
              </a:ext>
            </a:extLst>
          </p:cNvPr>
          <p:cNvSpPr>
            <a:spLocks noGrp="1"/>
          </p:cNvSpPr>
          <p:nvPr>
            <p:ph type="title"/>
          </p:nvPr>
        </p:nvSpPr>
        <p:spPr>
          <a:xfrm>
            <a:off x="619125" y="675118"/>
            <a:ext cx="10582275" cy="576739"/>
          </a:xfrm>
          <a:solidFill>
            <a:srgbClr val="B4ECFF"/>
          </a:solidFill>
        </p:spPr>
        <p:txBody>
          <a:bodyPr>
            <a:normAutofit fontScale="90000"/>
          </a:bodyPr>
          <a:lstStyle/>
          <a:p>
            <a:pPr marL="12700" algn="just">
              <a:lnSpc>
                <a:spcPct val="150000"/>
              </a:lnSpc>
              <a:spcBef>
                <a:spcPts val="125"/>
              </a:spcBef>
              <a:buClr>
                <a:srgbClr val="B71E42"/>
              </a:buClr>
              <a:tabLst>
                <a:tab pos="240665" algn="l"/>
                <a:tab pos="241300" algn="l"/>
              </a:tabLst>
            </a:pPr>
            <a:br>
              <a:rPr lang="en-US" sz="3600" b="1" spc="-60" dirty="0">
                <a:latin typeface="Trebuchet MS"/>
                <a:cs typeface="Trebuchet MS"/>
              </a:rPr>
            </a:br>
            <a:r>
              <a:rPr lang="en-US" sz="3600" b="1" spc="-60" dirty="0">
                <a:latin typeface="Trebuchet MS"/>
                <a:cs typeface="Trebuchet MS"/>
              </a:rPr>
              <a:t>Implementation</a:t>
            </a:r>
          </a:p>
        </p:txBody>
      </p:sp>
      <p:graphicFrame>
        <p:nvGraphicFramePr>
          <p:cNvPr id="2" name="Rectangle 1">
            <a:extLst>
              <a:ext uri="{FF2B5EF4-FFF2-40B4-BE49-F238E27FC236}">
                <a16:creationId xmlns:a16="http://schemas.microsoft.com/office/drawing/2014/main" id="{E97F2F17-04D2-B9F5-8948-EC522031BC9A}"/>
              </a:ext>
            </a:extLst>
          </p:cNvPr>
          <p:cNvGraphicFramePr>
            <a:graphicFrameLocks/>
          </p:cNvGraphicFramePr>
          <p:nvPr>
            <p:extLst>
              <p:ext uri="{D42A27DB-BD31-4B8C-83A1-F6EECF244321}">
                <p14:modId xmlns:p14="http://schemas.microsoft.com/office/powerpoint/2010/main" val="2180414877"/>
              </p:ext>
            </p:extLst>
          </p:nvPr>
        </p:nvGraphicFramePr>
        <p:xfrm>
          <a:off x="619125" y="1639483"/>
          <a:ext cx="10582274" cy="454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1CB5F28-D836-796D-B5FE-D8CD7DF83106}"/>
              </a:ext>
            </a:extLst>
          </p:cNvPr>
          <p:cNvSpPr txBox="1"/>
          <p:nvPr/>
        </p:nvSpPr>
        <p:spPr>
          <a:xfrm>
            <a:off x="76200" y="6496664"/>
            <a:ext cx="27432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mn-ea"/>
                <a:cs typeface="+mn-cs"/>
              </a:rPr>
              <a:t>Dept. of CSE, SVIT</a:t>
            </a:r>
          </a:p>
        </p:txBody>
      </p:sp>
      <p:pic>
        <p:nvPicPr>
          <p:cNvPr id="5" name="Picture 4">
            <a:extLst>
              <a:ext uri="{FF2B5EF4-FFF2-40B4-BE49-F238E27FC236}">
                <a16:creationId xmlns:a16="http://schemas.microsoft.com/office/drawing/2014/main" id="{DA041504-0DEE-F5FF-A922-8E9EB5F33260}"/>
              </a:ext>
            </a:extLst>
          </p:cNvPr>
          <p:cNvPicPr>
            <a:picLocks noChangeAspect="1"/>
          </p:cNvPicPr>
          <p:nvPr/>
        </p:nvPicPr>
        <p:blipFill>
          <a:blip r:embed="rId7"/>
          <a:stretch>
            <a:fillRect/>
          </a:stretch>
        </p:blipFill>
        <p:spPr>
          <a:xfrm>
            <a:off x="11582400" y="11907"/>
            <a:ext cx="609600" cy="673893"/>
          </a:xfrm>
          <a:prstGeom prst="rect">
            <a:avLst/>
          </a:prstGeom>
        </p:spPr>
      </p:pic>
      <p:sp>
        <p:nvSpPr>
          <p:cNvPr id="6" name="TextBox 5">
            <a:extLst>
              <a:ext uri="{FF2B5EF4-FFF2-40B4-BE49-F238E27FC236}">
                <a16:creationId xmlns:a16="http://schemas.microsoft.com/office/drawing/2014/main" id="{DA01C084-128E-482A-0159-46C43C8B1DE2}"/>
              </a:ext>
            </a:extLst>
          </p:cNvPr>
          <p:cNvSpPr txBox="1"/>
          <p:nvPr/>
        </p:nvSpPr>
        <p:spPr>
          <a:xfrm>
            <a:off x="10972800" y="6460960"/>
            <a:ext cx="1219200" cy="369332"/>
          </a:xfrm>
          <a:prstGeom prst="rect">
            <a:avLst/>
          </a:prstGeom>
          <a:noFill/>
        </p:spPr>
        <p:txBody>
          <a:bodyPr wrap="square" rtlCol="0">
            <a:spAutoFit/>
          </a:bodyPr>
          <a:lstStyle/>
          <a:p>
            <a:r>
              <a:rPr lang="en-IN" b="1" dirty="0"/>
              <a:t>Slide No: 8</a:t>
            </a:r>
          </a:p>
        </p:txBody>
      </p:sp>
    </p:spTree>
    <p:extLst>
      <p:ext uri="{BB962C8B-B14F-4D97-AF65-F5344CB8AC3E}">
        <p14:creationId xmlns:p14="http://schemas.microsoft.com/office/powerpoint/2010/main" val="204157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778</TotalTime>
  <Words>1091</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Aptos</vt:lpstr>
      <vt:lpstr>Aptos Display</vt:lpstr>
      <vt:lpstr>Arial</vt:lpstr>
      <vt:lpstr>Arial MT</vt:lpstr>
      <vt:lpstr>Calibri</vt:lpstr>
      <vt:lpstr>Calibri Light</vt:lpstr>
      <vt:lpstr>Inter</vt:lpstr>
      <vt:lpstr>Times New Roman</vt:lpstr>
      <vt:lpstr>Trebuchet MS</vt:lpstr>
      <vt:lpstr>Wingdings</vt:lpstr>
      <vt:lpstr>Office Theme</vt:lpstr>
      <vt:lpstr>Retrospect</vt:lpstr>
      <vt:lpstr>SAI VIDYA INSTITUTE OF TECHNOLOGY RAJANUKUNTE, BENGALURU - 560064</vt:lpstr>
      <vt:lpstr>PRESENTATION OUTLINE</vt:lpstr>
      <vt:lpstr>Recap(Phase-1 Presentation Summary)</vt:lpstr>
      <vt:lpstr>Design(Use case &amp; DB-Schema Diagram)</vt:lpstr>
      <vt:lpstr>Design(Use case &amp; DB-Schema Diagram)</vt:lpstr>
      <vt:lpstr>Design(Class Diagram)</vt:lpstr>
      <vt:lpstr> Methodology</vt:lpstr>
      <vt:lpstr> Implementation</vt:lpstr>
      <vt:lpstr> Implementation</vt:lpstr>
      <vt:lpstr>Expected Outcomes:</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P</dc:creator>
  <cp:lastModifiedBy>Office</cp:lastModifiedBy>
  <cp:revision>16</cp:revision>
  <dcterms:created xsi:type="dcterms:W3CDTF">2024-11-12T02:23:22Z</dcterms:created>
  <dcterms:modified xsi:type="dcterms:W3CDTF">2024-11-19T18:02:15Z</dcterms:modified>
</cp:coreProperties>
</file>