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933B-4AE0-47BB-8E12-2C6E6B69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6A1F-2EE0-43FA-9EC6-219B4C761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DB77-6D5F-4C7F-9DB5-FDF7F85E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919F-2D7F-4C5A-9FFA-1A08B55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F66A-726B-4E32-A480-780E60C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85D9-FE44-482A-BD62-46ADBC11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B2E9B-692F-48DE-8845-309FF204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A5F1-3260-44F4-B162-0F7C8B24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FC25-359C-408B-87D6-DE5660F6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B163-21AE-4566-9F12-FEFFF06B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56DE7-C6F0-411A-A989-8FFDBD7D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D4B6-02EF-48BB-A96C-3A5BEC59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A731-E248-4979-9FDB-FC53480B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D774-6926-4B27-8D38-7D7EA8DB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9217-EE32-4083-ABD5-70846DEF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40FC-7EDD-4417-90BB-6426625E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1732-B4DE-454B-80AB-EE23AAAA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7EDF-E314-4D39-954F-13FFEBF2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5568-2ACC-4975-89E5-06745E6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8F60-5BE0-408C-83F0-9B0E3515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555-E0FA-4475-B242-7333D597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D8AE-21A6-40BD-8498-57357E96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7B7C-67BE-4396-80F8-35B54D6A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4E7F-3BFC-4606-A950-EF3011BF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829F-BF62-41B0-8856-8C9FAE28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BA54-2A4C-49F3-ADC2-43AB573F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B42B-98ED-4B1B-AD1B-34B98720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6B88-5CE4-4AF6-835D-38A1C717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DBED-7C48-4ACB-B046-8BF59CE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B948-5723-4F52-8D1C-E8C28D2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DCB8-3314-41BD-AF0C-FE187FF1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D12F-80F0-433E-8450-E20DF356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9140-36A5-4B0F-86EB-7D022F67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5C3D-60A8-468E-B474-81AFF74D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99957-AC8B-411D-85CB-0633A37F8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B69C8-68B0-4DAB-8EF1-064D6A368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53620-EA74-45F4-A7AB-85FB0375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7A667-55C1-4DB6-BB40-432D3D3E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13B9A-CF85-49EB-A57C-65FEC556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10E7-DC9A-4CC6-9E38-6BDF8F28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3159-058A-4557-A167-26EF0CBA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4515-5316-4728-B6B0-027D93B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D94B0-CBAE-4180-AA90-A483577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6FDE-C403-453D-828B-CF1DC097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B784B-FACC-4AE5-A7CD-7645B7A4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4E1C3-7CA8-48D6-B423-FBAF61BF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52FE-B325-46C3-B615-47D742C9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3740-8F3B-49B1-9F3C-BC297C4E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39ED-898C-4811-9FAB-FD06BA7C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BCC0-F15A-451B-83B4-E96DE3C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7A525-7353-4DEC-A491-3F0F11E7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EE3F-1EC0-410F-B2DD-F4D476D7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1040-A900-43F7-9A7D-2BBDB6CE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25C50-F48A-405A-8EB7-701089F93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57B10-07F4-412C-8F46-17DF6619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FEFD-A3DA-4E6F-A807-84D52B89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D3ED-5103-4007-8F5C-051A2E0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55E-7C65-45D5-8863-D0FF2C33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344FD-F6B2-45E4-9203-97B9841C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3A468-E87E-4854-8FCC-5A111154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539A-0BEF-441E-8DDB-07BF44C8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460-B6A0-4632-9ECE-ECE724DBA84B}" type="datetimeFigureOut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5CC-F8FF-4BFB-B311-FB7EA90AE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68B-52C4-4FFF-81F5-B5443EA7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8845-71AA-4596-BA08-9F5CC0EB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F2FA224-9582-4A47-9A10-1993A43C97D3}"/>
              </a:ext>
            </a:extLst>
          </p:cNvPr>
          <p:cNvSpPr/>
          <p:nvPr/>
        </p:nvSpPr>
        <p:spPr>
          <a:xfrm>
            <a:off x="5246737" y="2776699"/>
            <a:ext cx="1695193" cy="169519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855DC-0BFE-40AA-BD21-CED350F965F8}"/>
              </a:ext>
            </a:extLst>
          </p:cNvPr>
          <p:cNvCxnSpPr>
            <a:cxnSpLocks/>
          </p:cNvCxnSpPr>
          <p:nvPr/>
        </p:nvCxnSpPr>
        <p:spPr>
          <a:xfrm flipV="1">
            <a:off x="6091032" y="2224445"/>
            <a:ext cx="0" cy="5588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499A2-E2E2-4D15-8D03-1CFC4114CA89}"/>
              </a:ext>
            </a:extLst>
          </p:cNvPr>
          <p:cNvCxnSpPr>
            <a:cxnSpLocks/>
          </p:cNvCxnSpPr>
          <p:nvPr/>
        </p:nvCxnSpPr>
        <p:spPr>
          <a:xfrm flipV="1">
            <a:off x="6883855" y="2346384"/>
            <a:ext cx="1345745" cy="9463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44796E-13EB-498B-8633-56CC8B8F86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41930" y="3624296"/>
            <a:ext cx="1470331" cy="1807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3A88C5-0C6C-47AE-BAE0-84D626897EDE}"/>
              </a:ext>
            </a:extLst>
          </p:cNvPr>
          <p:cNvCxnSpPr>
            <a:cxnSpLocks/>
          </p:cNvCxnSpPr>
          <p:nvPr/>
        </p:nvCxnSpPr>
        <p:spPr>
          <a:xfrm flipH="1" flipV="1">
            <a:off x="3717997" y="2311198"/>
            <a:ext cx="1608900" cy="96392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4B9C9C-48F7-4C94-BB4F-9AFCA3A488A5}"/>
              </a:ext>
            </a:extLst>
          </p:cNvPr>
          <p:cNvCxnSpPr>
            <a:cxnSpLocks/>
          </p:cNvCxnSpPr>
          <p:nvPr/>
        </p:nvCxnSpPr>
        <p:spPr>
          <a:xfrm flipH="1">
            <a:off x="3593373" y="3975759"/>
            <a:ext cx="1733524" cy="58598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4E77E4-45FC-46B3-B197-DA286BEEFF2F}"/>
              </a:ext>
            </a:extLst>
          </p:cNvPr>
          <p:cNvCxnSpPr>
            <a:cxnSpLocks/>
          </p:cNvCxnSpPr>
          <p:nvPr/>
        </p:nvCxnSpPr>
        <p:spPr>
          <a:xfrm>
            <a:off x="6090835" y="4471892"/>
            <a:ext cx="6874" cy="37840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1F6DBC-3225-4B88-8EC5-8E169CE71B7B}"/>
              </a:ext>
            </a:extLst>
          </p:cNvPr>
          <p:cNvGrpSpPr/>
          <p:nvPr/>
        </p:nvGrpSpPr>
        <p:grpSpPr>
          <a:xfrm>
            <a:off x="4604673" y="617960"/>
            <a:ext cx="2965980" cy="465887"/>
            <a:chOff x="4898764" y="539796"/>
            <a:chExt cx="2965980" cy="46588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B1E924-63A2-4CEE-899C-A28F571C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8764" y="557814"/>
              <a:ext cx="457200" cy="447869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D056A7-61C2-420B-9C82-339554904194}"/>
                </a:ext>
              </a:extLst>
            </p:cNvPr>
            <p:cNvSpPr txBox="1"/>
            <p:nvPr/>
          </p:nvSpPr>
          <p:spPr>
            <a:xfrm>
              <a:off x="5127364" y="539796"/>
              <a:ext cx="2737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Personal Information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7DA474-222B-4C05-A01E-2478E7239DDA}"/>
              </a:ext>
            </a:extLst>
          </p:cNvPr>
          <p:cNvGrpSpPr/>
          <p:nvPr/>
        </p:nvGrpSpPr>
        <p:grpSpPr>
          <a:xfrm>
            <a:off x="8412261" y="1780159"/>
            <a:ext cx="1903483" cy="457200"/>
            <a:chOff x="8598039" y="1995845"/>
            <a:chExt cx="1903483" cy="4572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4D0B305-45DB-494C-AB83-D41AFA89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8039" y="1995845"/>
              <a:ext cx="572477" cy="4572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3FD3A4-8F49-488C-93CC-0A6CD718FC09}"/>
                </a:ext>
              </a:extLst>
            </p:cNvPr>
            <p:cNvSpPr txBox="1"/>
            <p:nvPr/>
          </p:nvSpPr>
          <p:spPr>
            <a:xfrm>
              <a:off x="9101354" y="2028791"/>
              <a:ext cx="1400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Education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AE40A80-B409-464E-8CE7-6DFC98725975}"/>
              </a:ext>
            </a:extLst>
          </p:cNvPr>
          <p:cNvGrpSpPr/>
          <p:nvPr/>
        </p:nvGrpSpPr>
        <p:grpSpPr>
          <a:xfrm>
            <a:off x="8513244" y="3444796"/>
            <a:ext cx="2926308" cy="707886"/>
            <a:chOff x="8661968" y="4514018"/>
            <a:chExt cx="2926308" cy="70788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A407CBC-EC6C-4CE7-B000-EABECC31C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968" y="4618821"/>
              <a:ext cx="439386" cy="58817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EDF1CD-203E-45A1-9F34-893B4E51DE89}"/>
                </a:ext>
              </a:extLst>
            </p:cNvPr>
            <p:cNvSpPr txBox="1"/>
            <p:nvPr/>
          </p:nvSpPr>
          <p:spPr>
            <a:xfrm>
              <a:off x="8850896" y="4514018"/>
              <a:ext cx="2737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Extra-curriculars &amp; Achievements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83B9C5-1F5C-40C1-9F8C-3C8EC261D663}"/>
              </a:ext>
            </a:extLst>
          </p:cNvPr>
          <p:cNvGrpSpPr/>
          <p:nvPr/>
        </p:nvGrpSpPr>
        <p:grpSpPr>
          <a:xfrm>
            <a:off x="4640644" y="4932700"/>
            <a:ext cx="2916083" cy="453194"/>
            <a:chOff x="4678844" y="5404102"/>
            <a:chExt cx="2916083" cy="4088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494F8C1-0F3F-482C-9CC8-8DE03118A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44" y="5410189"/>
              <a:ext cx="548640" cy="402772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56069C-819B-48B6-B6DC-22E7B97297A8}"/>
                </a:ext>
              </a:extLst>
            </p:cNvPr>
            <p:cNvSpPr txBox="1"/>
            <p:nvPr/>
          </p:nvSpPr>
          <p:spPr>
            <a:xfrm>
              <a:off x="5011254" y="5404102"/>
              <a:ext cx="2583673" cy="36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Contact Information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1A98C96-66CC-493B-9EF8-9A7ED6340B50}"/>
              </a:ext>
            </a:extLst>
          </p:cNvPr>
          <p:cNvGrpSpPr/>
          <p:nvPr/>
        </p:nvGrpSpPr>
        <p:grpSpPr>
          <a:xfrm>
            <a:off x="754295" y="1757299"/>
            <a:ext cx="2655770" cy="502920"/>
            <a:chOff x="860651" y="1950125"/>
            <a:chExt cx="2655770" cy="50292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76FC409-B64D-414D-A036-882A2819E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1484" y="1950125"/>
              <a:ext cx="494937" cy="50292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F63DE5-1621-48B4-B71B-6B1DD3CF0F72}"/>
                </a:ext>
              </a:extLst>
            </p:cNvPr>
            <p:cNvSpPr txBox="1"/>
            <p:nvPr/>
          </p:nvSpPr>
          <p:spPr>
            <a:xfrm>
              <a:off x="860651" y="2001530"/>
              <a:ext cx="2294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Work experience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DA6127-ACA3-4CD3-9827-3C3B9F0F51F0}"/>
              </a:ext>
            </a:extLst>
          </p:cNvPr>
          <p:cNvGrpSpPr/>
          <p:nvPr/>
        </p:nvGrpSpPr>
        <p:grpSpPr>
          <a:xfrm>
            <a:off x="998511" y="4512024"/>
            <a:ext cx="2501093" cy="469882"/>
            <a:chOff x="1039232" y="4677966"/>
            <a:chExt cx="2501093" cy="46988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374DDB8-9DBB-465E-BEAD-321BB34F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7405" y="4677966"/>
              <a:ext cx="502920" cy="469882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DA7EC6-65F3-45FA-84FD-9227A3D8D66E}"/>
                </a:ext>
              </a:extLst>
            </p:cNvPr>
            <p:cNvSpPr txBox="1"/>
            <p:nvPr/>
          </p:nvSpPr>
          <p:spPr>
            <a:xfrm>
              <a:off x="1039232" y="4699633"/>
              <a:ext cx="2302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+mj-lt"/>
                </a:rPr>
                <a:t>Skills &amp; Languages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04E14E7-5A74-4E0B-8645-5466D68304FA}"/>
              </a:ext>
            </a:extLst>
          </p:cNvPr>
          <p:cNvSpPr txBox="1"/>
          <p:nvPr/>
        </p:nvSpPr>
        <p:spPr>
          <a:xfrm>
            <a:off x="3429327" y="1083847"/>
            <a:ext cx="531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Sagar Tavse</a:t>
            </a:r>
          </a:p>
          <a:p>
            <a:pPr algn="ctr"/>
            <a:r>
              <a:rPr lang="en-US" sz="1400" dirty="0"/>
              <a:t>Intellectual | Passionate | Team Worker | Adaptable | Handworker</a:t>
            </a:r>
            <a:br>
              <a:rPr lang="en-US" sz="1400" dirty="0"/>
            </a:br>
            <a:r>
              <a:rPr lang="en-US" sz="1400" dirty="0"/>
              <a:t>Aspiring entrepreneur &amp; Digi-Industrial Leader</a:t>
            </a:r>
          </a:p>
          <a:p>
            <a:pPr algn="ctr"/>
            <a:r>
              <a:rPr lang="en-US" sz="1400" dirty="0"/>
              <a:t>Hometown : Indore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720BC7-1287-467F-A123-242EACEDD951}"/>
              </a:ext>
            </a:extLst>
          </p:cNvPr>
          <p:cNvSpPr txBox="1"/>
          <p:nvPr/>
        </p:nvSpPr>
        <p:spPr>
          <a:xfrm>
            <a:off x="8229600" y="2338852"/>
            <a:ext cx="3657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B.Tech ( IT ) : Vellore Institute of Technology, 	        Vellore (CGPA 8.83)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HSC : Bhavan’s Prominent School (77.4%)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SSC  : Bhavan’s Prominent School (CGPA 9.4)</a:t>
            </a:r>
          </a:p>
          <a:p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397107-152E-440C-AB2D-1D6D57C7BE09}"/>
              </a:ext>
            </a:extLst>
          </p:cNvPr>
          <p:cNvSpPr txBox="1"/>
          <p:nvPr/>
        </p:nvSpPr>
        <p:spPr>
          <a:xfrm>
            <a:off x="8229599" y="4204247"/>
            <a:ext cx="3657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Completed academic course in Classical Music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Above and Beyond Awards at GE for deliverables and employee engagement initiatives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Team Excellence Award for deploying GST in Saudi Arabia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Organizing committed member for internal DT hangouts.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SPOC for a Retrofit data rollout.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09056B-E3EB-4C25-B57C-364A682006B7}"/>
              </a:ext>
            </a:extLst>
          </p:cNvPr>
          <p:cNvSpPr txBox="1"/>
          <p:nvPr/>
        </p:nvSpPr>
        <p:spPr>
          <a:xfrm>
            <a:off x="455355" y="2260219"/>
            <a:ext cx="3211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Enterprise Application Engineer</a:t>
            </a:r>
          </a:p>
          <a:p>
            <a:pPr algn="ctr"/>
            <a:r>
              <a:rPr lang="en-US" sz="1400" dirty="0"/>
              <a:t>General Electric ( Bangalore ) : 22 months</a:t>
            </a:r>
          </a:p>
          <a:p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480034-90C4-4574-A52C-9BB7C40F9556}"/>
              </a:ext>
            </a:extLst>
          </p:cNvPr>
          <p:cNvSpPr txBox="1"/>
          <p:nvPr/>
        </p:nvSpPr>
        <p:spPr>
          <a:xfrm>
            <a:off x="501990" y="4955468"/>
            <a:ext cx="33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Technical : Python, Java, SAP ABAP, Web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Functional : SD and MM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Management : Client and vendor management for requirement gathering and solution modelling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74A85A5-27BB-4C12-90EE-553BF5EEAF65}"/>
              </a:ext>
            </a:extLst>
          </p:cNvPr>
          <p:cNvSpPr txBox="1"/>
          <p:nvPr/>
        </p:nvSpPr>
        <p:spPr>
          <a:xfrm>
            <a:off x="501990" y="2760725"/>
            <a:ext cx="41260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Automation of business processes outside ERP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Standardizing and optimizing operations across GE businesses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Transformation of Data from Legacy systems to Standard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Consolidation of variedly-structured ERPs into standard organization ERP</a:t>
            </a:r>
          </a:p>
          <a:p>
            <a:endParaRPr lang="en-US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E267005-BF93-44D3-A833-B2073792C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054" y="5458794"/>
            <a:ext cx="323762" cy="23349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8D3E738-1BA9-4057-BE73-89EDCD6409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2451" y="5788162"/>
            <a:ext cx="314365" cy="27052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5C310B60-D8E2-46AE-A9F1-E9CB37BDB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2451" y="6094556"/>
            <a:ext cx="344446" cy="3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75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2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0" grpId="0"/>
      <p:bldP spid="91" grpId="0"/>
      <p:bldP spid="92" grpId="0"/>
      <p:bldP spid="93" grpId="0"/>
      <p:bldP spid="94" grpId="0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47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Tavse, Sagar(GE Digital)</dc:creator>
  <cp:lastModifiedBy>Tavse, Sagar(GE Digital)</cp:lastModifiedBy>
  <cp:revision>21</cp:revision>
  <dcterms:created xsi:type="dcterms:W3CDTF">2019-05-20T05:41:29Z</dcterms:created>
  <dcterms:modified xsi:type="dcterms:W3CDTF">2019-05-20T08:53:23Z</dcterms:modified>
</cp:coreProperties>
</file>