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9" r:id="rId1"/>
  </p:sldMasterIdLst>
  <p:sldIdLst>
    <p:sldId id="256" r:id="rId2"/>
    <p:sldId id="257" r:id="rId3"/>
    <p:sldId id="258" r:id="rId4"/>
    <p:sldId id="259" r:id="rId5"/>
    <p:sldId id="260" r:id="rId6"/>
    <p:sldId id="261" r:id="rId7"/>
    <p:sldId id="262" r:id="rId8"/>
    <p:sldId id="275" r:id="rId9"/>
    <p:sldId id="270" r:id="rId10"/>
    <p:sldId id="269" r:id="rId11"/>
    <p:sldId id="271" r:id="rId12"/>
    <p:sldId id="276" r:id="rId13"/>
    <p:sldId id="265" r:id="rId14"/>
    <p:sldId id="266" r:id="rId15"/>
    <p:sldId id="268" r:id="rId16"/>
    <p:sldId id="278" r:id="rId17"/>
    <p:sldId id="27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A0AC09-FF17-4BF1-9414-169AA5AA616E}" v="26" dt="2022-04-18T23:23:14.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4689"/>
  </p:normalViewPr>
  <p:slideViewPr>
    <p:cSldViewPr snapToGrid="0" snapToObjects="1">
      <p:cViewPr varScale="1">
        <p:scale>
          <a:sx n="81" d="100"/>
          <a:sy n="81" d="100"/>
        </p:scale>
        <p:origin x="533"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Sagar Shankar" userId="133cd243-f8d2-4ec4-ae07-5c190dd518cf" providerId="ADAL" clId="{FEA0AC09-FF17-4BF1-9414-169AA5AA616E}"/>
    <pc:docChg chg="undo custSel addSld delSld modSld sldOrd">
      <pc:chgData name="Gupta, Sagar Shankar" userId="133cd243-f8d2-4ec4-ae07-5c190dd518cf" providerId="ADAL" clId="{FEA0AC09-FF17-4BF1-9414-169AA5AA616E}" dt="2022-04-19T02:58:37.943" v="565" actId="20577"/>
      <pc:docMkLst>
        <pc:docMk/>
      </pc:docMkLst>
      <pc:sldChg chg="modSp mod">
        <pc:chgData name="Gupta, Sagar Shankar" userId="133cd243-f8d2-4ec4-ae07-5c190dd518cf" providerId="ADAL" clId="{FEA0AC09-FF17-4BF1-9414-169AA5AA616E}" dt="2022-04-19T02:40:41.820" v="386" actId="1076"/>
        <pc:sldMkLst>
          <pc:docMk/>
          <pc:sldMk cId="2381970542" sldId="257"/>
        </pc:sldMkLst>
        <pc:spChg chg="mod">
          <ac:chgData name="Gupta, Sagar Shankar" userId="133cd243-f8d2-4ec4-ae07-5c190dd518cf" providerId="ADAL" clId="{FEA0AC09-FF17-4BF1-9414-169AA5AA616E}" dt="2022-04-19T02:40:41.820" v="386" actId="1076"/>
          <ac:spMkLst>
            <pc:docMk/>
            <pc:sldMk cId="2381970542" sldId="257"/>
            <ac:spMk id="2" creationId="{D7999AC9-DDC0-954E-A04B-3042ABB93076}"/>
          </ac:spMkLst>
        </pc:spChg>
      </pc:sldChg>
      <pc:sldChg chg="modSp mod">
        <pc:chgData name="Gupta, Sagar Shankar" userId="133cd243-f8d2-4ec4-ae07-5c190dd518cf" providerId="ADAL" clId="{FEA0AC09-FF17-4BF1-9414-169AA5AA616E}" dt="2022-04-18T22:21:12.430" v="23" actId="20577"/>
        <pc:sldMkLst>
          <pc:docMk/>
          <pc:sldMk cId="725964460" sldId="262"/>
        </pc:sldMkLst>
        <pc:spChg chg="mod">
          <ac:chgData name="Gupta, Sagar Shankar" userId="133cd243-f8d2-4ec4-ae07-5c190dd518cf" providerId="ADAL" clId="{FEA0AC09-FF17-4BF1-9414-169AA5AA616E}" dt="2022-04-18T22:21:12.430" v="23" actId="20577"/>
          <ac:spMkLst>
            <pc:docMk/>
            <pc:sldMk cId="725964460" sldId="262"/>
            <ac:spMk id="7" creationId="{D9D81E31-A403-1040-95B7-82C794F70936}"/>
          </ac:spMkLst>
        </pc:spChg>
      </pc:sldChg>
      <pc:sldChg chg="delSp modSp del mod">
        <pc:chgData name="Gupta, Sagar Shankar" userId="133cd243-f8d2-4ec4-ae07-5c190dd518cf" providerId="ADAL" clId="{FEA0AC09-FF17-4BF1-9414-169AA5AA616E}" dt="2022-04-19T02:53:11.128" v="387" actId="47"/>
        <pc:sldMkLst>
          <pc:docMk/>
          <pc:sldMk cId="2256950658" sldId="263"/>
        </pc:sldMkLst>
        <pc:spChg chg="mod">
          <ac:chgData name="Gupta, Sagar Shankar" userId="133cd243-f8d2-4ec4-ae07-5c190dd518cf" providerId="ADAL" clId="{FEA0AC09-FF17-4BF1-9414-169AA5AA616E}" dt="2022-04-18T22:20:02.438" v="13" actId="20577"/>
          <ac:spMkLst>
            <pc:docMk/>
            <pc:sldMk cId="2256950658" sldId="263"/>
            <ac:spMk id="3" creationId="{B41E930F-3CB8-414C-B046-E96CB4612D19}"/>
          </ac:spMkLst>
        </pc:spChg>
        <pc:graphicFrameChg chg="mod">
          <ac:chgData name="Gupta, Sagar Shankar" userId="133cd243-f8d2-4ec4-ae07-5c190dd518cf" providerId="ADAL" clId="{FEA0AC09-FF17-4BF1-9414-169AA5AA616E}" dt="2022-04-18T22:20:05.886" v="15"/>
          <ac:graphicFrameMkLst>
            <pc:docMk/>
            <pc:sldMk cId="2256950658" sldId="263"/>
            <ac:graphicFrameMk id="7" creationId="{E79A25CF-8ED9-F243-AB6A-71C28F3BD1CC}"/>
          </ac:graphicFrameMkLst>
        </pc:graphicFrameChg>
        <pc:picChg chg="mod">
          <ac:chgData name="Gupta, Sagar Shankar" userId="133cd243-f8d2-4ec4-ae07-5c190dd518cf" providerId="ADAL" clId="{FEA0AC09-FF17-4BF1-9414-169AA5AA616E}" dt="2022-04-18T22:20:16.732" v="17" actId="14100"/>
          <ac:picMkLst>
            <pc:docMk/>
            <pc:sldMk cId="2256950658" sldId="263"/>
            <ac:picMk id="4" creationId="{4E93FC21-178F-F04C-B2B6-1A224E36408F}"/>
          </ac:picMkLst>
        </pc:picChg>
        <pc:picChg chg="del mod">
          <ac:chgData name="Gupta, Sagar Shankar" userId="133cd243-f8d2-4ec4-ae07-5c190dd518cf" providerId="ADAL" clId="{FEA0AC09-FF17-4BF1-9414-169AA5AA616E}" dt="2022-04-18T22:20:04.689" v="14" actId="478"/>
          <ac:picMkLst>
            <pc:docMk/>
            <pc:sldMk cId="2256950658" sldId="263"/>
            <ac:picMk id="5" creationId="{AF4EF067-FF5B-1B44-A7AA-9AD5203F175E}"/>
          </ac:picMkLst>
        </pc:picChg>
      </pc:sldChg>
      <pc:sldChg chg="modSp del mod">
        <pc:chgData name="Gupta, Sagar Shankar" userId="133cd243-f8d2-4ec4-ae07-5c190dd518cf" providerId="ADAL" clId="{FEA0AC09-FF17-4BF1-9414-169AA5AA616E}" dt="2022-04-18T22:23:20.529" v="52" actId="47"/>
        <pc:sldMkLst>
          <pc:docMk/>
          <pc:sldMk cId="3231018178" sldId="264"/>
        </pc:sldMkLst>
        <pc:picChg chg="mod">
          <ac:chgData name="Gupta, Sagar Shankar" userId="133cd243-f8d2-4ec4-ae07-5c190dd518cf" providerId="ADAL" clId="{FEA0AC09-FF17-4BF1-9414-169AA5AA616E}" dt="2022-04-18T22:21:23.326" v="24" actId="14100"/>
          <ac:picMkLst>
            <pc:docMk/>
            <pc:sldMk cId="3231018178" sldId="264"/>
            <ac:picMk id="2" creationId="{BDB6D0D0-B7D0-694B-BA5B-7E2627EA1DC5}"/>
          </ac:picMkLst>
        </pc:picChg>
      </pc:sldChg>
      <pc:sldChg chg="modSp mod">
        <pc:chgData name="Gupta, Sagar Shankar" userId="133cd243-f8d2-4ec4-ae07-5c190dd518cf" providerId="ADAL" clId="{FEA0AC09-FF17-4BF1-9414-169AA5AA616E}" dt="2022-04-18T22:23:31.331" v="58" actId="20577"/>
        <pc:sldMkLst>
          <pc:docMk/>
          <pc:sldMk cId="4051308256" sldId="265"/>
        </pc:sldMkLst>
        <pc:spChg chg="mod">
          <ac:chgData name="Gupta, Sagar Shankar" userId="133cd243-f8d2-4ec4-ae07-5c190dd518cf" providerId="ADAL" clId="{FEA0AC09-FF17-4BF1-9414-169AA5AA616E}" dt="2022-04-18T22:23:31.331" v="58" actId="20577"/>
          <ac:spMkLst>
            <pc:docMk/>
            <pc:sldMk cId="4051308256" sldId="265"/>
            <ac:spMk id="2" creationId="{2F4A95B3-FEFF-5744-B27F-C661A763262A}"/>
          </ac:spMkLst>
        </pc:spChg>
      </pc:sldChg>
      <pc:sldChg chg="modSp mod">
        <pc:chgData name="Gupta, Sagar Shankar" userId="133cd243-f8d2-4ec4-ae07-5c190dd518cf" providerId="ADAL" clId="{FEA0AC09-FF17-4BF1-9414-169AA5AA616E}" dt="2022-04-19T02:58:37.943" v="565" actId="20577"/>
        <pc:sldMkLst>
          <pc:docMk/>
          <pc:sldMk cId="473308088" sldId="267"/>
        </pc:sldMkLst>
        <pc:spChg chg="mod">
          <ac:chgData name="Gupta, Sagar Shankar" userId="133cd243-f8d2-4ec4-ae07-5c190dd518cf" providerId="ADAL" clId="{FEA0AC09-FF17-4BF1-9414-169AA5AA616E}" dt="2022-04-19T02:58:37.943" v="565" actId="20577"/>
          <ac:spMkLst>
            <pc:docMk/>
            <pc:sldMk cId="473308088" sldId="267"/>
            <ac:spMk id="4" creationId="{FC1A40DE-E43A-E942-84D0-FCBF94141E87}"/>
          </ac:spMkLst>
        </pc:spChg>
      </pc:sldChg>
      <pc:sldChg chg="delSp modSp add mod">
        <pc:chgData name="Gupta, Sagar Shankar" userId="133cd243-f8d2-4ec4-ae07-5c190dd518cf" providerId="ADAL" clId="{FEA0AC09-FF17-4BF1-9414-169AA5AA616E}" dt="2022-04-18T22:20:43.772" v="21" actId="14100"/>
        <pc:sldMkLst>
          <pc:docMk/>
          <pc:sldMk cId="4143952250" sldId="269"/>
        </pc:sldMkLst>
        <pc:spChg chg="mod">
          <ac:chgData name="Gupta, Sagar Shankar" userId="133cd243-f8d2-4ec4-ae07-5c190dd518cf" providerId="ADAL" clId="{FEA0AC09-FF17-4BF1-9414-169AA5AA616E}" dt="2022-04-18T22:19:10.534" v="5" actId="20577"/>
          <ac:spMkLst>
            <pc:docMk/>
            <pc:sldMk cId="4143952250" sldId="269"/>
            <ac:spMk id="3" creationId="{B41E930F-3CB8-414C-B046-E96CB4612D19}"/>
          </ac:spMkLst>
        </pc:spChg>
        <pc:graphicFrameChg chg="mod">
          <ac:chgData name="Gupta, Sagar Shankar" userId="133cd243-f8d2-4ec4-ae07-5c190dd518cf" providerId="ADAL" clId="{FEA0AC09-FF17-4BF1-9414-169AA5AA616E}" dt="2022-04-18T22:20:43.772" v="21" actId="14100"/>
          <ac:graphicFrameMkLst>
            <pc:docMk/>
            <pc:sldMk cId="4143952250" sldId="269"/>
            <ac:graphicFrameMk id="7" creationId="{E79A25CF-8ED9-F243-AB6A-71C28F3BD1CC}"/>
          </ac:graphicFrameMkLst>
        </pc:graphicFrameChg>
        <pc:picChg chg="del">
          <ac:chgData name="Gupta, Sagar Shankar" userId="133cd243-f8d2-4ec4-ae07-5c190dd518cf" providerId="ADAL" clId="{FEA0AC09-FF17-4BF1-9414-169AA5AA616E}" dt="2022-04-18T22:19:55.470" v="11" actId="478"/>
          <ac:picMkLst>
            <pc:docMk/>
            <pc:sldMk cId="4143952250" sldId="269"/>
            <ac:picMk id="4" creationId="{4E93FC21-178F-F04C-B2B6-1A224E36408F}"/>
          </ac:picMkLst>
        </pc:picChg>
        <pc:picChg chg="del">
          <ac:chgData name="Gupta, Sagar Shankar" userId="133cd243-f8d2-4ec4-ae07-5c190dd518cf" providerId="ADAL" clId="{FEA0AC09-FF17-4BF1-9414-169AA5AA616E}" dt="2022-04-18T22:19:56.666" v="12" actId="478"/>
          <ac:picMkLst>
            <pc:docMk/>
            <pc:sldMk cId="4143952250" sldId="269"/>
            <ac:picMk id="5" creationId="{AF4EF067-FF5B-1B44-A7AA-9AD5203F175E}"/>
          </ac:picMkLst>
        </pc:picChg>
      </pc:sldChg>
      <pc:sldChg chg="delSp modSp add mod">
        <pc:chgData name="Gupta, Sagar Shankar" userId="133cd243-f8d2-4ec4-ae07-5c190dd518cf" providerId="ADAL" clId="{FEA0AC09-FF17-4BF1-9414-169AA5AA616E}" dt="2022-04-18T22:20:35.699" v="19" actId="14100"/>
        <pc:sldMkLst>
          <pc:docMk/>
          <pc:sldMk cId="874961178" sldId="270"/>
        </pc:sldMkLst>
        <pc:spChg chg="mod">
          <ac:chgData name="Gupta, Sagar Shankar" userId="133cd243-f8d2-4ec4-ae07-5c190dd518cf" providerId="ADAL" clId="{FEA0AC09-FF17-4BF1-9414-169AA5AA616E}" dt="2022-04-18T22:19:43.985" v="9" actId="20577"/>
          <ac:spMkLst>
            <pc:docMk/>
            <pc:sldMk cId="874961178" sldId="270"/>
            <ac:spMk id="3" creationId="{B41E930F-3CB8-414C-B046-E96CB4612D19}"/>
          </ac:spMkLst>
        </pc:spChg>
        <pc:picChg chg="del">
          <ac:chgData name="Gupta, Sagar Shankar" userId="133cd243-f8d2-4ec4-ae07-5c190dd518cf" providerId="ADAL" clId="{FEA0AC09-FF17-4BF1-9414-169AA5AA616E}" dt="2022-04-18T22:19:51.058" v="10" actId="478"/>
          <ac:picMkLst>
            <pc:docMk/>
            <pc:sldMk cId="874961178" sldId="270"/>
            <ac:picMk id="4" creationId="{4E93FC21-178F-F04C-B2B6-1A224E36408F}"/>
          </ac:picMkLst>
        </pc:picChg>
        <pc:picChg chg="mod">
          <ac:chgData name="Gupta, Sagar Shankar" userId="133cd243-f8d2-4ec4-ae07-5c190dd518cf" providerId="ADAL" clId="{FEA0AC09-FF17-4BF1-9414-169AA5AA616E}" dt="2022-04-18T22:20:35.699" v="19" actId="14100"/>
          <ac:picMkLst>
            <pc:docMk/>
            <pc:sldMk cId="874961178" sldId="270"/>
            <ac:picMk id="5" creationId="{AF4EF067-FF5B-1B44-A7AA-9AD5203F175E}"/>
          </ac:picMkLst>
        </pc:picChg>
      </pc:sldChg>
      <pc:sldChg chg="delSp modSp add mod">
        <pc:chgData name="Gupta, Sagar Shankar" userId="133cd243-f8d2-4ec4-ae07-5c190dd518cf" providerId="ADAL" clId="{FEA0AC09-FF17-4BF1-9414-169AA5AA616E}" dt="2022-04-18T22:23:07.428" v="51" actId="14100"/>
        <pc:sldMkLst>
          <pc:docMk/>
          <pc:sldMk cId="2144559672" sldId="271"/>
        </pc:sldMkLst>
        <pc:spChg chg="mod">
          <ac:chgData name="Gupta, Sagar Shankar" userId="133cd243-f8d2-4ec4-ae07-5c190dd518cf" providerId="ADAL" clId="{FEA0AC09-FF17-4BF1-9414-169AA5AA616E}" dt="2022-04-18T22:21:50.224" v="40" actId="20577"/>
          <ac:spMkLst>
            <pc:docMk/>
            <pc:sldMk cId="2144559672" sldId="271"/>
            <ac:spMk id="2" creationId="{08F333C7-5D11-D749-900E-1378C5FC8390}"/>
          </ac:spMkLst>
        </pc:spChg>
        <pc:spChg chg="del">
          <ac:chgData name="Gupta, Sagar Shankar" userId="133cd243-f8d2-4ec4-ae07-5c190dd518cf" providerId="ADAL" clId="{FEA0AC09-FF17-4BF1-9414-169AA5AA616E}" dt="2022-04-18T22:22:19.738" v="42" actId="478"/>
          <ac:spMkLst>
            <pc:docMk/>
            <pc:sldMk cId="2144559672" sldId="271"/>
            <ac:spMk id="3" creationId="{B41E930F-3CB8-414C-B046-E96CB4612D19}"/>
          </ac:spMkLst>
        </pc:spChg>
        <pc:graphicFrameChg chg="mod">
          <ac:chgData name="Gupta, Sagar Shankar" userId="133cd243-f8d2-4ec4-ae07-5c190dd518cf" providerId="ADAL" clId="{FEA0AC09-FF17-4BF1-9414-169AA5AA616E}" dt="2022-04-18T22:23:07.428" v="51" actId="14100"/>
          <ac:graphicFrameMkLst>
            <pc:docMk/>
            <pc:sldMk cId="2144559672" sldId="271"/>
            <ac:graphicFrameMk id="7" creationId="{E79A25CF-8ED9-F243-AB6A-71C28F3BD1CC}"/>
          </ac:graphicFrameMkLst>
        </pc:graphicFrameChg>
      </pc:sldChg>
      <pc:sldChg chg="delSp modSp add del mod">
        <pc:chgData name="Gupta, Sagar Shankar" userId="133cd243-f8d2-4ec4-ae07-5c190dd518cf" providerId="ADAL" clId="{FEA0AC09-FF17-4BF1-9414-169AA5AA616E}" dt="2022-04-18T22:32:54.330" v="176" actId="47"/>
        <pc:sldMkLst>
          <pc:docMk/>
          <pc:sldMk cId="1471768566" sldId="272"/>
        </pc:sldMkLst>
        <pc:spChg chg="mod">
          <ac:chgData name="Gupta, Sagar Shankar" userId="133cd243-f8d2-4ec4-ae07-5c190dd518cf" providerId="ADAL" clId="{FEA0AC09-FF17-4BF1-9414-169AA5AA616E}" dt="2022-04-18T22:24:30.355" v="80" actId="20577"/>
          <ac:spMkLst>
            <pc:docMk/>
            <pc:sldMk cId="1471768566" sldId="272"/>
            <ac:spMk id="7" creationId="{D9D81E31-A403-1040-95B7-82C794F70936}"/>
          </ac:spMkLst>
        </pc:spChg>
        <pc:picChg chg="del">
          <ac:chgData name="Gupta, Sagar Shankar" userId="133cd243-f8d2-4ec4-ae07-5c190dd518cf" providerId="ADAL" clId="{FEA0AC09-FF17-4BF1-9414-169AA5AA616E}" dt="2022-04-18T22:30:04.700" v="81" actId="478"/>
          <ac:picMkLst>
            <pc:docMk/>
            <pc:sldMk cId="1471768566" sldId="272"/>
            <ac:picMk id="11" creationId="{F21EA154-7153-A44B-8771-A821A8956616}"/>
          </ac:picMkLst>
        </pc:picChg>
      </pc:sldChg>
      <pc:sldChg chg="modSp new del mod">
        <pc:chgData name="Gupta, Sagar Shankar" userId="133cd243-f8d2-4ec4-ae07-5c190dd518cf" providerId="ADAL" clId="{FEA0AC09-FF17-4BF1-9414-169AA5AA616E}" dt="2022-04-18T22:36:38.693" v="201" actId="47"/>
        <pc:sldMkLst>
          <pc:docMk/>
          <pc:sldMk cId="732500152" sldId="273"/>
        </pc:sldMkLst>
        <pc:spChg chg="mod">
          <ac:chgData name="Gupta, Sagar Shankar" userId="133cd243-f8d2-4ec4-ae07-5c190dd518cf" providerId="ADAL" clId="{FEA0AC09-FF17-4BF1-9414-169AA5AA616E}" dt="2022-04-18T22:31:13.660" v="129" actId="20577"/>
          <ac:spMkLst>
            <pc:docMk/>
            <pc:sldMk cId="732500152" sldId="273"/>
            <ac:spMk id="2" creationId="{2234E23F-4DE0-424F-BFFC-D15368769529}"/>
          </ac:spMkLst>
        </pc:spChg>
        <pc:spChg chg="mod">
          <ac:chgData name="Gupta, Sagar Shankar" userId="133cd243-f8d2-4ec4-ae07-5c190dd518cf" providerId="ADAL" clId="{FEA0AC09-FF17-4BF1-9414-169AA5AA616E}" dt="2022-04-18T22:36:19.646" v="194" actId="21"/>
          <ac:spMkLst>
            <pc:docMk/>
            <pc:sldMk cId="732500152" sldId="273"/>
            <ac:spMk id="3" creationId="{B0CCA6A9-EA2E-4E4B-9636-9FCAC2DB97BB}"/>
          </ac:spMkLst>
        </pc:spChg>
      </pc:sldChg>
      <pc:sldChg chg="modSp add del mod">
        <pc:chgData name="Gupta, Sagar Shankar" userId="133cd243-f8d2-4ec4-ae07-5c190dd518cf" providerId="ADAL" clId="{FEA0AC09-FF17-4BF1-9414-169AA5AA616E}" dt="2022-04-19T01:27:25.532" v="353" actId="47"/>
        <pc:sldMkLst>
          <pc:docMk/>
          <pc:sldMk cId="3181494280" sldId="274"/>
        </pc:sldMkLst>
        <pc:spChg chg="mod">
          <ac:chgData name="Gupta, Sagar Shankar" userId="133cd243-f8d2-4ec4-ae07-5c190dd518cf" providerId="ADAL" clId="{FEA0AC09-FF17-4BF1-9414-169AA5AA616E}" dt="2022-04-18T22:37:26.076" v="210" actId="1076"/>
          <ac:spMkLst>
            <pc:docMk/>
            <pc:sldMk cId="3181494280" sldId="274"/>
            <ac:spMk id="2" creationId="{2234E23F-4DE0-424F-BFFC-D15368769529}"/>
          </ac:spMkLst>
        </pc:spChg>
        <pc:spChg chg="mod">
          <ac:chgData name="Gupta, Sagar Shankar" userId="133cd243-f8d2-4ec4-ae07-5c190dd518cf" providerId="ADAL" clId="{FEA0AC09-FF17-4BF1-9414-169AA5AA616E}" dt="2022-04-18T22:37:23.549" v="209" actId="20577"/>
          <ac:spMkLst>
            <pc:docMk/>
            <pc:sldMk cId="3181494280" sldId="274"/>
            <ac:spMk id="3" creationId="{B0CCA6A9-EA2E-4E4B-9636-9FCAC2DB97BB}"/>
          </ac:spMkLst>
        </pc:spChg>
      </pc:sldChg>
      <pc:sldChg chg="modSp add mod">
        <pc:chgData name="Gupta, Sagar Shankar" userId="133cd243-f8d2-4ec4-ae07-5c190dd518cf" providerId="ADAL" clId="{FEA0AC09-FF17-4BF1-9414-169AA5AA616E}" dt="2022-04-19T01:31:12.112" v="375" actId="20577"/>
        <pc:sldMkLst>
          <pc:docMk/>
          <pc:sldMk cId="1241746745" sldId="275"/>
        </pc:sldMkLst>
        <pc:spChg chg="mod">
          <ac:chgData name="Gupta, Sagar Shankar" userId="133cd243-f8d2-4ec4-ae07-5c190dd518cf" providerId="ADAL" clId="{FEA0AC09-FF17-4BF1-9414-169AA5AA616E}" dt="2022-04-18T22:39:30.758" v="224" actId="20577"/>
          <ac:spMkLst>
            <pc:docMk/>
            <pc:sldMk cId="1241746745" sldId="275"/>
            <ac:spMk id="2" creationId="{2234E23F-4DE0-424F-BFFC-D15368769529}"/>
          </ac:spMkLst>
        </pc:spChg>
        <pc:spChg chg="mod">
          <ac:chgData name="Gupta, Sagar Shankar" userId="133cd243-f8d2-4ec4-ae07-5c190dd518cf" providerId="ADAL" clId="{FEA0AC09-FF17-4BF1-9414-169AA5AA616E}" dt="2022-04-19T01:31:12.112" v="375" actId="20577"/>
          <ac:spMkLst>
            <pc:docMk/>
            <pc:sldMk cId="1241746745" sldId="275"/>
            <ac:spMk id="3" creationId="{B0CCA6A9-EA2E-4E4B-9636-9FCAC2DB97BB}"/>
          </ac:spMkLst>
        </pc:spChg>
      </pc:sldChg>
      <pc:sldChg chg="modSp add mod">
        <pc:chgData name="Gupta, Sagar Shankar" userId="133cd243-f8d2-4ec4-ae07-5c190dd518cf" providerId="ADAL" clId="{FEA0AC09-FF17-4BF1-9414-169AA5AA616E}" dt="2022-04-18T22:54:42.514" v="228"/>
        <pc:sldMkLst>
          <pc:docMk/>
          <pc:sldMk cId="2630794665" sldId="276"/>
        </pc:sldMkLst>
        <pc:graphicFrameChg chg="mod">
          <ac:chgData name="Gupta, Sagar Shankar" userId="133cd243-f8d2-4ec4-ae07-5c190dd518cf" providerId="ADAL" clId="{FEA0AC09-FF17-4BF1-9414-169AA5AA616E}" dt="2022-04-18T22:54:42.514" v="228"/>
          <ac:graphicFrameMkLst>
            <pc:docMk/>
            <pc:sldMk cId="2630794665" sldId="276"/>
            <ac:graphicFrameMk id="7" creationId="{E79A25CF-8ED9-F243-AB6A-71C28F3BD1CC}"/>
          </ac:graphicFrameMkLst>
        </pc:graphicFrameChg>
      </pc:sldChg>
      <pc:sldChg chg="addSp delSp new del">
        <pc:chgData name="Gupta, Sagar Shankar" userId="133cd243-f8d2-4ec4-ae07-5c190dd518cf" providerId="ADAL" clId="{FEA0AC09-FF17-4BF1-9414-169AA5AA616E}" dt="2022-04-18T23:22:58.577" v="232" actId="47"/>
        <pc:sldMkLst>
          <pc:docMk/>
          <pc:sldMk cId="2185900345" sldId="277"/>
        </pc:sldMkLst>
        <pc:spChg chg="add del">
          <ac:chgData name="Gupta, Sagar Shankar" userId="133cd243-f8d2-4ec4-ae07-5c190dd518cf" providerId="ADAL" clId="{FEA0AC09-FF17-4BF1-9414-169AA5AA616E}" dt="2022-04-18T23:22:54.155" v="231"/>
          <ac:spMkLst>
            <pc:docMk/>
            <pc:sldMk cId="2185900345" sldId="277"/>
            <ac:spMk id="2" creationId="{4C920A25-F1A2-401B-9DC3-D2FF99ACF7CD}"/>
          </ac:spMkLst>
        </pc:spChg>
      </pc:sldChg>
      <pc:sldChg chg="addSp delSp modSp add del mod setBg">
        <pc:chgData name="Gupta, Sagar Shankar" userId="133cd243-f8d2-4ec4-ae07-5c190dd518cf" providerId="ADAL" clId="{FEA0AC09-FF17-4BF1-9414-169AA5AA616E}" dt="2022-04-18T23:26:13.727" v="305" actId="47"/>
        <pc:sldMkLst>
          <pc:docMk/>
          <pc:sldMk cId="4192441483" sldId="277"/>
        </pc:sldMkLst>
        <pc:spChg chg="add mod ord">
          <ac:chgData name="Gupta, Sagar Shankar" userId="133cd243-f8d2-4ec4-ae07-5c190dd518cf" providerId="ADAL" clId="{FEA0AC09-FF17-4BF1-9414-169AA5AA616E}" dt="2022-04-18T23:24:34.638" v="244" actId="26606"/>
          <ac:spMkLst>
            <pc:docMk/>
            <pc:sldMk cId="4192441483" sldId="277"/>
            <ac:spMk id="3" creationId="{8BE4DDA8-B0C3-41E1-B819-94947F08D516}"/>
          </ac:spMkLst>
        </pc:spChg>
        <pc:spChg chg="add del">
          <ac:chgData name="Gupta, Sagar Shankar" userId="133cd243-f8d2-4ec4-ae07-5c190dd518cf" providerId="ADAL" clId="{FEA0AC09-FF17-4BF1-9414-169AA5AA616E}" dt="2022-04-18T23:23:14.855" v="238"/>
          <ac:spMkLst>
            <pc:docMk/>
            <pc:sldMk cId="4192441483" sldId="277"/>
            <ac:spMk id="4" creationId="{7E7CD308-7E11-4E9F-9555-44C3EC446C43}"/>
          </ac:spMkLst>
        </pc:spChg>
        <pc:spChg chg="add del">
          <ac:chgData name="Gupta, Sagar Shankar" userId="133cd243-f8d2-4ec4-ae07-5c190dd518cf" providerId="ADAL" clId="{FEA0AC09-FF17-4BF1-9414-169AA5AA616E}" dt="2022-04-18T23:24:34.638" v="244" actId="26606"/>
          <ac:spMkLst>
            <pc:docMk/>
            <pc:sldMk cId="4192441483" sldId="277"/>
            <ac:spMk id="11" creationId="{9F8240C3-AA7A-4675-B08A-687C8BF5D5B1}"/>
          </ac:spMkLst>
        </pc:spChg>
        <pc:spChg chg="add del">
          <ac:chgData name="Gupta, Sagar Shankar" userId="133cd243-f8d2-4ec4-ae07-5c190dd518cf" providerId="ADAL" clId="{FEA0AC09-FF17-4BF1-9414-169AA5AA616E}" dt="2022-04-18T23:24:34.638" v="244" actId="26606"/>
          <ac:spMkLst>
            <pc:docMk/>
            <pc:sldMk cId="4192441483" sldId="277"/>
            <ac:spMk id="13" creationId="{B98FE5FF-6839-4B2B-BA4F-78C87E8EDE43}"/>
          </ac:spMkLst>
        </pc:spChg>
        <pc:spChg chg="add del">
          <ac:chgData name="Gupta, Sagar Shankar" userId="133cd243-f8d2-4ec4-ae07-5c190dd518cf" providerId="ADAL" clId="{FEA0AC09-FF17-4BF1-9414-169AA5AA616E}" dt="2022-04-18T23:24:34.638" v="244" actId="26606"/>
          <ac:spMkLst>
            <pc:docMk/>
            <pc:sldMk cId="4192441483" sldId="277"/>
            <ac:spMk id="15" creationId="{D17E82A2-6E5A-4DC5-921D-8ABC19E53E18}"/>
          </ac:spMkLst>
        </pc:spChg>
        <pc:picChg chg="del">
          <ac:chgData name="Gupta, Sagar Shankar" userId="133cd243-f8d2-4ec4-ae07-5c190dd518cf" providerId="ADAL" clId="{FEA0AC09-FF17-4BF1-9414-169AA5AA616E}" dt="2022-04-18T23:23:04.317" v="234" actId="478"/>
          <ac:picMkLst>
            <pc:docMk/>
            <pc:sldMk cId="4192441483" sldId="277"/>
            <ac:picMk id="2" creationId="{E3D15798-E541-1D43-8935-25433142AB9C}"/>
          </ac:picMkLst>
        </pc:picChg>
        <pc:picChg chg="add mod">
          <ac:chgData name="Gupta, Sagar Shankar" userId="133cd243-f8d2-4ec4-ae07-5c190dd518cf" providerId="ADAL" clId="{FEA0AC09-FF17-4BF1-9414-169AA5AA616E}" dt="2022-04-18T23:24:34.638" v="244" actId="26606"/>
          <ac:picMkLst>
            <pc:docMk/>
            <pc:sldMk cId="4192441483" sldId="277"/>
            <ac:picMk id="6" creationId="{E9B50198-D086-416D-8122-BA234EDF4F9B}"/>
          </ac:picMkLst>
        </pc:picChg>
      </pc:sldChg>
      <pc:sldChg chg="addSp delSp modSp add mod ord setBg">
        <pc:chgData name="Gupta, Sagar Shankar" userId="133cd243-f8d2-4ec4-ae07-5c190dd518cf" providerId="ADAL" clId="{FEA0AC09-FF17-4BF1-9414-169AA5AA616E}" dt="2022-04-19T02:54:18.809" v="394" actId="1076"/>
        <pc:sldMkLst>
          <pc:docMk/>
          <pc:sldMk cId="3949276359" sldId="278"/>
        </pc:sldMkLst>
        <pc:spChg chg="mod">
          <ac:chgData name="Gupta, Sagar Shankar" userId="133cd243-f8d2-4ec4-ae07-5c190dd518cf" providerId="ADAL" clId="{FEA0AC09-FF17-4BF1-9414-169AA5AA616E}" dt="2022-04-19T02:54:18.809" v="394" actId="1076"/>
          <ac:spMkLst>
            <pc:docMk/>
            <pc:sldMk cId="3949276359" sldId="278"/>
            <ac:spMk id="2" creationId="{F517F99B-C3C8-A942-8153-EDCAFED62CF6}"/>
          </ac:spMkLst>
        </pc:spChg>
        <pc:grpChg chg="add">
          <ac:chgData name="Gupta, Sagar Shankar" userId="133cd243-f8d2-4ec4-ae07-5c190dd518cf" providerId="ADAL" clId="{FEA0AC09-FF17-4BF1-9414-169AA5AA616E}" dt="2022-04-18T23:25:15.813" v="256" actId="26606"/>
          <ac:grpSpMkLst>
            <pc:docMk/>
            <pc:sldMk cId="3949276359" sldId="278"/>
            <ac:grpSpMk id="12" creationId="{9D9D6BF1-DFF2-4526-9D13-BF339D8C4163}"/>
          </ac:grpSpMkLst>
        </pc:grpChg>
        <pc:picChg chg="del">
          <ac:chgData name="Gupta, Sagar Shankar" userId="133cd243-f8d2-4ec4-ae07-5c190dd518cf" providerId="ADAL" clId="{FEA0AC09-FF17-4BF1-9414-169AA5AA616E}" dt="2022-04-18T23:24:49.381" v="250" actId="478"/>
          <ac:picMkLst>
            <pc:docMk/>
            <pc:sldMk cId="3949276359" sldId="278"/>
            <ac:picMk id="4" creationId="{B8F29735-02DD-194A-9A11-57B8C159DC80}"/>
          </ac:picMkLst>
        </pc:picChg>
        <pc:picChg chg="add del">
          <ac:chgData name="Gupta, Sagar Shankar" userId="133cd243-f8d2-4ec4-ae07-5c190dd518cf" providerId="ADAL" clId="{FEA0AC09-FF17-4BF1-9414-169AA5AA616E}" dt="2022-04-18T23:24:47.457" v="249" actId="478"/>
          <ac:picMkLst>
            <pc:docMk/>
            <pc:sldMk cId="3949276359" sldId="278"/>
            <ac:picMk id="5" creationId="{9AE7243E-0499-4E8E-88C9-C1EAC8E22070}"/>
          </ac:picMkLst>
        </pc:picChg>
        <pc:picChg chg="add del mod">
          <ac:chgData name="Gupta, Sagar Shankar" userId="133cd243-f8d2-4ec4-ae07-5c190dd518cf" providerId="ADAL" clId="{FEA0AC09-FF17-4BF1-9414-169AA5AA616E}" dt="2022-04-18T23:27:54.976" v="339" actId="478"/>
          <ac:picMkLst>
            <pc:docMk/>
            <pc:sldMk cId="3949276359" sldId="278"/>
            <ac:picMk id="7" creationId="{391F4C1B-86E0-4C31-895D-644CB27C14F3}"/>
          </ac:picMkLst>
        </pc:picChg>
        <pc:picChg chg="add mod">
          <ac:chgData name="Gupta, Sagar Shankar" userId="133cd243-f8d2-4ec4-ae07-5c190dd518cf" providerId="ADAL" clId="{FEA0AC09-FF17-4BF1-9414-169AA5AA616E}" dt="2022-04-19T02:53:47.793" v="389" actId="14100"/>
          <ac:picMkLst>
            <pc:docMk/>
            <pc:sldMk cId="3949276359" sldId="278"/>
            <ac:picMk id="9" creationId="{6B799404-4EBD-41AB-A307-A0D41111CA26}"/>
          </ac:picMkLst>
        </pc:picChg>
      </pc:sldChg>
      <pc:sldChg chg="addSp delSp modSp add mod">
        <pc:chgData name="Gupta, Sagar Shankar" userId="133cd243-f8d2-4ec4-ae07-5c190dd518cf" providerId="ADAL" clId="{FEA0AC09-FF17-4BF1-9414-169AA5AA616E}" dt="2022-04-18T23:28:58.842" v="352" actId="14100"/>
        <pc:sldMkLst>
          <pc:docMk/>
          <pc:sldMk cId="491752776" sldId="279"/>
        </pc:sldMkLst>
        <pc:spChg chg="mod">
          <ac:chgData name="Gupta, Sagar Shankar" userId="133cd243-f8d2-4ec4-ae07-5c190dd518cf" providerId="ADAL" clId="{FEA0AC09-FF17-4BF1-9414-169AA5AA616E}" dt="2022-04-18T23:28:25.244" v="344" actId="26606"/>
          <ac:spMkLst>
            <pc:docMk/>
            <pc:sldMk cId="491752776" sldId="279"/>
            <ac:spMk id="2" creationId="{F517F99B-C3C8-A942-8153-EDCAFED62CF6}"/>
          </ac:spMkLst>
        </pc:spChg>
        <pc:grpChg chg="del">
          <ac:chgData name="Gupta, Sagar Shankar" userId="133cd243-f8d2-4ec4-ae07-5c190dd518cf" providerId="ADAL" clId="{FEA0AC09-FF17-4BF1-9414-169AA5AA616E}" dt="2022-04-18T23:28:25.244" v="344" actId="26606"/>
          <ac:grpSpMkLst>
            <pc:docMk/>
            <pc:sldMk cId="491752776" sldId="279"/>
            <ac:grpSpMk id="12" creationId="{9D9D6BF1-DFF2-4526-9D13-BF339D8C4163}"/>
          </ac:grpSpMkLst>
        </pc:grpChg>
        <pc:grpChg chg="add">
          <ac:chgData name="Gupta, Sagar Shankar" userId="133cd243-f8d2-4ec4-ae07-5c190dd518cf" providerId="ADAL" clId="{FEA0AC09-FF17-4BF1-9414-169AA5AA616E}" dt="2022-04-18T23:28:25.244" v="344" actId="26606"/>
          <ac:grpSpMkLst>
            <pc:docMk/>
            <pc:sldMk cId="491752776" sldId="279"/>
            <ac:grpSpMk id="19" creationId="{449BC34D-9C23-4D6D-8213-1F471AF85B3F}"/>
          </ac:grpSpMkLst>
        </pc:grpChg>
        <pc:picChg chg="add mod">
          <ac:chgData name="Gupta, Sagar Shankar" userId="133cd243-f8d2-4ec4-ae07-5c190dd518cf" providerId="ADAL" clId="{FEA0AC09-FF17-4BF1-9414-169AA5AA616E}" dt="2022-04-18T23:28:58.842" v="352" actId="14100"/>
          <ac:picMkLst>
            <pc:docMk/>
            <pc:sldMk cId="491752776" sldId="279"/>
            <ac:picMk id="4" creationId="{21DDCFD8-F037-4528-A2E9-0234BA9A8F03}"/>
          </ac:picMkLst>
        </pc:picChg>
        <pc:picChg chg="del">
          <ac:chgData name="Gupta, Sagar Shankar" userId="133cd243-f8d2-4ec4-ae07-5c190dd518cf" providerId="ADAL" clId="{FEA0AC09-FF17-4BF1-9414-169AA5AA616E}" dt="2022-04-18T23:26:35.384" v="307" actId="478"/>
          <ac:picMkLst>
            <pc:docMk/>
            <pc:sldMk cId="491752776" sldId="279"/>
            <ac:picMk id="7" creationId="{391F4C1B-86E0-4C31-895D-644CB27C14F3}"/>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SeniorCitizen Ratio</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51A-4B23-9505-F0C25AB74A0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CB5-6F44-A35D-C8BFA2E215A7}"/>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YES</c:v>
                </c:pt>
                <c:pt idx="1">
                  <c:v>NO</c:v>
                </c:pt>
              </c:strCache>
            </c:strRef>
          </c:cat>
          <c:val>
            <c:numRef>
              <c:f>Sheet1!$B$2:$B$3</c:f>
              <c:numCache>
                <c:formatCode>0%</c:formatCode>
                <c:ptCount val="2"/>
                <c:pt idx="0">
                  <c:v>0.84</c:v>
                </c:pt>
                <c:pt idx="1">
                  <c:v>0.16</c:v>
                </c:pt>
              </c:numCache>
            </c:numRef>
          </c:val>
          <c:extLst>
            <c:ext xmlns:c16="http://schemas.microsoft.com/office/drawing/2014/chart" uri="{C3380CC4-5D6E-409C-BE32-E72D297353CC}">
              <c16:uniqueId val="{00000000-BCB5-6F44-A35D-C8BFA2E215A7}"/>
            </c:ext>
          </c:extLst>
        </c:ser>
        <c:dLbls>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1"/>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6.PNG"/></Relationships>
</file>

<file path=ppt/drawings/_rels/drawing2.xml.rels><?xml version="1.0" encoding="UTF-8" standalone="yes"?>
<Relationships xmlns="http://schemas.openxmlformats.org/package/2006/relationships"><Relationship Id="rId2" Type="http://schemas.microsoft.com/office/2007/relationships/hdphoto" Target="../media/hdphoto1.wdp"/><Relationship Id="rId1" Type="http://schemas.openxmlformats.org/officeDocument/2006/relationships/image" Target="../media/image7.png"/></Relationships>
</file>

<file path=ppt/drawings/drawing1.xml><?xml version="1.0" encoding="utf-8"?>
<c:userShapes xmlns:c="http://schemas.openxmlformats.org/drawingml/2006/chart">
  <cdr:relSizeAnchor xmlns:cdr="http://schemas.openxmlformats.org/drawingml/2006/chartDrawing">
    <cdr:from>
      <cdr:x>0</cdr:x>
      <cdr:y>0.04939</cdr:y>
    </cdr:from>
    <cdr:to>
      <cdr:x>1</cdr:x>
      <cdr:y>1</cdr:y>
    </cdr:to>
    <cdr:pic>
      <cdr:nvPicPr>
        <cdr:cNvPr id="2" name="Picture 1" descr="Diagram&#10;&#10;Description automatically generated">
          <a:extLst xmlns:a="http://schemas.openxmlformats.org/drawingml/2006/main">
            <a:ext uri="{FF2B5EF4-FFF2-40B4-BE49-F238E27FC236}">
              <a16:creationId xmlns:a16="http://schemas.microsoft.com/office/drawing/2014/main" id="{BDB6D0D0-B7D0-694B-BA5B-7E2627EA1DC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235669"/>
          <a:ext cx="6033154" cy="4536061"/>
        </a:xfrm>
        <a:prstGeom xmlns:a="http://schemas.openxmlformats.org/drawingml/2006/main" prst="rect">
          <a:avLst/>
        </a:prstGeom>
      </cdr:spPr>
    </cdr:pic>
  </cdr:relSizeAnchor>
</c:userShapes>
</file>

<file path=ppt/drawings/drawing2.xml><?xml version="1.0" encoding="utf-8"?>
<c:userShapes xmlns:c="http://schemas.openxmlformats.org/drawingml/2006/chart">
  <cdr:relSizeAnchor xmlns:cdr="http://schemas.openxmlformats.org/drawingml/2006/chartDrawing">
    <cdr:from>
      <cdr:x>0</cdr:x>
      <cdr:y>0</cdr:y>
    </cdr:from>
    <cdr:to>
      <cdr:x>0.75778</cdr:x>
      <cdr:y>1</cdr:y>
    </cdr:to>
    <cdr:pic>
      <cdr:nvPicPr>
        <cdr:cNvPr id="4" name="chart">
          <a:extLst xmlns:a="http://schemas.openxmlformats.org/drawingml/2006/main">
            <a:ext uri="{FF2B5EF4-FFF2-40B4-BE49-F238E27FC236}">
              <a16:creationId xmlns:a16="http://schemas.microsoft.com/office/drawing/2014/main" id="{04F79F10-7084-444D-83AA-0AAD53B51CB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BEBA8EAE-BF5A-486C-A8C5-ECC9F3942E4B}">
              <a14:imgProps xmlns:a14="http://schemas.microsoft.com/office/drawing/2010/main">
                <a14:imgLayer r:embed="rId2">
                  <a14:imgEffect>
                    <a14:sharpenSoften amount="50000"/>
                  </a14:imgEffect>
                </a14:imgLayer>
              </a14:imgProps>
            </a:ext>
          </a:extLst>
        </a:blip>
        <a:stretch xmlns:a="http://schemas.openxmlformats.org/drawingml/2006/main">
          <a:fillRect/>
        </a:stretch>
      </cdr:blipFill>
      <cdr:spPr>
        <a:xfrm xmlns:a="http://schemas.openxmlformats.org/drawingml/2006/main">
          <a:off x="0" y="0"/>
          <a:ext cx="6517717" cy="5297864"/>
        </a:xfrm>
        <a:prstGeom xmlns:a="http://schemas.openxmlformats.org/drawingml/2006/main" prst="rect">
          <a:avLst/>
        </a:prstGeom>
        <a:effectLst xmlns:a="http://schemas.openxmlformats.org/drawingml/2006/main">
          <a:softEdge rad="12700"/>
        </a:effectLst>
      </cdr:spPr>
    </cdr:pic>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52781D1-7556-D249-A096-5E23C24109F5}" type="datetimeFigureOut">
              <a:rPr lang="en-US" smtClean="0"/>
              <a:t>4/18/2022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91C576-EA55-EB4E-9FD0-4A406EFEA2B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4608321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781D1-7556-D249-A096-5E23C24109F5}"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1C576-EA55-EB4E-9FD0-4A406EFEA2B4}" type="slidenum">
              <a:rPr lang="en-US" smtClean="0"/>
              <a:t>‹#›</a:t>
            </a:fld>
            <a:endParaRPr lang="en-US"/>
          </a:p>
        </p:txBody>
      </p:sp>
    </p:spTree>
    <p:extLst>
      <p:ext uri="{BB962C8B-B14F-4D97-AF65-F5344CB8AC3E}">
        <p14:creationId xmlns:p14="http://schemas.microsoft.com/office/powerpoint/2010/main" val="390622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781D1-7556-D249-A096-5E23C24109F5}"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1C576-EA55-EB4E-9FD0-4A406EFEA2B4}" type="slidenum">
              <a:rPr lang="en-US" smtClean="0"/>
              <a:t>‹#›</a:t>
            </a:fld>
            <a:endParaRPr lang="en-US"/>
          </a:p>
        </p:txBody>
      </p:sp>
    </p:spTree>
    <p:extLst>
      <p:ext uri="{BB962C8B-B14F-4D97-AF65-F5344CB8AC3E}">
        <p14:creationId xmlns:p14="http://schemas.microsoft.com/office/powerpoint/2010/main" val="883429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781D1-7556-D249-A096-5E23C24109F5}" type="datetimeFigureOut">
              <a:rPr lang="en-US" smtClean="0"/>
              <a:t>4/18/2022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1C576-EA55-EB4E-9FD0-4A406EFEA2B4}" type="slidenum">
              <a:rPr lang="en-US" smtClean="0"/>
              <a:t>‹#›</a:t>
            </a:fld>
            <a:endParaRPr lang="en-US"/>
          </a:p>
        </p:txBody>
      </p:sp>
    </p:spTree>
    <p:extLst>
      <p:ext uri="{BB962C8B-B14F-4D97-AF65-F5344CB8AC3E}">
        <p14:creationId xmlns:p14="http://schemas.microsoft.com/office/powerpoint/2010/main" val="1720974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52781D1-7556-D249-A096-5E23C24109F5}" type="datetimeFigureOut">
              <a:rPr lang="en-US" smtClean="0"/>
              <a:t>4/18/2022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91C576-EA55-EB4E-9FD0-4A406EFEA2B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11305828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2781D1-7556-D249-A096-5E23C24109F5}" type="datetimeFigureOut">
              <a:rPr lang="en-US" smtClean="0"/>
              <a:t>4/18/2022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1C576-EA55-EB4E-9FD0-4A406EFEA2B4}" type="slidenum">
              <a:rPr lang="en-US" smtClean="0"/>
              <a:t>‹#›</a:t>
            </a:fld>
            <a:endParaRPr lang="en-US"/>
          </a:p>
        </p:txBody>
      </p:sp>
    </p:spTree>
    <p:extLst>
      <p:ext uri="{BB962C8B-B14F-4D97-AF65-F5344CB8AC3E}">
        <p14:creationId xmlns:p14="http://schemas.microsoft.com/office/powerpoint/2010/main" val="190097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2781D1-7556-D249-A096-5E23C24109F5}" type="datetimeFigureOut">
              <a:rPr lang="en-US" smtClean="0"/>
              <a:t>4/18/2022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91C576-EA55-EB4E-9FD0-4A406EFEA2B4}" type="slidenum">
              <a:rPr lang="en-US" smtClean="0"/>
              <a:t>‹#›</a:t>
            </a:fld>
            <a:endParaRPr lang="en-US"/>
          </a:p>
        </p:txBody>
      </p:sp>
    </p:spTree>
    <p:extLst>
      <p:ext uri="{BB962C8B-B14F-4D97-AF65-F5344CB8AC3E}">
        <p14:creationId xmlns:p14="http://schemas.microsoft.com/office/powerpoint/2010/main" val="128314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2781D1-7556-D249-A096-5E23C24109F5}" type="datetimeFigureOut">
              <a:rPr lang="en-US" smtClean="0"/>
              <a:t>4/18/2022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91C576-EA55-EB4E-9FD0-4A406EFEA2B4}" type="slidenum">
              <a:rPr lang="en-US" smtClean="0"/>
              <a:t>‹#›</a:t>
            </a:fld>
            <a:endParaRPr lang="en-US"/>
          </a:p>
        </p:txBody>
      </p:sp>
    </p:spTree>
    <p:extLst>
      <p:ext uri="{BB962C8B-B14F-4D97-AF65-F5344CB8AC3E}">
        <p14:creationId xmlns:p14="http://schemas.microsoft.com/office/powerpoint/2010/main" val="2354476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781D1-7556-D249-A096-5E23C24109F5}" type="datetimeFigureOut">
              <a:rPr lang="en-US" smtClean="0"/>
              <a:t>4/18/2022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91C576-EA55-EB4E-9FD0-4A406EFEA2B4}" type="slidenum">
              <a:rPr lang="en-US" smtClean="0"/>
              <a:t>‹#›</a:t>
            </a:fld>
            <a:endParaRPr lang="en-US"/>
          </a:p>
        </p:txBody>
      </p:sp>
    </p:spTree>
    <p:extLst>
      <p:ext uri="{BB962C8B-B14F-4D97-AF65-F5344CB8AC3E}">
        <p14:creationId xmlns:p14="http://schemas.microsoft.com/office/powerpoint/2010/main" val="2529324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52781D1-7556-D249-A096-5E23C24109F5}" type="datetimeFigureOut">
              <a:rPr lang="en-US" smtClean="0"/>
              <a:t>4/18/2022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91C576-EA55-EB4E-9FD0-4A406EFEA2B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2973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52781D1-7556-D249-A096-5E23C24109F5}" type="datetimeFigureOut">
              <a:rPr lang="en-US" smtClean="0"/>
              <a:t>4/18/2022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91C576-EA55-EB4E-9FD0-4A406EFEA2B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6033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52781D1-7556-D249-A096-5E23C24109F5}" type="datetimeFigureOut">
              <a:rPr lang="en-US" smtClean="0"/>
              <a:t>4/18/2022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91C576-EA55-EB4E-9FD0-4A406EFEA2B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1020428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039008-AB61-4C4A-86DC-D02258FA0FE5}"/>
              </a:ext>
            </a:extLst>
          </p:cNvPr>
          <p:cNvSpPr txBox="1"/>
          <p:nvPr/>
        </p:nvSpPr>
        <p:spPr>
          <a:xfrm>
            <a:off x="4799231" y="1181741"/>
            <a:ext cx="2593531" cy="923330"/>
          </a:xfrm>
          <a:prstGeom prst="rect">
            <a:avLst/>
          </a:prstGeom>
          <a:noFill/>
        </p:spPr>
        <p:txBody>
          <a:bodyPr wrap="none" rtlCol="0">
            <a:spAutoFit/>
          </a:bodyPr>
          <a:lstStyle/>
          <a:p>
            <a:pPr algn="ctr"/>
            <a:r>
              <a:rPr lang="en-US" b="1" dirty="0"/>
              <a:t>MIS 6356.002</a:t>
            </a:r>
            <a:endParaRPr lang="en-US" dirty="0"/>
          </a:p>
          <a:p>
            <a:pPr algn="ctr"/>
            <a:r>
              <a:rPr lang="en-US" b="1" dirty="0"/>
              <a:t>Business Analytics with R</a:t>
            </a:r>
            <a:endParaRPr lang="en-US" dirty="0"/>
          </a:p>
          <a:p>
            <a:pPr algn="ctr"/>
            <a:endParaRPr lang="en-US" dirty="0"/>
          </a:p>
        </p:txBody>
      </p:sp>
      <p:sp>
        <p:nvSpPr>
          <p:cNvPr id="5" name="TextBox 4">
            <a:extLst>
              <a:ext uri="{FF2B5EF4-FFF2-40B4-BE49-F238E27FC236}">
                <a16:creationId xmlns:a16="http://schemas.microsoft.com/office/drawing/2014/main" id="{EA4DC980-8169-314A-80CC-77055EED18C0}"/>
              </a:ext>
            </a:extLst>
          </p:cNvPr>
          <p:cNvSpPr txBox="1"/>
          <p:nvPr/>
        </p:nvSpPr>
        <p:spPr>
          <a:xfrm>
            <a:off x="3327899" y="3320300"/>
            <a:ext cx="5536196" cy="954107"/>
          </a:xfrm>
          <a:prstGeom prst="rect">
            <a:avLst/>
          </a:prstGeom>
          <a:noFill/>
        </p:spPr>
        <p:txBody>
          <a:bodyPr wrap="none" rtlCol="0">
            <a:spAutoFit/>
          </a:bodyPr>
          <a:lstStyle/>
          <a:p>
            <a:r>
              <a:rPr lang="en-US" sz="2800" b="1" dirty="0"/>
              <a:t>Churn Prediction for Telecom Sector</a:t>
            </a:r>
            <a:endParaRPr lang="en-US" sz="2800" dirty="0"/>
          </a:p>
          <a:p>
            <a:endParaRPr lang="en-US" sz="2800" dirty="0"/>
          </a:p>
        </p:txBody>
      </p:sp>
      <p:sp>
        <p:nvSpPr>
          <p:cNvPr id="6" name="TextBox 5">
            <a:extLst>
              <a:ext uri="{FF2B5EF4-FFF2-40B4-BE49-F238E27FC236}">
                <a16:creationId xmlns:a16="http://schemas.microsoft.com/office/drawing/2014/main" id="{553C3459-708A-9D42-98DE-5757FD67B241}"/>
              </a:ext>
            </a:extLst>
          </p:cNvPr>
          <p:cNvSpPr txBox="1"/>
          <p:nvPr/>
        </p:nvSpPr>
        <p:spPr>
          <a:xfrm>
            <a:off x="4952095" y="4488873"/>
            <a:ext cx="2287806" cy="923330"/>
          </a:xfrm>
          <a:prstGeom prst="rect">
            <a:avLst/>
          </a:prstGeom>
          <a:noFill/>
        </p:spPr>
        <p:txBody>
          <a:bodyPr wrap="none" rtlCol="0">
            <a:spAutoFit/>
          </a:bodyPr>
          <a:lstStyle/>
          <a:p>
            <a:pPr algn="ctr"/>
            <a:r>
              <a:rPr lang="en-US" dirty="0"/>
              <a:t>Under the guidance of</a:t>
            </a:r>
          </a:p>
          <a:p>
            <a:pPr algn="ctr"/>
            <a:r>
              <a:rPr lang="en-US" u="sng" dirty="0"/>
              <a:t>Prof. </a:t>
            </a:r>
            <a:r>
              <a:rPr lang="en-US" u="sng" dirty="0" err="1"/>
              <a:t>Jianqing</a:t>
            </a:r>
            <a:r>
              <a:rPr lang="en-US" u="sng" dirty="0"/>
              <a:t> Chen</a:t>
            </a:r>
            <a:endParaRPr lang="en-US" dirty="0"/>
          </a:p>
          <a:p>
            <a:pPr algn="ctr"/>
            <a:endParaRPr lang="en-US" dirty="0"/>
          </a:p>
        </p:txBody>
      </p:sp>
      <p:sp>
        <p:nvSpPr>
          <p:cNvPr id="7" name="TextBox 6">
            <a:extLst>
              <a:ext uri="{FF2B5EF4-FFF2-40B4-BE49-F238E27FC236}">
                <a16:creationId xmlns:a16="http://schemas.microsoft.com/office/drawing/2014/main" id="{0D9B7D80-D9AC-B146-A924-1A35ACDEE4E6}"/>
              </a:ext>
            </a:extLst>
          </p:cNvPr>
          <p:cNvSpPr txBox="1"/>
          <p:nvPr/>
        </p:nvSpPr>
        <p:spPr>
          <a:xfrm>
            <a:off x="5381121" y="2673969"/>
            <a:ext cx="1429750" cy="646331"/>
          </a:xfrm>
          <a:prstGeom prst="rect">
            <a:avLst/>
          </a:prstGeom>
          <a:noFill/>
        </p:spPr>
        <p:txBody>
          <a:bodyPr wrap="none" rtlCol="0">
            <a:spAutoFit/>
          </a:bodyPr>
          <a:lstStyle/>
          <a:p>
            <a:pPr algn="ctr"/>
            <a:r>
              <a:rPr lang="en-US" dirty="0"/>
              <a:t>Presentation </a:t>
            </a:r>
          </a:p>
          <a:p>
            <a:pPr algn="ctr"/>
            <a:r>
              <a:rPr lang="en-US" dirty="0"/>
              <a:t>on</a:t>
            </a:r>
          </a:p>
        </p:txBody>
      </p:sp>
    </p:spTree>
    <p:extLst>
      <p:ext uri="{BB962C8B-B14F-4D97-AF65-F5344CB8AC3E}">
        <p14:creationId xmlns:p14="http://schemas.microsoft.com/office/powerpoint/2010/main" val="2510746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F333C7-5D11-D749-900E-1378C5FC8390}"/>
              </a:ext>
            </a:extLst>
          </p:cNvPr>
          <p:cNvSpPr txBox="1"/>
          <p:nvPr/>
        </p:nvSpPr>
        <p:spPr>
          <a:xfrm>
            <a:off x="1033153" y="285750"/>
            <a:ext cx="6397136" cy="584775"/>
          </a:xfrm>
          <a:prstGeom prst="rect">
            <a:avLst/>
          </a:prstGeom>
          <a:noFill/>
        </p:spPr>
        <p:txBody>
          <a:bodyPr wrap="none" rtlCol="0">
            <a:spAutoFit/>
          </a:bodyPr>
          <a:lstStyle/>
          <a:p>
            <a:r>
              <a:rPr lang="en-US" sz="3200" b="1" dirty="0">
                <a:latin typeface="+mj-lt"/>
              </a:rPr>
              <a:t>Significant Variables in the Data Set</a:t>
            </a:r>
          </a:p>
        </p:txBody>
      </p:sp>
      <p:sp>
        <p:nvSpPr>
          <p:cNvPr id="3" name="TextBox 2">
            <a:extLst>
              <a:ext uri="{FF2B5EF4-FFF2-40B4-BE49-F238E27FC236}">
                <a16:creationId xmlns:a16="http://schemas.microsoft.com/office/drawing/2014/main" id="{B41E930F-3CB8-414C-B046-E96CB4612D19}"/>
              </a:ext>
            </a:extLst>
          </p:cNvPr>
          <p:cNvSpPr txBox="1"/>
          <p:nvPr/>
        </p:nvSpPr>
        <p:spPr>
          <a:xfrm>
            <a:off x="1033153" y="1320133"/>
            <a:ext cx="6136936" cy="830997"/>
          </a:xfrm>
          <a:prstGeom prst="rect">
            <a:avLst/>
          </a:prstGeom>
          <a:noFill/>
        </p:spPr>
        <p:txBody>
          <a:bodyPr wrap="none" rtlCol="0">
            <a:spAutoFit/>
          </a:bodyPr>
          <a:lstStyle/>
          <a:p>
            <a:pPr marL="285750" indent="-285750">
              <a:buFont typeface="Arial" panose="020B0604020202020204" pitchFamily="34" charset="0"/>
              <a:buChar char="•"/>
            </a:pPr>
            <a:r>
              <a:rPr lang="en-US" sz="2400" b="1" dirty="0"/>
              <a:t>Ratio of senior citizen among all customers</a:t>
            </a:r>
            <a:r>
              <a:rPr lang="en-US" sz="2400" dirty="0"/>
              <a:t> </a:t>
            </a:r>
          </a:p>
          <a:p>
            <a:endParaRPr lang="en-US" sz="2400" dirty="0"/>
          </a:p>
        </p:txBody>
      </p:sp>
      <p:graphicFrame>
        <p:nvGraphicFramePr>
          <p:cNvPr id="7" name="Chart 6">
            <a:extLst>
              <a:ext uri="{FF2B5EF4-FFF2-40B4-BE49-F238E27FC236}">
                <a16:creationId xmlns:a16="http://schemas.microsoft.com/office/drawing/2014/main" id="{E79A25CF-8ED9-F243-AB6A-71C28F3BD1CC}"/>
              </a:ext>
            </a:extLst>
          </p:cNvPr>
          <p:cNvGraphicFramePr/>
          <p:nvPr>
            <p:extLst>
              <p:ext uri="{D42A27DB-BD31-4B8C-83A1-F6EECF244321}">
                <p14:modId xmlns:p14="http://schemas.microsoft.com/office/powerpoint/2010/main" val="4293109163"/>
              </p:ext>
            </p:extLst>
          </p:nvPr>
        </p:nvGraphicFramePr>
        <p:xfrm>
          <a:off x="3091992" y="1800521"/>
          <a:ext cx="6033154" cy="47717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3952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F333C7-5D11-D749-900E-1378C5FC8390}"/>
              </a:ext>
            </a:extLst>
          </p:cNvPr>
          <p:cNvSpPr txBox="1"/>
          <p:nvPr/>
        </p:nvSpPr>
        <p:spPr>
          <a:xfrm>
            <a:off x="1033153" y="285750"/>
            <a:ext cx="2712409" cy="584775"/>
          </a:xfrm>
          <a:prstGeom prst="rect">
            <a:avLst/>
          </a:prstGeom>
          <a:noFill/>
        </p:spPr>
        <p:txBody>
          <a:bodyPr wrap="none" rtlCol="0">
            <a:spAutoFit/>
          </a:bodyPr>
          <a:lstStyle/>
          <a:p>
            <a:r>
              <a:rPr lang="en-US" sz="3200" b="1" dirty="0">
                <a:latin typeface="+mj-lt"/>
              </a:rPr>
              <a:t>Decision Tree :</a:t>
            </a:r>
          </a:p>
        </p:txBody>
      </p:sp>
      <p:graphicFrame>
        <p:nvGraphicFramePr>
          <p:cNvPr id="7" name="Chart 6">
            <a:extLst>
              <a:ext uri="{FF2B5EF4-FFF2-40B4-BE49-F238E27FC236}">
                <a16:creationId xmlns:a16="http://schemas.microsoft.com/office/drawing/2014/main" id="{E79A25CF-8ED9-F243-AB6A-71C28F3BD1CC}"/>
              </a:ext>
            </a:extLst>
          </p:cNvPr>
          <p:cNvGraphicFramePr/>
          <p:nvPr>
            <p:extLst>
              <p:ext uri="{D42A27DB-BD31-4B8C-83A1-F6EECF244321}">
                <p14:modId xmlns:p14="http://schemas.microsoft.com/office/powerpoint/2010/main" val="3933117925"/>
              </p:ext>
            </p:extLst>
          </p:nvPr>
        </p:nvGraphicFramePr>
        <p:xfrm>
          <a:off x="1033153" y="1168925"/>
          <a:ext cx="10891753" cy="52978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44559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F333C7-5D11-D749-900E-1378C5FC8390}"/>
              </a:ext>
            </a:extLst>
          </p:cNvPr>
          <p:cNvSpPr txBox="1"/>
          <p:nvPr/>
        </p:nvSpPr>
        <p:spPr>
          <a:xfrm>
            <a:off x="1033153" y="285750"/>
            <a:ext cx="2712409" cy="584775"/>
          </a:xfrm>
          <a:prstGeom prst="rect">
            <a:avLst/>
          </a:prstGeom>
          <a:noFill/>
        </p:spPr>
        <p:txBody>
          <a:bodyPr wrap="none" rtlCol="0">
            <a:spAutoFit/>
          </a:bodyPr>
          <a:lstStyle/>
          <a:p>
            <a:r>
              <a:rPr lang="en-US" sz="3200" b="1" dirty="0">
                <a:latin typeface="+mj-lt"/>
              </a:rPr>
              <a:t>Decision Tree :</a:t>
            </a:r>
          </a:p>
        </p:txBody>
      </p:sp>
      <p:graphicFrame>
        <p:nvGraphicFramePr>
          <p:cNvPr id="7" name="Chart 6">
            <a:extLst>
              <a:ext uri="{FF2B5EF4-FFF2-40B4-BE49-F238E27FC236}">
                <a16:creationId xmlns:a16="http://schemas.microsoft.com/office/drawing/2014/main" id="{E79A25CF-8ED9-F243-AB6A-71C28F3BD1CC}"/>
              </a:ext>
            </a:extLst>
          </p:cNvPr>
          <p:cNvGraphicFramePr/>
          <p:nvPr>
            <p:extLst>
              <p:ext uri="{D42A27DB-BD31-4B8C-83A1-F6EECF244321}">
                <p14:modId xmlns:p14="http://schemas.microsoft.com/office/powerpoint/2010/main" val="249867026"/>
              </p:ext>
            </p:extLst>
          </p:nvPr>
        </p:nvGraphicFramePr>
        <p:xfrm>
          <a:off x="1033153" y="1168925"/>
          <a:ext cx="8601041" cy="52978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079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4A95B3-FEFF-5744-B27F-C661A763262A}"/>
              </a:ext>
            </a:extLst>
          </p:cNvPr>
          <p:cNvSpPr txBox="1"/>
          <p:nvPr/>
        </p:nvSpPr>
        <p:spPr>
          <a:xfrm>
            <a:off x="1033153" y="285750"/>
            <a:ext cx="4717766" cy="584775"/>
          </a:xfrm>
          <a:prstGeom prst="rect">
            <a:avLst/>
          </a:prstGeom>
          <a:noFill/>
        </p:spPr>
        <p:txBody>
          <a:bodyPr wrap="none" rtlCol="0">
            <a:spAutoFit/>
          </a:bodyPr>
          <a:lstStyle/>
          <a:p>
            <a:r>
              <a:rPr lang="en-US" sz="3200" b="1" dirty="0">
                <a:latin typeface="+mj-lt"/>
              </a:rPr>
              <a:t>Decision Tree Conclusion :</a:t>
            </a:r>
          </a:p>
        </p:txBody>
      </p:sp>
      <p:pic>
        <p:nvPicPr>
          <p:cNvPr id="6" name="Picture 5" descr="Diagram&#10;&#10;Description automatically generated">
            <a:extLst>
              <a:ext uri="{FF2B5EF4-FFF2-40B4-BE49-F238E27FC236}">
                <a16:creationId xmlns:a16="http://schemas.microsoft.com/office/drawing/2014/main" id="{73C49C36-9540-B944-975A-E94DE75C2D42}"/>
              </a:ext>
            </a:extLst>
          </p:cNvPr>
          <p:cNvPicPr>
            <a:picLocks noChangeAspect="1"/>
          </p:cNvPicPr>
          <p:nvPr/>
        </p:nvPicPr>
        <p:blipFill>
          <a:blip r:embed="rId2"/>
          <a:stretch>
            <a:fillRect/>
          </a:stretch>
        </p:blipFill>
        <p:spPr>
          <a:xfrm>
            <a:off x="1351868" y="2162174"/>
            <a:ext cx="9488263" cy="3495676"/>
          </a:xfrm>
          <a:prstGeom prst="rect">
            <a:avLst/>
          </a:prstGeom>
        </p:spPr>
      </p:pic>
    </p:spTree>
    <p:extLst>
      <p:ext uri="{BB962C8B-B14F-4D97-AF65-F5344CB8AC3E}">
        <p14:creationId xmlns:p14="http://schemas.microsoft.com/office/powerpoint/2010/main" val="405130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17F99B-C3C8-A942-8153-EDCAFED62CF6}"/>
              </a:ext>
            </a:extLst>
          </p:cNvPr>
          <p:cNvSpPr txBox="1"/>
          <p:nvPr/>
        </p:nvSpPr>
        <p:spPr>
          <a:xfrm>
            <a:off x="1033153" y="285750"/>
            <a:ext cx="8074070" cy="584775"/>
          </a:xfrm>
          <a:prstGeom prst="rect">
            <a:avLst/>
          </a:prstGeom>
          <a:noFill/>
        </p:spPr>
        <p:txBody>
          <a:bodyPr wrap="none" rtlCol="0">
            <a:spAutoFit/>
          </a:bodyPr>
          <a:lstStyle/>
          <a:p>
            <a:r>
              <a:rPr lang="en-US" sz="3200" b="1" dirty="0">
                <a:latin typeface="+mj-lt"/>
              </a:rPr>
              <a:t>Logistic Regression Model – Confusion Matrix</a:t>
            </a:r>
          </a:p>
        </p:txBody>
      </p:sp>
      <p:pic>
        <p:nvPicPr>
          <p:cNvPr id="4" name="Picture 3" descr="Text&#10;&#10;Description automatically generated with medium confidence">
            <a:extLst>
              <a:ext uri="{FF2B5EF4-FFF2-40B4-BE49-F238E27FC236}">
                <a16:creationId xmlns:a16="http://schemas.microsoft.com/office/drawing/2014/main" id="{B8F29735-02DD-194A-9A11-57B8C159D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49" y="1219517"/>
            <a:ext cx="9834563" cy="5420567"/>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0165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rt, table&#10;&#10;Description automatically generated with medium confidence">
            <a:extLst>
              <a:ext uri="{FF2B5EF4-FFF2-40B4-BE49-F238E27FC236}">
                <a16:creationId xmlns:a16="http://schemas.microsoft.com/office/drawing/2014/main" id="{E3D15798-E541-1D43-8935-25433142A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453" y="428625"/>
            <a:ext cx="10682597" cy="6000749"/>
          </a:xfrm>
          <a:prstGeom prst="rect">
            <a:avLst/>
          </a:prstGeom>
          <a:ln w="3175"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30895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9D9D6BF1-DFF2-4526-9D13-BF339D8C4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3" name="Freeform 6">
              <a:extLst>
                <a:ext uri="{FF2B5EF4-FFF2-40B4-BE49-F238E27FC236}">
                  <a16:creationId xmlns:a16="http://schemas.microsoft.com/office/drawing/2014/main" id="{A54D4DB6-FB18-4CAE-8905-E0053C9256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a:extLst>
                <a:ext uri="{FF2B5EF4-FFF2-40B4-BE49-F238E27FC236}">
                  <a16:creationId xmlns:a16="http://schemas.microsoft.com/office/drawing/2014/main" id="{1DBD6488-9429-4FFA-8AE8-C4022C39B0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extBox 1">
            <a:extLst>
              <a:ext uri="{FF2B5EF4-FFF2-40B4-BE49-F238E27FC236}">
                <a16:creationId xmlns:a16="http://schemas.microsoft.com/office/drawing/2014/main" id="{F517F99B-C3C8-A942-8153-EDCAFED62CF6}"/>
              </a:ext>
            </a:extLst>
          </p:cNvPr>
          <p:cNvSpPr txBox="1"/>
          <p:nvPr/>
        </p:nvSpPr>
        <p:spPr>
          <a:xfrm>
            <a:off x="752858" y="1794471"/>
            <a:ext cx="4950372" cy="2911799"/>
          </a:xfrm>
          <a:prstGeom prst="rect">
            <a:avLst/>
          </a:prstGeom>
        </p:spPr>
        <p:txBody>
          <a:bodyPr vert="horz" lIns="91440" tIns="45720" rIns="91440" bIns="45720" rtlCol="0" anchor="b">
            <a:noAutofit/>
          </a:bodyPr>
          <a:lstStyle/>
          <a:p>
            <a:pPr algn="ctr" defTabSz="914400">
              <a:lnSpc>
                <a:spcPct val="89000"/>
              </a:lnSpc>
              <a:spcBef>
                <a:spcPct val="0"/>
              </a:spcBef>
              <a:spcAft>
                <a:spcPts val="600"/>
              </a:spcAft>
            </a:pPr>
            <a:r>
              <a:rPr lang="en-US" sz="4000" b="1" cap="all" dirty="0">
                <a:solidFill>
                  <a:schemeClr val="tx2"/>
                </a:solidFill>
                <a:latin typeface="+mj-lt"/>
                <a:ea typeface="+mj-ea"/>
                <a:cs typeface="+mj-cs"/>
              </a:rPr>
              <a:t>DECISION TREE  </a:t>
            </a:r>
          </a:p>
          <a:p>
            <a:pPr algn="ctr" defTabSz="914400">
              <a:lnSpc>
                <a:spcPct val="89000"/>
              </a:lnSpc>
              <a:spcBef>
                <a:spcPct val="0"/>
              </a:spcBef>
              <a:spcAft>
                <a:spcPts val="600"/>
              </a:spcAft>
            </a:pPr>
            <a:r>
              <a:rPr lang="en-US" sz="4000" b="1" cap="all" dirty="0">
                <a:solidFill>
                  <a:schemeClr val="tx2"/>
                </a:solidFill>
                <a:latin typeface="+mj-lt"/>
                <a:ea typeface="+mj-ea"/>
                <a:cs typeface="+mj-cs"/>
              </a:rPr>
              <a:t>ROC CURVE</a:t>
            </a:r>
          </a:p>
          <a:p>
            <a:pPr algn="ctr" defTabSz="914400">
              <a:lnSpc>
                <a:spcPct val="89000"/>
              </a:lnSpc>
              <a:spcBef>
                <a:spcPct val="0"/>
              </a:spcBef>
              <a:spcAft>
                <a:spcPts val="600"/>
              </a:spcAft>
            </a:pPr>
            <a:endParaRPr lang="en-US" sz="4000" b="1" cap="all" dirty="0">
              <a:solidFill>
                <a:schemeClr val="tx2"/>
              </a:solidFill>
              <a:latin typeface="+mj-lt"/>
              <a:ea typeface="+mj-ea"/>
              <a:cs typeface="+mj-cs"/>
            </a:endParaRPr>
          </a:p>
          <a:p>
            <a:pPr algn="ctr" defTabSz="914400">
              <a:lnSpc>
                <a:spcPct val="89000"/>
              </a:lnSpc>
              <a:spcBef>
                <a:spcPct val="0"/>
              </a:spcBef>
              <a:spcAft>
                <a:spcPts val="600"/>
              </a:spcAft>
            </a:pPr>
            <a:endParaRPr lang="en-US" sz="4000" b="1" cap="all" dirty="0">
              <a:solidFill>
                <a:schemeClr val="tx2"/>
              </a:solidFill>
              <a:latin typeface="+mj-lt"/>
              <a:ea typeface="+mj-ea"/>
              <a:cs typeface="+mj-cs"/>
            </a:endParaRPr>
          </a:p>
          <a:p>
            <a:pPr algn="ctr" defTabSz="914400">
              <a:lnSpc>
                <a:spcPct val="89000"/>
              </a:lnSpc>
              <a:spcBef>
                <a:spcPct val="0"/>
              </a:spcBef>
              <a:spcAft>
                <a:spcPts val="600"/>
              </a:spcAft>
            </a:pPr>
            <a:r>
              <a:rPr lang="en-US" sz="4000" b="1" cap="all" dirty="0">
                <a:solidFill>
                  <a:schemeClr val="tx2"/>
                </a:solidFill>
                <a:latin typeface="+mj-lt"/>
                <a:ea typeface="+mj-ea"/>
                <a:cs typeface="+mj-cs"/>
              </a:rPr>
              <a:t>AUC : 0.7966</a:t>
            </a:r>
          </a:p>
        </p:txBody>
      </p:sp>
      <p:pic>
        <p:nvPicPr>
          <p:cNvPr id="9" name="Picture 8">
            <a:extLst>
              <a:ext uri="{FF2B5EF4-FFF2-40B4-BE49-F238E27FC236}">
                <a16:creationId xmlns:a16="http://schemas.microsoft.com/office/drawing/2014/main" id="{6B799404-4EBD-41AB-A307-A0D41111CA26}"/>
              </a:ext>
            </a:extLst>
          </p:cNvPr>
          <p:cNvPicPr>
            <a:picLocks noChangeAspect="1"/>
          </p:cNvPicPr>
          <p:nvPr/>
        </p:nvPicPr>
        <p:blipFill>
          <a:blip r:embed="rId2"/>
          <a:stretch>
            <a:fillRect/>
          </a:stretch>
        </p:blipFill>
        <p:spPr>
          <a:xfrm>
            <a:off x="6291496" y="1866506"/>
            <a:ext cx="4376504" cy="3537917"/>
          </a:xfrm>
          <a:prstGeom prst="rect">
            <a:avLst/>
          </a:prstGeom>
        </p:spPr>
      </p:pic>
    </p:spTree>
    <p:extLst>
      <p:ext uri="{BB962C8B-B14F-4D97-AF65-F5344CB8AC3E}">
        <p14:creationId xmlns:p14="http://schemas.microsoft.com/office/powerpoint/2010/main" val="3949276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p:nvSpPr>
          <p:cNvPr id="2" name="TextBox 1">
            <a:extLst>
              <a:ext uri="{FF2B5EF4-FFF2-40B4-BE49-F238E27FC236}">
                <a16:creationId xmlns:a16="http://schemas.microsoft.com/office/drawing/2014/main" id="{F517F99B-C3C8-A942-8153-EDCAFED62CF6}"/>
              </a:ext>
            </a:extLst>
          </p:cNvPr>
          <p:cNvSpPr txBox="1"/>
          <p:nvPr/>
        </p:nvSpPr>
        <p:spPr>
          <a:xfrm>
            <a:off x="1478522" y="1480930"/>
            <a:ext cx="5301138" cy="3254321"/>
          </a:xfrm>
          <a:prstGeom prst="rect">
            <a:avLst/>
          </a:prstGeom>
        </p:spPr>
        <p:txBody>
          <a:bodyPr vert="horz" lIns="91440" tIns="45720" rIns="91440" bIns="45720" rtlCol="0" anchor="b">
            <a:normAutofit/>
          </a:bodyPr>
          <a:lstStyle/>
          <a:p>
            <a:pPr defTabSz="914400">
              <a:lnSpc>
                <a:spcPct val="89000"/>
              </a:lnSpc>
              <a:spcBef>
                <a:spcPct val="0"/>
              </a:spcBef>
              <a:spcAft>
                <a:spcPts val="600"/>
              </a:spcAft>
            </a:pPr>
            <a:r>
              <a:rPr lang="en-US" sz="4100" b="1" cap="all" dirty="0">
                <a:solidFill>
                  <a:schemeClr val="tx2"/>
                </a:solidFill>
                <a:latin typeface="+mj-lt"/>
                <a:ea typeface="+mj-ea"/>
                <a:cs typeface="+mj-cs"/>
              </a:rPr>
              <a:t>LOGISTIC REGRESSION ROC CURVE</a:t>
            </a:r>
          </a:p>
          <a:p>
            <a:pPr defTabSz="914400">
              <a:lnSpc>
                <a:spcPct val="89000"/>
              </a:lnSpc>
              <a:spcBef>
                <a:spcPct val="0"/>
              </a:spcBef>
              <a:spcAft>
                <a:spcPts val="600"/>
              </a:spcAft>
            </a:pPr>
            <a:endParaRPr lang="en-US" sz="4100" b="1" cap="all" dirty="0">
              <a:solidFill>
                <a:schemeClr val="tx2"/>
              </a:solidFill>
              <a:latin typeface="+mj-lt"/>
              <a:ea typeface="+mj-ea"/>
              <a:cs typeface="+mj-cs"/>
            </a:endParaRPr>
          </a:p>
          <a:p>
            <a:pPr defTabSz="914400">
              <a:lnSpc>
                <a:spcPct val="89000"/>
              </a:lnSpc>
              <a:spcBef>
                <a:spcPct val="0"/>
              </a:spcBef>
              <a:spcAft>
                <a:spcPts val="600"/>
              </a:spcAft>
            </a:pPr>
            <a:endParaRPr lang="en-US" sz="4100" b="1" cap="all" dirty="0">
              <a:solidFill>
                <a:schemeClr val="tx2"/>
              </a:solidFill>
              <a:latin typeface="+mj-lt"/>
              <a:ea typeface="+mj-ea"/>
              <a:cs typeface="+mj-cs"/>
            </a:endParaRPr>
          </a:p>
          <a:p>
            <a:pPr defTabSz="914400">
              <a:lnSpc>
                <a:spcPct val="89000"/>
              </a:lnSpc>
              <a:spcBef>
                <a:spcPct val="0"/>
              </a:spcBef>
              <a:spcAft>
                <a:spcPts val="600"/>
              </a:spcAft>
            </a:pPr>
            <a:r>
              <a:rPr lang="en-US" sz="4100" b="1" cap="all" dirty="0">
                <a:solidFill>
                  <a:schemeClr val="tx2"/>
                </a:solidFill>
                <a:latin typeface="+mj-lt"/>
                <a:ea typeface="+mj-ea"/>
                <a:cs typeface="+mj-cs"/>
              </a:rPr>
              <a:t>AUC : 0.8508</a:t>
            </a:r>
          </a:p>
        </p:txBody>
      </p:sp>
      <p:pic>
        <p:nvPicPr>
          <p:cNvPr id="4" name="Picture 3">
            <a:extLst>
              <a:ext uri="{FF2B5EF4-FFF2-40B4-BE49-F238E27FC236}">
                <a16:creationId xmlns:a16="http://schemas.microsoft.com/office/drawing/2014/main" id="{21DDCFD8-F037-4528-A2E9-0234BA9A8F03}"/>
              </a:ext>
            </a:extLst>
          </p:cNvPr>
          <p:cNvPicPr>
            <a:picLocks noChangeAspect="1"/>
          </p:cNvPicPr>
          <p:nvPr/>
        </p:nvPicPr>
        <p:blipFill>
          <a:blip r:embed="rId2"/>
          <a:stretch>
            <a:fillRect/>
          </a:stretch>
        </p:blipFill>
        <p:spPr>
          <a:xfrm>
            <a:off x="6663559" y="1685652"/>
            <a:ext cx="4057730" cy="3691418"/>
          </a:xfrm>
          <a:prstGeom prst="rect">
            <a:avLst/>
          </a:prstGeom>
        </p:spPr>
      </p:pic>
    </p:spTree>
    <p:extLst>
      <p:ext uri="{BB962C8B-B14F-4D97-AF65-F5344CB8AC3E}">
        <p14:creationId xmlns:p14="http://schemas.microsoft.com/office/powerpoint/2010/main" val="491752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A31D23-2421-074A-ABB2-C07876970A75}"/>
              </a:ext>
            </a:extLst>
          </p:cNvPr>
          <p:cNvSpPr txBox="1"/>
          <p:nvPr/>
        </p:nvSpPr>
        <p:spPr>
          <a:xfrm>
            <a:off x="1033153" y="471488"/>
            <a:ext cx="2087431" cy="584775"/>
          </a:xfrm>
          <a:prstGeom prst="rect">
            <a:avLst/>
          </a:prstGeom>
          <a:noFill/>
        </p:spPr>
        <p:txBody>
          <a:bodyPr wrap="none" rtlCol="0">
            <a:spAutoFit/>
          </a:bodyPr>
          <a:lstStyle/>
          <a:p>
            <a:r>
              <a:rPr lang="en-US" sz="3200" b="1" dirty="0">
                <a:latin typeface="+mj-lt"/>
              </a:rPr>
              <a:t>Conclusion</a:t>
            </a:r>
          </a:p>
        </p:txBody>
      </p:sp>
      <p:sp>
        <p:nvSpPr>
          <p:cNvPr id="4" name="TextBox 3">
            <a:extLst>
              <a:ext uri="{FF2B5EF4-FFF2-40B4-BE49-F238E27FC236}">
                <a16:creationId xmlns:a16="http://schemas.microsoft.com/office/drawing/2014/main" id="{FC1A40DE-E43A-E942-84D0-FCBF94141E87}"/>
              </a:ext>
            </a:extLst>
          </p:cNvPr>
          <p:cNvSpPr txBox="1"/>
          <p:nvPr/>
        </p:nvSpPr>
        <p:spPr>
          <a:xfrm>
            <a:off x="1033153" y="1400175"/>
            <a:ext cx="10815637"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Since the AUC of the Logistic Regression is higher than that of Decision tree, Logistic Regression is a better model for our analysis.</a:t>
            </a:r>
          </a:p>
          <a:p>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err="1">
                <a:latin typeface="Calibri" panose="020F0502020204030204" pitchFamily="34" charset="0"/>
                <a:cs typeface="Calibri" panose="020F0502020204030204" pitchFamily="34" charset="0"/>
              </a:rPr>
              <a:t>InternetService</a:t>
            </a:r>
            <a:r>
              <a:rPr lang="en-US" sz="2400" dirty="0">
                <a:latin typeface="Calibri" panose="020F0502020204030204" pitchFamily="34" charset="0"/>
                <a:cs typeface="Calibri" panose="020F0502020204030204" pitchFamily="34" charset="0"/>
              </a:rPr>
              <a:t> and Contract type are major factor affecting churn rate of the company  </a:t>
            </a:r>
          </a:p>
          <a:p>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Business strategies should be focused on the improvement of internet service provided to customers so that churn rate can be minimized </a:t>
            </a:r>
          </a:p>
          <a:p>
            <a:endParaRPr lang="en-US" sz="2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Business should also focus on converting less tenure customers to high tenure to improve churn rate.</a:t>
            </a:r>
          </a:p>
          <a:p>
            <a:pPr marL="285750" indent="-285750">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3308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999AC9-DDC0-954E-A04B-3042ABB93076}"/>
              </a:ext>
            </a:extLst>
          </p:cNvPr>
          <p:cNvSpPr txBox="1"/>
          <p:nvPr/>
        </p:nvSpPr>
        <p:spPr>
          <a:xfrm>
            <a:off x="1068779" y="718151"/>
            <a:ext cx="3541482" cy="1323439"/>
          </a:xfrm>
          <a:prstGeom prst="rect">
            <a:avLst/>
          </a:prstGeom>
          <a:noFill/>
        </p:spPr>
        <p:txBody>
          <a:bodyPr wrap="none" rtlCol="0">
            <a:spAutoFit/>
          </a:bodyPr>
          <a:lstStyle/>
          <a:p>
            <a:r>
              <a:rPr lang="en-US" sz="4000" b="1" dirty="0"/>
              <a:t>Group : 8</a:t>
            </a:r>
          </a:p>
          <a:p>
            <a:r>
              <a:rPr lang="en-US" sz="4000" b="1" dirty="0"/>
              <a:t>Team Members</a:t>
            </a:r>
          </a:p>
        </p:txBody>
      </p:sp>
      <p:sp>
        <p:nvSpPr>
          <p:cNvPr id="3" name="TextBox 2">
            <a:extLst>
              <a:ext uri="{FF2B5EF4-FFF2-40B4-BE49-F238E27FC236}">
                <a16:creationId xmlns:a16="http://schemas.microsoft.com/office/drawing/2014/main" id="{3CD6DCF2-C299-0140-9569-5A2597014FCF}"/>
              </a:ext>
            </a:extLst>
          </p:cNvPr>
          <p:cNvSpPr txBox="1"/>
          <p:nvPr/>
        </p:nvSpPr>
        <p:spPr>
          <a:xfrm>
            <a:off x="1213146" y="2041590"/>
            <a:ext cx="2529282" cy="3046988"/>
          </a:xfrm>
          <a:prstGeom prst="rect">
            <a:avLst/>
          </a:prstGeom>
          <a:noFill/>
        </p:spPr>
        <p:txBody>
          <a:bodyPr wrap="none" rtlCol="0">
            <a:spAutoFit/>
          </a:bodyPr>
          <a:lstStyle/>
          <a:p>
            <a:r>
              <a:rPr lang="en-US" sz="3200" dirty="0"/>
              <a:t>Amritesh Koul</a:t>
            </a:r>
          </a:p>
          <a:p>
            <a:r>
              <a:rPr lang="en-US" sz="3200" dirty="0"/>
              <a:t>Guru Charan</a:t>
            </a:r>
          </a:p>
          <a:p>
            <a:r>
              <a:rPr lang="en-US" sz="3200" dirty="0"/>
              <a:t>Jinal Panchal</a:t>
            </a:r>
          </a:p>
          <a:p>
            <a:r>
              <a:rPr lang="en-US" sz="3200" dirty="0"/>
              <a:t>Karan Malviya</a:t>
            </a:r>
          </a:p>
          <a:p>
            <a:r>
              <a:rPr lang="en-US" sz="3200" dirty="0"/>
              <a:t>Sagar Gupta</a:t>
            </a:r>
          </a:p>
          <a:p>
            <a:endParaRPr lang="en-US" sz="3200" dirty="0"/>
          </a:p>
        </p:txBody>
      </p:sp>
    </p:spTree>
    <p:extLst>
      <p:ext uri="{BB962C8B-B14F-4D97-AF65-F5344CB8AC3E}">
        <p14:creationId xmlns:p14="http://schemas.microsoft.com/office/powerpoint/2010/main" val="238197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A6C30D-A85B-C542-B7AE-7B110B2046F5}"/>
              </a:ext>
            </a:extLst>
          </p:cNvPr>
          <p:cNvSpPr txBox="1"/>
          <p:nvPr/>
        </p:nvSpPr>
        <p:spPr>
          <a:xfrm>
            <a:off x="961901" y="510639"/>
            <a:ext cx="3531736" cy="584775"/>
          </a:xfrm>
          <a:prstGeom prst="rect">
            <a:avLst/>
          </a:prstGeom>
          <a:noFill/>
        </p:spPr>
        <p:txBody>
          <a:bodyPr wrap="none" rtlCol="0">
            <a:spAutoFit/>
          </a:bodyPr>
          <a:lstStyle/>
          <a:p>
            <a:r>
              <a:rPr lang="en-US" sz="3200" b="1" dirty="0">
                <a:latin typeface="+mj-lt"/>
              </a:rPr>
              <a:t>Problem Statement</a:t>
            </a:r>
          </a:p>
        </p:txBody>
      </p:sp>
      <p:pic>
        <p:nvPicPr>
          <p:cNvPr id="3" name="Picture 2" descr="A picture containing text&#10;&#10;Description automatically generated">
            <a:extLst>
              <a:ext uri="{FF2B5EF4-FFF2-40B4-BE49-F238E27FC236}">
                <a16:creationId xmlns:a16="http://schemas.microsoft.com/office/drawing/2014/main" id="{322295BA-8776-9249-9FF8-B1130584CD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3795" y="2821165"/>
            <a:ext cx="5010150" cy="16611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 name="Picture 3" descr="Text&#10;&#10;Description automatically generated with medium confidence">
            <a:extLst>
              <a:ext uri="{FF2B5EF4-FFF2-40B4-BE49-F238E27FC236}">
                <a16:creationId xmlns:a16="http://schemas.microsoft.com/office/drawing/2014/main" id="{17C897A3-F24F-0949-BE6E-3DE1C0083C6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3873" y="4134298"/>
            <a:ext cx="5015230" cy="249364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187EE3EE-3952-6747-A577-E78E43C5C022}"/>
              </a:ext>
            </a:extLst>
          </p:cNvPr>
          <p:cNvSpPr txBox="1"/>
          <p:nvPr/>
        </p:nvSpPr>
        <p:spPr>
          <a:xfrm>
            <a:off x="961901" y="1358125"/>
            <a:ext cx="10471566" cy="1200329"/>
          </a:xfrm>
          <a:prstGeom prst="rect">
            <a:avLst/>
          </a:prstGeom>
          <a:noFill/>
        </p:spPr>
        <p:txBody>
          <a:bodyPr wrap="square" rtlCol="0" anchor="ctr">
            <a:spAutoFit/>
          </a:bodyPr>
          <a:lstStyle/>
          <a:p>
            <a:r>
              <a:rPr lang="en-US" dirty="0"/>
              <a:t>In any company of any industry one of the major challenges company faces is losing their customers. Many marketing strategies is made to attract new customers, but the churning rate is still there. Thus, we choose this topic for our project where we address this situation by analyzing the type of users which are likely to break bond with the company </a:t>
            </a:r>
          </a:p>
        </p:txBody>
      </p:sp>
      <p:sp>
        <p:nvSpPr>
          <p:cNvPr id="6" name="Rectangle 5">
            <a:extLst>
              <a:ext uri="{FF2B5EF4-FFF2-40B4-BE49-F238E27FC236}">
                <a16:creationId xmlns:a16="http://schemas.microsoft.com/office/drawing/2014/main" id="{6C155206-91A2-0B4F-B253-D67135F715C6}"/>
              </a:ext>
            </a:extLst>
          </p:cNvPr>
          <p:cNvSpPr/>
          <p:nvPr/>
        </p:nvSpPr>
        <p:spPr>
          <a:xfrm>
            <a:off x="7485724" y="2728415"/>
            <a:ext cx="3466976"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Churn Rate</a:t>
            </a:r>
          </a:p>
        </p:txBody>
      </p:sp>
    </p:spTree>
    <p:extLst>
      <p:ext uri="{BB962C8B-B14F-4D97-AF65-F5344CB8AC3E}">
        <p14:creationId xmlns:p14="http://schemas.microsoft.com/office/powerpoint/2010/main" val="398301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BA0DC8-C835-AA40-AA63-E04D2417C282}"/>
              </a:ext>
            </a:extLst>
          </p:cNvPr>
          <p:cNvSpPr txBox="1"/>
          <p:nvPr/>
        </p:nvSpPr>
        <p:spPr>
          <a:xfrm>
            <a:off x="1116280" y="403761"/>
            <a:ext cx="1369286" cy="830997"/>
          </a:xfrm>
          <a:prstGeom prst="rect">
            <a:avLst/>
          </a:prstGeom>
          <a:noFill/>
        </p:spPr>
        <p:txBody>
          <a:bodyPr wrap="none" rtlCol="0">
            <a:spAutoFit/>
          </a:bodyPr>
          <a:lstStyle/>
          <a:p>
            <a:r>
              <a:rPr lang="en-US" sz="4800" dirty="0"/>
              <a:t>Goal</a:t>
            </a:r>
          </a:p>
        </p:txBody>
      </p:sp>
      <p:sp>
        <p:nvSpPr>
          <p:cNvPr id="3" name="Rectangle 2">
            <a:extLst>
              <a:ext uri="{FF2B5EF4-FFF2-40B4-BE49-F238E27FC236}">
                <a16:creationId xmlns:a16="http://schemas.microsoft.com/office/drawing/2014/main" id="{99F17C9E-C60F-EE41-8C2D-F17DA1056719}"/>
              </a:ext>
            </a:extLst>
          </p:cNvPr>
          <p:cNvSpPr/>
          <p:nvPr/>
        </p:nvSpPr>
        <p:spPr>
          <a:xfrm>
            <a:off x="5454853" y="5218584"/>
            <a:ext cx="3970446" cy="923330"/>
          </a:xfrm>
          <a:prstGeom prst="rect">
            <a:avLst/>
          </a:prstGeom>
          <a:noFill/>
        </p:spPr>
        <p:txBody>
          <a:bodyPr wrap="none" lIns="91440" tIns="45720" rIns="91440" bIns="45720">
            <a:spAutoFit/>
          </a:bodyPr>
          <a:lstStyle/>
          <a:p>
            <a:pPr algn="ctr"/>
            <a:r>
              <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CHURN RATE</a:t>
            </a:r>
          </a:p>
        </p:txBody>
      </p:sp>
      <p:sp>
        <p:nvSpPr>
          <p:cNvPr id="4" name="Down Arrow 3">
            <a:extLst>
              <a:ext uri="{FF2B5EF4-FFF2-40B4-BE49-F238E27FC236}">
                <a16:creationId xmlns:a16="http://schemas.microsoft.com/office/drawing/2014/main" id="{2437ED97-B24A-864D-A61E-3F0A136C5203}"/>
              </a:ext>
            </a:extLst>
          </p:cNvPr>
          <p:cNvSpPr/>
          <p:nvPr/>
        </p:nvSpPr>
        <p:spPr>
          <a:xfrm>
            <a:off x="9425299" y="5365553"/>
            <a:ext cx="451262" cy="62939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A5905A8-3DC4-6042-8A97-1900D96D798C}"/>
              </a:ext>
            </a:extLst>
          </p:cNvPr>
          <p:cNvSpPr/>
          <p:nvPr/>
        </p:nvSpPr>
        <p:spPr>
          <a:xfrm>
            <a:off x="1672751" y="3826594"/>
            <a:ext cx="5203156" cy="923330"/>
          </a:xfrm>
          <a:prstGeom prst="rect">
            <a:avLst/>
          </a:prstGeom>
          <a:noFill/>
        </p:spPr>
        <p:txBody>
          <a:bodyPr wrap="none" lIns="91440" tIns="45720" rIns="91440" bIns="45720">
            <a:spAutoFit/>
          </a:bodyPr>
          <a:lstStyle/>
          <a:p>
            <a:pPr algn="ctr"/>
            <a:r>
              <a:rPr lang="en-US" sz="54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RETENTION</a:t>
            </a:r>
            <a:r>
              <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RATE</a:t>
            </a:r>
          </a:p>
        </p:txBody>
      </p:sp>
      <p:sp>
        <p:nvSpPr>
          <p:cNvPr id="6" name="Up Arrow 5">
            <a:extLst>
              <a:ext uri="{FF2B5EF4-FFF2-40B4-BE49-F238E27FC236}">
                <a16:creationId xmlns:a16="http://schemas.microsoft.com/office/drawing/2014/main" id="{3910AAAE-E38A-C749-BDA8-86244A354E62}"/>
              </a:ext>
            </a:extLst>
          </p:cNvPr>
          <p:cNvSpPr/>
          <p:nvPr/>
        </p:nvSpPr>
        <p:spPr>
          <a:xfrm>
            <a:off x="7042227" y="3954266"/>
            <a:ext cx="411612" cy="66798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ACD2E5E-D12E-2B44-BD75-2D6AE3B1AB85}"/>
              </a:ext>
            </a:extLst>
          </p:cNvPr>
          <p:cNvSpPr txBox="1"/>
          <p:nvPr/>
        </p:nvSpPr>
        <p:spPr>
          <a:xfrm>
            <a:off x="1216293" y="1512144"/>
            <a:ext cx="10485912" cy="1200329"/>
          </a:xfrm>
          <a:prstGeom prst="rect">
            <a:avLst/>
          </a:prstGeom>
          <a:noFill/>
        </p:spPr>
        <p:txBody>
          <a:bodyPr wrap="square" rtlCol="0">
            <a:spAutoFit/>
          </a:bodyPr>
          <a:lstStyle/>
          <a:p>
            <a:r>
              <a:rPr lang="en-US" sz="2400" dirty="0"/>
              <a:t>Our goal is to analyze the dataset of Telco company and predict which type of customers are likely to leave, based on which retention strategy can be made and lower the churn rate </a:t>
            </a:r>
          </a:p>
        </p:txBody>
      </p:sp>
    </p:spTree>
    <p:extLst>
      <p:ext uri="{BB962C8B-B14F-4D97-AF65-F5344CB8AC3E}">
        <p14:creationId xmlns:p14="http://schemas.microsoft.com/office/powerpoint/2010/main" val="735054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939107-D109-A548-88D6-7567A9CB424D}"/>
              </a:ext>
            </a:extLst>
          </p:cNvPr>
          <p:cNvSpPr txBox="1"/>
          <p:nvPr/>
        </p:nvSpPr>
        <p:spPr>
          <a:xfrm>
            <a:off x="1175657" y="522515"/>
            <a:ext cx="2320059" cy="584775"/>
          </a:xfrm>
          <a:prstGeom prst="rect">
            <a:avLst/>
          </a:prstGeom>
          <a:noFill/>
        </p:spPr>
        <p:txBody>
          <a:bodyPr wrap="none" rtlCol="0">
            <a:spAutoFit/>
          </a:bodyPr>
          <a:lstStyle/>
          <a:p>
            <a:r>
              <a:rPr lang="en-US" sz="3200" b="1" dirty="0">
                <a:latin typeface="+mj-lt"/>
              </a:rPr>
              <a:t>Data Source</a:t>
            </a:r>
          </a:p>
        </p:txBody>
      </p:sp>
      <p:sp>
        <p:nvSpPr>
          <p:cNvPr id="4" name="TextBox 3">
            <a:extLst>
              <a:ext uri="{FF2B5EF4-FFF2-40B4-BE49-F238E27FC236}">
                <a16:creationId xmlns:a16="http://schemas.microsoft.com/office/drawing/2014/main" id="{C6D15CCE-2BE2-8440-9B81-3FC66EFB4ACB}"/>
              </a:ext>
            </a:extLst>
          </p:cNvPr>
          <p:cNvSpPr txBox="1"/>
          <p:nvPr/>
        </p:nvSpPr>
        <p:spPr>
          <a:xfrm>
            <a:off x="1235042" y="1380943"/>
            <a:ext cx="2735942" cy="646331"/>
          </a:xfrm>
          <a:prstGeom prst="rect">
            <a:avLst/>
          </a:prstGeom>
          <a:noFill/>
        </p:spPr>
        <p:txBody>
          <a:bodyPr wrap="none" rtlCol="0">
            <a:spAutoFit/>
          </a:bodyPr>
          <a:lstStyle/>
          <a:p>
            <a:r>
              <a:rPr lang="en-US" dirty="0"/>
              <a:t>Telco System from Kaggle.</a:t>
            </a:r>
          </a:p>
          <a:p>
            <a:endParaRPr lang="en-US" dirty="0"/>
          </a:p>
        </p:txBody>
      </p:sp>
      <p:sp>
        <p:nvSpPr>
          <p:cNvPr id="5" name="TextBox 4">
            <a:extLst>
              <a:ext uri="{FF2B5EF4-FFF2-40B4-BE49-F238E27FC236}">
                <a16:creationId xmlns:a16="http://schemas.microsoft.com/office/drawing/2014/main" id="{A34DECA4-11F6-A14C-B98E-8442EAF1186D}"/>
              </a:ext>
            </a:extLst>
          </p:cNvPr>
          <p:cNvSpPr txBox="1"/>
          <p:nvPr/>
        </p:nvSpPr>
        <p:spPr>
          <a:xfrm>
            <a:off x="1258785" y="2420588"/>
            <a:ext cx="3084499" cy="584775"/>
          </a:xfrm>
          <a:prstGeom prst="rect">
            <a:avLst/>
          </a:prstGeom>
          <a:noFill/>
        </p:spPr>
        <p:txBody>
          <a:bodyPr wrap="none" rtlCol="0">
            <a:spAutoFit/>
          </a:bodyPr>
          <a:lstStyle/>
          <a:p>
            <a:r>
              <a:rPr lang="en-US" sz="3200" b="1" dirty="0">
                <a:latin typeface="+mj-lt"/>
              </a:rPr>
              <a:t>Data Description</a:t>
            </a:r>
          </a:p>
        </p:txBody>
      </p:sp>
      <p:graphicFrame>
        <p:nvGraphicFramePr>
          <p:cNvPr id="8" name="Table 7">
            <a:extLst>
              <a:ext uri="{FF2B5EF4-FFF2-40B4-BE49-F238E27FC236}">
                <a16:creationId xmlns:a16="http://schemas.microsoft.com/office/drawing/2014/main" id="{25F8D036-7190-774C-B3EC-A49C5F270275}"/>
              </a:ext>
            </a:extLst>
          </p:cNvPr>
          <p:cNvGraphicFramePr>
            <a:graphicFrameLocks noGrp="1"/>
          </p:cNvGraphicFramePr>
          <p:nvPr>
            <p:extLst>
              <p:ext uri="{D42A27DB-BD31-4B8C-83A1-F6EECF244321}">
                <p14:modId xmlns:p14="http://schemas.microsoft.com/office/powerpoint/2010/main" val="2532229794"/>
              </p:ext>
            </p:extLst>
          </p:nvPr>
        </p:nvGraphicFramePr>
        <p:xfrm>
          <a:off x="1398665" y="3428999"/>
          <a:ext cx="5144639" cy="1724892"/>
        </p:xfrm>
        <a:graphic>
          <a:graphicData uri="http://schemas.openxmlformats.org/drawingml/2006/table">
            <a:tbl>
              <a:tblPr firstRow="1" firstCol="1" bandRow="1">
                <a:tableStyleId>{5C22544A-7EE6-4342-B048-85BDC9FD1C3A}</a:tableStyleId>
              </a:tblPr>
              <a:tblGrid>
                <a:gridCol w="3466114">
                  <a:extLst>
                    <a:ext uri="{9D8B030D-6E8A-4147-A177-3AD203B41FA5}">
                      <a16:colId xmlns:a16="http://schemas.microsoft.com/office/drawing/2014/main" val="419699232"/>
                    </a:ext>
                  </a:extLst>
                </a:gridCol>
                <a:gridCol w="1678525">
                  <a:extLst>
                    <a:ext uri="{9D8B030D-6E8A-4147-A177-3AD203B41FA5}">
                      <a16:colId xmlns:a16="http://schemas.microsoft.com/office/drawing/2014/main" val="845609965"/>
                    </a:ext>
                  </a:extLst>
                </a:gridCol>
              </a:tblGrid>
              <a:tr h="431223">
                <a:tc>
                  <a:txBody>
                    <a:bodyPr/>
                    <a:lstStyle/>
                    <a:p>
                      <a:pPr marL="0" marR="0" algn="ctr">
                        <a:lnSpc>
                          <a:spcPct val="107000"/>
                        </a:lnSpc>
                        <a:spcBef>
                          <a:spcPts val="0"/>
                        </a:spcBef>
                        <a:spcAft>
                          <a:spcPts val="0"/>
                        </a:spcAft>
                      </a:pPr>
                      <a:r>
                        <a:rPr lang="en-US" sz="1100">
                          <a:effectLst/>
                        </a:rPr>
                        <a:t>Total Records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7043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3690833"/>
                  </a:ext>
                </a:extLst>
              </a:tr>
              <a:tr h="431223">
                <a:tc>
                  <a:txBody>
                    <a:bodyPr/>
                    <a:lstStyle/>
                    <a:p>
                      <a:pPr marL="0" marR="0" algn="ctr">
                        <a:lnSpc>
                          <a:spcPct val="107000"/>
                        </a:lnSpc>
                        <a:spcBef>
                          <a:spcPts val="0"/>
                        </a:spcBef>
                        <a:spcAft>
                          <a:spcPts val="0"/>
                        </a:spcAft>
                      </a:pPr>
                      <a:r>
                        <a:rPr lang="en-US" sz="1100">
                          <a:effectLst/>
                        </a:rPr>
                        <a:t>Total Variables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21</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61195233"/>
                  </a:ext>
                </a:extLst>
              </a:tr>
              <a:tr h="431223">
                <a:tc>
                  <a:txBody>
                    <a:bodyPr/>
                    <a:lstStyle/>
                    <a:p>
                      <a:pPr marL="0" marR="0" algn="ctr">
                        <a:lnSpc>
                          <a:spcPct val="107000"/>
                        </a:lnSpc>
                        <a:spcBef>
                          <a:spcPts val="0"/>
                        </a:spcBef>
                        <a:spcAft>
                          <a:spcPts val="0"/>
                        </a:spcAft>
                      </a:pPr>
                      <a:r>
                        <a:rPr lang="en-US" sz="1100" dirty="0">
                          <a:effectLst/>
                        </a:rPr>
                        <a:t>Numerical Variable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a:effectLst/>
                        </a:rPr>
                        <a:t>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12439584"/>
                  </a:ext>
                </a:extLst>
              </a:tr>
              <a:tr h="431223">
                <a:tc>
                  <a:txBody>
                    <a:bodyPr/>
                    <a:lstStyle/>
                    <a:p>
                      <a:pPr marL="0" marR="0" algn="ctr">
                        <a:lnSpc>
                          <a:spcPct val="107000"/>
                        </a:lnSpc>
                        <a:spcBef>
                          <a:spcPts val="0"/>
                        </a:spcBef>
                        <a:spcAft>
                          <a:spcPts val="0"/>
                        </a:spcAft>
                      </a:pPr>
                      <a:r>
                        <a:rPr lang="en-US" sz="1100">
                          <a:effectLst/>
                        </a:rPr>
                        <a:t>Categorical Variable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100" dirty="0">
                          <a:effectLst/>
                        </a:rPr>
                        <a:t>17</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0047116"/>
                  </a:ext>
                </a:extLst>
              </a:tr>
            </a:tbl>
          </a:graphicData>
        </a:graphic>
      </p:graphicFrame>
    </p:spTree>
    <p:extLst>
      <p:ext uri="{BB962C8B-B14F-4D97-AF65-F5344CB8AC3E}">
        <p14:creationId xmlns:p14="http://schemas.microsoft.com/office/powerpoint/2010/main" val="359891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8240C3-AA7A-4675-B08A-687C8BF5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98FE5FF-6839-4B2B-BA4F-78C87E8ED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7E82A2-6E5A-4DC5-921D-8ABC19E53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556A367-E3EF-2148-BF3E-7B32880E0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17516" y="1123527"/>
            <a:ext cx="9756963" cy="4604800"/>
          </a:xfrm>
          <a:prstGeom prst="rect">
            <a:avLst/>
          </a:prstGeom>
          <a:noFill/>
        </p:spPr>
      </p:pic>
    </p:spTree>
    <p:extLst>
      <p:ext uri="{BB962C8B-B14F-4D97-AF65-F5344CB8AC3E}">
        <p14:creationId xmlns:p14="http://schemas.microsoft.com/office/powerpoint/2010/main" val="574505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9D81E31-A403-1040-95B7-82C794F70936}"/>
              </a:ext>
            </a:extLst>
          </p:cNvPr>
          <p:cNvSpPr txBox="1"/>
          <p:nvPr/>
        </p:nvSpPr>
        <p:spPr>
          <a:xfrm>
            <a:off x="1033153" y="285750"/>
            <a:ext cx="5569730" cy="584775"/>
          </a:xfrm>
          <a:prstGeom prst="rect">
            <a:avLst/>
          </a:prstGeom>
          <a:noFill/>
        </p:spPr>
        <p:txBody>
          <a:bodyPr wrap="none" rtlCol="0">
            <a:spAutoFit/>
          </a:bodyPr>
          <a:lstStyle/>
          <a:p>
            <a:r>
              <a:rPr lang="en-US" sz="3200" b="1" dirty="0">
                <a:latin typeface="+mj-lt"/>
              </a:rPr>
              <a:t>Data Cleaning and Processing :</a:t>
            </a:r>
          </a:p>
        </p:txBody>
      </p:sp>
      <p:pic>
        <p:nvPicPr>
          <p:cNvPr id="11" name="Picture 10" descr="Diagram&#10;&#10;Description automatically generated">
            <a:extLst>
              <a:ext uri="{FF2B5EF4-FFF2-40B4-BE49-F238E27FC236}">
                <a16:creationId xmlns:a16="http://schemas.microsoft.com/office/drawing/2014/main" id="{F21EA154-7153-A44B-8771-A821A8956616}"/>
              </a:ext>
            </a:extLst>
          </p:cNvPr>
          <p:cNvPicPr>
            <a:picLocks noChangeAspect="1"/>
          </p:cNvPicPr>
          <p:nvPr/>
        </p:nvPicPr>
        <p:blipFill>
          <a:blip r:embed="rId2"/>
          <a:stretch>
            <a:fillRect/>
          </a:stretch>
        </p:blipFill>
        <p:spPr>
          <a:xfrm>
            <a:off x="4225998" y="1085850"/>
            <a:ext cx="4343400" cy="5614555"/>
          </a:xfrm>
          <a:prstGeom prst="rect">
            <a:avLst/>
          </a:prstGeom>
        </p:spPr>
      </p:pic>
    </p:spTree>
    <p:extLst>
      <p:ext uri="{BB962C8B-B14F-4D97-AF65-F5344CB8AC3E}">
        <p14:creationId xmlns:p14="http://schemas.microsoft.com/office/powerpoint/2010/main" val="72596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E23F-4DE0-424F-BFFC-D15368769529}"/>
              </a:ext>
            </a:extLst>
          </p:cNvPr>
          <p:cNvSpPr>
            <a:spLocks noGrp="1"/>
          </p:cNvSpPr>
          <p:nvPr>
            <p:ph type="title"/>
          </p:nvPr>
        </p:nvSpPr>
        <p:spPr/>
        <p:txBody>
          <a:bodyPr/>
          <a:lstStyle/>
          <a:p>
            <a:r>
              <a:rPr lang="en-US" dirty="0"/>
              <a:t>Dummy variables</a:t>
            </a:r>
          </a:p>
        </p:txBody>
      </p:sp>
      <p:sp>
        <p:nvSpPr>
          <p:cNvPr id="3" name="Content Placeholder 2">
            <a:extLst>
              <a:ext uri="{FF2B5EF4-FFF2-40B4-BE49-F238E27FC236}">
                <a16:creationId xmlns:a16="http://schemas.microsoft.com/office/drawing/2014/main" id="{B0CCA6A9-EA2E-4E4B-9636-9FCAC2DB97BB}"/>
              </a:ext>
            </a:extLst>
          </p:cNvPr>
          <p:cNvSpPr>
            <a:spLocks noGrp="1"/>
          </p:cNvSpPr>
          <p:nvPr>
            <p:ph idx="1"/>
          </p:nvPr>
        </p:nvSpPr>
        <p:spPr>
          <a:xfrm>
            <a:off x="697584" y="2285999"/>
            <a:ext cx="11494416" cy="4572001"/>
          </a:xfrm>
        </p:spPr>
        <p:txBody>
          <a:bodyPr>
            <a:normAutofit/>
          </a:bodyPr>
          <a:lstStyle/>
          <a:p>
            <a:pPr marL="0" indent="0">
              <a:buNone/>
            </a:pPr>
            <a:endParaRPr lang="en-US" dirty="0">
              <a:solidFill>
                <a:schemeClr val="tx1"/>
              </a:solidFill>
            </a:endParaRPr>
          </a:p>
          <a:p>
            <a:pPr marL="0" indent="0">
              <a:buNone/>
            </a:pPr>
            <a:endParaRPr lang="en-US" dirty="0">
              <a:solidFill>
                <a:schemeClr val="tx1"/>
              </a:solidFill>
            </a:endParaRPr>
          </a:p>
          <a:p>
            <a:r>
              <a:rPr lang="en-US" dirty="0">
                <a:solidFill>
                  <a:srgbClr val="0070C0"/>
                </a:solidFill>
              </a:rPr>
              <a:t>library</a:t>
            </a:r>
            <a:r>
              <a:rPr lang="en-US" dirty="0"/>
              <a:t>(</a:t>
            </a:r>
            <a:r>
              <a:rPr lang="en-US" dirty="0" err="1"/>
              <a:t>fastDummies</a:t>
            </a:r>
            <a:r>
              <a:rPr lang="en-US" dirty="0"/>
              <a:t>)</a:t>
            </a:r>
          </a:p>
          <a:p>
            <a:pPr marL="0" indent="0">
              <a:buNone/>
            </a:pPr>
            <a:endParaRPr lang="en-US" dirty="0"/>
          </a:p>
          <a:p>
            <a:pPr marL="0" indent="0">
              <a:buNone/>
            </a:pPr>
            <a:endParaRPr lang="en-US" dirty="0"/>
          </a:p>
          <a:p>
            <a:r>
              <a:rPr lang="en-US" dirty="0" err="1"/>
              <a:t>original.df</a:t>
            </a:r>
            <a:r>
              <a:rPr lang="en-US" dirty="0"/>
              <a:t> </a:t>
            </a:r>
            <a:r>
              <a:rPr lang="en-US" dirty="0">
                <a:solidFill>
                  <a:srgbClr val="0070C0"/>
                </a:solidFill>
              </a:rPr>
              <a:t>&lt;- </a:t>
            </a:r>
            <a:r>
              <a:rPr lang="en-US" dirty="0" err="1"/>
              <a:t>dummy_cols</a:t>
            </a:r>
            <a:r>
              <a:rPr lang="en-US" dirty="0"/>
              <a:t>(</a:t>
            </a:r>
            <a:r>
              <a:rPr lang="en-US" dirty="0" err="1"/>
              <a:t>original.df</a:t>
            </a:r>
            <a:r>
              <a:rPr lang="en-US" dirty="0"/>
              <a:t>, </a:t>
            </a:r>
            <a:r>
              <a:rPr lang="en-US" dirty="0" err="1"/>
              <a:t>select_columns</a:t>
            </a:r>
            <a:r>
              <a:rPr lang="en-US" dirty="0"/>
              <a:t> = c(</a:t>
            </a:r>
            <a:r>
              <a:rPr lang="en-US" dirty="0">
                <a:solidFill>
                  <a:schemeClr val="accent1"/>
                </a:solidFill>
              </a:rPr>
              <a:t>'gender', 'Partner', 'Dependents', '</a:t>
            </a:r>
            <a:r>
              <a:rPr lang="en-US" dirty="0" err="1">
                <a:solidFill>
                  <a:schemeClr val="accent1"/>
                </a:solidFill>
              </a:rPr>
              <a:t>PhoneService</a:t>
            </a:r>
            <a:r>
              <a:rPr lang="en-US" dirty="0">
                <a:solidFill>
                  <a:schemeClr val="accent1"/>
                </a:solidFill>
              </a:rPr>
              <a:t>', '</a:t>
            </a:r>
            <a:r>
              <a:rPr lang="en-US" dirty="0" err="1">
                <a:solidFill>
                  <a:schemeClr val="accent1"/>
                </a:solidFill>
              </a:rPr>
              <a:t>MultipleLines</a:t>
            </a:r>
            <a:r>
              <a:rPr lang="en-US" dirty="0">
                <a:solidFill>
                  <a:schemeClr val="accent1"/>
                </a:solidFill>
              </a:rPr>
              <a:t>', '</a:t>
            </a:r>
            <a:r>
              <a:rPr lang="en-US" dirty="0" err="1">
                <a:solidFill>
                  <a:schemeClr val="accent1"/>
                </a:solidFill>
              </a:rPr>
              <a:t>InternetService</a:t>
            </a:r>
            <a:r>
              <a:rPr lang="en-US" dirty="0">
                <a:solidFill>
                  <a:schemeClr val="accent1"/>
                </a:solidFill>
              </a:rPr>
              <a:t>', '</a:t>
            </a:r>
            <a:r>
              <a:rPr lang="en-US" dirty="0" err="1">
                <a:solidFill>
                  <a:schemeClr val="accent1"/>
                </a:solidFill>
              </a:rPr>
              <a:t>OnlineSecurity</a:t>
            </a:r>
            <a:r>
              <a:rPr lang="en-US" dirty="0">
                <a:solidFill>
                  <a:schemeClr val="accent1"/>
                </a:solidFill>
              </a:rPr>
              <a:t>', '</a:t>
            </a:r>
            <a:r>
              <a:rPr lang="en-US" dirty="0" err="1">
                <a:solidFill>
                  <a:schemeClr val="accent1"/>
                </a:solidFill>
              </a:rPr>
              <a:t>OnlineBackup</a:t>
            </a:r>
            <a:r>
              <a:rPr lang="en-US" dirty="0">
                <a:solidFill>
                  <a:schemeClr val="accent1"/>
                </a:solidFill>
              </a:rPr>
              <a:t>', '</a:t>
            </a:r>
            <a:r>
              <a:rPr lang="en-US" dirty="0" err="1">
                <a:solidFill>
                  <a:schemeClr val="accent1"/>
                </a:solidFill>
              </a:rPr>
              <a:t>DeviceProtection</a:t>
            </a:r>
            <a:r>
              <a:rPr lang="en-US" dirty="0">
                <a:solidFill>
                  <a:schemeClr val="accent1"/>
                </a:solidFill>
              </a:rPr>
              <a:t>', '</a:t>
            </a:r>
            <a:r>
              <a:rPr lang="en-US" dirty="0" err="1">
                <a:solidFill>
                  <a:schemeClr val="accent1"/>
                </a:solidFill>
              </a:rPr>
              <a:t>TechSupport</a:t>
            </a:r>
            <a:r>
              <a:rPr lang="en-US" dirty="0">
                <a:solidFill>
                  <a:schemeClr val="accent1"/>
                </a:solidFill>
              </a:rPr>
              <a:t>', '</a:t>
            </a:r>
            <a:r>
              <a:rPr lang="en-US" dirty="0" err="1">
                <a:solidFill>
                  <a:schemeClr val="accent1"/>
                </a:solidFill>
              </a:rPr>
              <a:t>StreamingTV</a:t>
            </a:r>
            <a:r>
              <a:rPr lang="en-US" dirty="0">
                <a:solidFill>
                  <a:schemeClr val="accent1"/>
                </a:solidFill>
              </a:rPr>
              <a:t>', '</a:t>
            </a:r>
            <a:r>
              <a:rPr lang="en-US" dirty="0" err="1">
                <a:solidFill>
                  <a:schemeClr val="accent1"/>
                </a:solidFill>
              </a:rPr>
              <a:t>StreamingMovies</a:t>
            </a:r>
            <a:r>
              <a:rPr lang="en-US" dirty="0">
                <a:solidFill>
                  <a:schemeClr val="accent1"/>
                </a:solidFill>
              </a:rPr>
              <a:t>', 'Contract', '</a:t>
            </a:r>
            <a:r>
              <a:rPr lang="en-US" dirty="0" err="1">
                <a:solidFill>
                  <a:schemeClr val="accent1"/>
                </a:solidFill>
              </a:rPr>
              <a:t>PaperlessBilling</a:t>
            </a:r>
            <a:r>
              <a:rPr lang="en-US" dirty="0">
                <a:solidFill>
                  <a:schemeClr val="accent1"/>
                </a:solidFill>
              </a:rPr>
              <a:t>', '</a:t>
            </a:r>
            <a:r>
              <a:rPr lang="en-US" dirty="0" err="1">
                <a:solidFill>
                  <a:schemeClr val="accent1"/>
                </a:solidFill>
              </a:rPr>
              <a:t>PaymentMethod</a:t>
            </a:r>
            <a:r>
              <a:rPr lang="en-US" dirty="0">
                <a:solidFill>
                  <a:schemeClr val="accent1"/>
                </a:solidFill>
              </a:rPr>
              <a:t>’))</a:t>
            </a:r>
          </a:p>
          <a:p>
            <a:endParaRPr lang="en-US" dirty="0"/>
          </a:p>
          <a:p>
            <a:endParaRPr lang="en-US" dirty="0"/>
          </a:p>
          <a:p>
            <a:r>
              <a:rPr lang="en-US" dirty="0" err="1"/>
              <a:t>original.df</a:t>
            </a:r>
            <a:r>
              <a:rPr lang="en-US" dirty="0"/>
              <a:t> </a:t>
            </a:r>
            <a:r>
              <a:rPr lang="en-US" dirty="0">
                <a:solidFill>
                  <a:srgbClr val="0070C0"/>
                </a:solidFill>
              </a:rPr>
              <a:t>&lt;- </a:t>
            </a:r>
            <a:r>
              <a:rPr lang="en-US" dirty="0" err="1"/>
              <a:t>original.df</a:t>
            </a:r>
            <a:r>
              <a:rPr lang="en-US" dirty="0"/>
              <a:t>[,-c(</a:t>
            </a:r>
            <a:r>
              <a:rPr lang="en-US" dirty="0">
                <a:solidFill>
                  <a:schemeClr val="accent6">
                    <a:lumMod val="75000"/>
                  </a:schemeClr>
                </a:solidFill>
              </a:rPr>
              <a:t>1,3,4,6,7,8,9,10,11,12,13,14,15,16,17</a:t>
            </a:r>
            <a:r>
              <a:rPr lang="en-US" dirty="0"/>
              <a:t>)]</a:t>
            </a:r>
          </a:p>
        </p:txBody>
      </p:sp>
    </p:spTree>
    <p:extLst>
      <p:ext uri="{BB962C8B-B14F-4D97-AF65-F5344CB8AC3E}">
        <p14:creationId xmlns:p14="http://schemas.microsoft.com/office/powerpoint/2010/main" val="1241746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F333C7-5D11-D749-900E-1378C5FC8390}"/>
              </a:ext>
            </a:extLst>
          </p:cNvPr>
          <p:cNvSpPr txBox="1"/>
          <p:nvPr/>
        </p:nvSpPr>
        <p:spPr>
          <a:xfrm>
            <a:off x="1033153" y="285750"/>
            <a:ext cx="6397136" cy="584775"/>
          </a:xfrm>
          <a:prstGeom prst="rect">
            <a:avLst/>
          </a:prstGeom>
          <a:noFill/>
        </p:spPr>
        <p:txBody>
          <a:bodyPr wrap="none" rtlCol="0">
            <a:spAutoFit/>
          </a:bodyPr>
          <a:lstStyle/>
          <a:p>
            <a:r>
              <a:rPr lang="en-US" sz="3200" b="1" dirty="0">
                <a:latin typeface="+mj-lt"/>
              </a:rPr>
              <a:t>Significant Variables in the Data Set</a:t>
            </a:r>
          </a:p>
        </p:txBody>
      </p:sp>
      <p:sp>
        <p:nvSpPr>
          <p:cNvPr id="3" name="TextBox 2">
            <a:extLst>
              <a:ext uri="{FF2B5EF4-FFF2-40B4-BE49-F238E27FC236}">
                <a16:creationId xmlns:a16="http://schemas.microsoft.com/office/drawing/2014/main" id="{B41E930F-3CB8-414C-B046-E96CB4612D19}"/>
              </a:ext>
            </a:extLst>
          </p:cNvPr>
          <p:cNvSpPr txBox="1"/>
          <p:nvPr/>
        </p:nvSpPr>
        <p:spPr>
          <a:xfrm>
            <a:off x="1033153" y="1320133"/>
            <a:ext cx="4790414"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a:t>Number of Customers vs. Tenure</a:t>
            </a:r>
            <a:r>
              <a:rPr lang="en-US" sz="2400" dirty="0"/>
              <a:t> </a:t>
            </a:r>
          </a:p>
        </p:txBody>
      </p:sp>
      <p:pic>
        <p:nvPicPr>
          <p:cNvPr id="5" name="Picture 4" descr="Chart, histogram&#10;&#10;Description automatically generated">
            <a:extLst>
              <a:ext uri="{FF2B5EF4-FFF2-40B4-BE49-F238E27FC236}">
                <a16:creationId xmlns:a16="http://schemas.microsoft.com/office/drawing/2014/main" id="{AF4EF067-FF5B-1B44-A7AA-9AD5203F17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390" y="1863614"/>
            <a:ext cx="11088358" cy="4864909"/>
          </a:xfrm>
          <a:prstGeom prst="rect">
            <a:avLst/>
          </a:prstGeom>
          <a:ln w="3175" cap="sq" cmpd="thickThin">
            <a:solidFill>
              <a:srgbClr val="000000"/>
            </a:solidFill>
            <a:prstDash val="solid"/>
            <a:miter lim="800000"/>
          </a:ln>
          <a:effectLst>
            <a:innerShdw blurRad="76200">
              <a:srgbClr val="000000"/>
            </a:innerShdw>
          </a:effectLst>
        </p:spPr>
      </p:pic>
      <p:graphicFrame>
        <p:nvGraphicFramePr>
          <p:cNvPr id="7" name="Chart 6">
            <a:extLst>
              <a:ext uri="{FF2B5EF4-FFF2-40B4-BE49-F238E27FC236}">
                <a16:creationId xmlns:a16="http://schemas.microsoft.com/office/drawing/2014/main" id="{E79A25CF-8ED9-F243-AB6A-71C28F3BD1CC}"/>
              </a:ext>
            </a:extLst>
          </p:cNvPr>
          <p:cNvGraphicFramePr/>
          <p:nvPr/>
        </p:nvGraphicFramePr>
        <p:xfrm>
          <a:off x="4867934" y="3862917"/>
          <a:ext cx="2741881" cy="27093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7496117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{101B8546-807C-BD44-8C7C-7134AD0D84D8}tf10001072</Template>
  <TotalTime>167</TotalTime>
  <Words>370</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Franklin Gothic Book</vt:lpstr>
      <vt:lpstr>Crop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Dummy variables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Ananthaneni, Guru Charan Chowdary</dc:creator>
  <cp:lastModifiedBy>Gupta, Sagar Shankar</cp:lastModifiedBy>
  <cp:revision>1</cp:revision>
  <dcterms:created xsi:type="dcterms:W3CDTF">2022-04-18T18:36:56Z</dcterms:created>
  <dcterms:modified xsi:type="dcterms:W3CDTF">2022-04-19T02:58:45Z</dcterms:modified>
</cp:coreProperties>
</file>