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</a:t>
            </a:r>
            <a:r>
              <a:rPr dirty="0">
                <a:latin typeface="Open Sans"/>
              </a:rPr>
              <a:t>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Number of cars own on each states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looks like the percentages of under 25 years old not really change.</a:t>
            </a:r>
            <a:endParaRPr lang="en-US" sz="1400" dirty="0"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Open Sans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Open Sans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402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Open Sans"/>
              </a:rPr>
              <a:t>       Note: </a:t>
            </a:r>
            <a:r>
              <a:rPr b="0">
                <a:latin typeface="Open Sans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48" y="926363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06" y="909529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Open Sans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Open Sans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3248559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16" y="3174568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Open Sans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Open Sans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Open Sans"/>
              </a:rPr>
              <a:t>       Note: </a:t>
            </a:r>
            <a:r>
              <a:rPr b="0">
                <a:latin typeface="Open Sans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All </a:t>
            </a:r>
            <a:r>
              <a:rPr dirty="0"/>
              <a:t>supporting items</a:t>
            </a:r>
            <a:r>
              <a:rPr lang="en-US" dirty="0"/>
              <a:t> in that attachment.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Sagar Badami</cp:lastModifiedBy>
  <cp:revision>6</cp:revision>
  <dcterms:modified xsi:type="dcterms:W3CDTF">2020-05-29T11:13:53Z</dcterms:modified>
</cp:coreProperties>
</file>