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3" r:id="rId20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33"/>
    <a:srgbClr val="000099"/>
    <a:srgbClr val="3333CC"/>
    <a:srgbClr val="800000"/>
    <a:srgbClr val="FF6600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64" y="-84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1149F-E784-4629-9AE0-361FAB8DC71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ECFAB-26D0-4912-8B6B-FC2E85FB78F9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Welcome Screen</a:t>
          </a:r>
        </a:p>
      </dgm:t>
    </dgm:pt>
    <dgm:pt modelId="{08FA8CBD-0FE0-4C84-BB85-819B2E777B16}" type="parTrans" cxnId="{1338452D-9600-4DD6-BE3E-C1CF5C2F529F}">
      <dgm:prSet/>
      <dgm:spPr/>
      <dgm:t>
        <a:bodyPr/>
        <a:lstStyle/>
        <a:p>
          <a:endParaRPr lang="en-US"/>
        </a:p>
      </dgm:t>
    </dgm:pt>
    <dgm:pt modelId="{7B5BADC3-2A89-479E-877C-5BEE7078305F}" type="sibTrans" cxnId="{1338452D-9600-4DD6-BE3E-C1CF5C2F529F}">
      <dgm:prSet/>
      <dgm:spPr/>
      <dgm:t>
        <a:bodyPr/>
        <a:lstStyle/>
        <a:p>
          <a:endParaRPr lang="en-US"/>
        </a:p>
      </dgm:t>
    </dgm:pt>
    <dgm:pt modelId="{8A828018-9BF5-41C5-B470-08E1F239474E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Connection Table</a:t>
          </a:r>
        </a:p>
      </dgm:t>
    </dgm:pt>
    <dgm:pt modelId="{93A463FF-7927-4632-A32D-6671BFB61500}" type="parTrans" cxnId="{A99C7DE3-F9D3-4501-8B09-C7E9EB398B2E}">
      <dgm:prSet/>
      <dgm:spPr/>
      <dgm:t>
        <a:bodyPr/>
        <a:lstStyle/>
        <a:p>
          <a:endParaRPr lang="en-US"/>
        </a:p>
      </dgm:t>
    </dgm:pt>
    <dgm:pt modelId="{B4DFCCFD-D92F-4872-8858-4A3F3C856D47}" type="sibTrans" cxnId="{A99C7DE3-F9D3-4501-8B09-C7E9EB398B2E}">
      <dgm:prSet/>
      <dgm:spPr/>
      <dgm:t>
        <a:bodyPr/>
        <a:lstStyle/>
        <a:p>
          <a:endParaRPr lang="en-US"/>
        </a:p>
      </dgm:t>
    </dgm:pt>
    <dgm:pt modelId="{15CA4993-E3CF-40AC-9245-9FB3C101D879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Shortest Path</a:t>
          </a:r>
        </a:p>
      </dgm:t>
    </dgm:pt>
    <dgm:pt modelId="{9284A93B-85D9-497C-834F-002220EA4D12}" type="parTrans" cxnId="{33FF66C1-E5C5-4EB5-823F-F62F67D5C1C5}">
      <dgm:prSet/>
      <dgm:spPr/>
      <dgm:t>
        <a:bodyPr/>
        <a:lstStyle/>
        <a:p>
          <a:endParaRPr lang="en-US"/>
        </a:p>
      </dgm:t>
    </dgm:pt>
    <dgm:pt modelId="{9D9F5A16-CC71-4A9B-A1A6-54B9606A8E21}" type="sibTrans" cxnId="{33FF66C1-E5C5-4EB5-823F-F62F67D5C1C5}">
      <dgm:prSet/>
      <dgm:spPr/>
      <dgm:t>
        <a:bodyPr/>
        <a:lstStyle/>
        <a:p>
          <a:endParaRPr lang="en-US"/>
        </a:p>
      </dgm:t>
    </dgm:pt>
    <dgm:pt modelId="{55F0B7F2-6901-4EDD-B746-7D46E3B6BBEC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Remove Router</a:t>
          </a:r>
        </a:p>
      </dgm:t>
    </dgm:pt>
    <dgm:pt modelId="{51C06871-5FFE-4CA2-ACA2-5A4496980508}" type="parTrans" cxnId="{2226F863-2E18-42FA-A636-98177B5ED6F7}">
      <dgm:prSet/>
      <dgm:spPr/>
      <dgm:t>
        <a:bodyPr/>
        <a:lstStyle/>
        <a:p>
          <a:endParaRPr lang="en-US"/>
        </a:p>
      </dgm:t>
    </dgm:pt>
    <dgm:pt modelId="{A42248EC-8109-477A-A14A-D686B0117C64}" type="sibTrans" cxnId="{2226F863-2E18-42FA-A636-98177B5ED6F7}">
      <dgm:prSet/>
      <dgm:spPr/>
      <dgm:t>
        <a:bodyPr/>
        <a:lstStyle/>
        <a:p>
          <a:endParaRPr lang="en-US"/>
        </a:p>
      </dgm:t>
    </dgm:pt>
    <dgm:pt modelId="{36B9F844-2201-45D1-AD8F-BBA56B41A4E6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/>
            <a:t>Exit</a:t>
          </a:r>
          <a:endParaRPr lang="en-US" dirty="0"/>
        </a:p>
      </dgm:t>
    </dgm:pt>
    <dgm:pt modelId="{FA18A53C-BBAF-44E8-88C4-B66AC74C8076}" type="parTrans" cxnId="{16C9DE7D-584C-4F96-BD42-D5D3A55919FB}">
      <dgm:prSet/>
      <dgm:spPr/>
      <dgm:t>
        <a:bodyPr/>
        <a:lstStyle/>
        <a:p>
          <a:endParaRPr lang="en-US"/>
        </a:p>
      </dgm:t>
    </dgm:pt>
    <dgm:pt modelId="{1061F50A-F079-45BC-9C4A-54CA53CBE13B}" type="sibTrans" cxnId="{16C9DE7D-584C-4F96-BD42-D5D3A55919FB}">
      <dgm:prSet/>
      <dgm:spPr/>
      <dgm:t>
        <a:bodyPr/>
        <a:lstStyle/>
        <a:p>
          <a:endParaRPr lang="en-US"/>
        </a:p>
      </dgm:t>
    </dgm:pt>
    <dgm:pt modelId="{8CD335EC-E2A2-4019-BCD5-5B2B80ADF26F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Best Router</a:t>
          </a:r>
        </a:p>
      </dgm:t>
    </dgm:pt>
    <dgm:pt modelId="{03748B7D-9CC3-4114-AABA-054C09F73151}" type="parTrans" cxnId="{B13A7008-95DA-4D03-B534-301043ADFB8B}">
      <dgm:prSet/>
      <dgm:spPr/>
      <dgm:t>
        <a:bodyPr/>
        <a:lstStyle/>
        <a:p>
          <a:endParaRPr lang="en-US"/>
        </a:p>
      </dgm:t>
    </dgm:pt>
    <dgm:pt modelId="{5EC2E7FD-98AB-448F-BD43-846666EAAC5F}" type="sibTrans" cxnId="{B13A7008-95DA-4D03-B534-301043ADFB8B}">
      <dgm:prSet/>
      <dgm:spPr/>
      <dgm:t>
        <a:bodyPr/>
        <a:lstStyle/>
        <a:p>
          <a:endParaRPr lang="en-US"/>
        </a:p>
      </dgm:t>
    </dgm:pt>
    <dgm:pt modelId="{2B7F0399-574F-4221-8E9F-6D68FC94B8C9}">
      <dgm:prSet phldrT="[Text]"/>
      <dgm:spPr>
        <a:solidFill>
          <a:schemeClr val="bg2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Create Topology</a:t>
          </a:r>
        </a:p>
      </dgm:t>
    </dgm:pt>
    <dgm:pt modelId="{606C988F-0062-45EF-9FCA-37E2FDCF94BF}" type="parTrans" cxnId="{0390A127-851D-4E0C-B024-48CE98ECB4C9}">
      <dgm:prSet/>
      <dgm:spPr/>
      <dgm:t>
        <a:bodyPr/>
        <a:lstStyle/>
        <a:p>
          <a:endParaRPr lang="en-US"/>
        </a:p>
      </dgm:t>
    </dgm:pt>
    <dgm:pt modelId="{C2F57578-26E4-477D-859A-71262B6868B3}" type="sibTrans" cxnId="{0390A127-851D-4E0C-B024-48CE98ECB4C9}">
      <dgm:prSet/>
      <dgm:spPr/>
      <dgm:t>
        <a:bodyPr/>
        <a:lstStyle/>
        <a:p>
          <a:endParaRPr lang="en-US"/>
        </a:p>
      </dgm:t>
    </dgm:pt>
    <dgm:pt modelId="{A3961B94-BC26-4926-9175-E0F04362D1A8}" type="pres">
      <dgm:prSet presAssocID="{4DB1149F-E784-4629-9AE0-361FAB8DC710}" presName="diagram" presStyleCnt="0">
        <dgm:presLayoutVars>
          <dgm:dir/>
          <dgm:resizeHandles val="exact"/>
        </dgm:presLayoutVars>
      </dgm:prSet>
      <dgm:spPr/>
    </dgm:pt>
    <dgm:pt modelId="{7955AF7A-DCDC-45B0-B36B-63A1908BEEAE}" type="pres">
      <dgm:prSet presAssocID="{435ECFAB-26D0-4912-8B6B-FC2E85FB78F9}" presName="node" presStyleLbl="node1" presStyleIdx="0" presStyleCnt="7">
        <dgm:presLayoutVars>
          <dgm:bulletEnabled val="1"/>
        </dgm:presLayoutVars>
      </dgm:prSet>
      <dgm:spPr/>
    </dgm:pt>
    <dgm:pt modelId="{68AD7AF8-52FF-4DD0-882B-EFEF632E5DE9}" type="pres">
      <dgm:prSet presAssocID="{7B5BADC3-2A89-479E-877C-5BEE7078305F}" presName="sibTrans" presStyleLbl="sibTrans2D1" presStyleIdx="0" presStyleCnt="6"/>
      <dgm:spPr/>
    </dgm:pt>
    <dgm:pt modelId="{C605DDB6-178F-4D5D-B82F-029DF4035E9E}" type="pres">
      <dgm:prSet presAssocID="{7B5BADC3-2A89-479E-877C-5BEE7078305F}" presName="connectorText" presStyleLbl="sibTrans2D1" presStyleIdx="0" presStyleCnt="6"/>
      <dgm:spPr/>
    </dgm:pt>
    <dgm:pt modelId="{592F4F7D-2AA7-4242-9CD8-42B1D75BB9D9}" type="pres">
      <dgm:prSet presAssocID="{2B7F0399-574F-4221-8E9F-6D68FC94B8C9}" presName="node" presStyleLbl="node1" presStyleIdx="1" presStyleCnt="7">
        <dgm:presLayoutVars>
          <dgm:bulletEnabled val="1"/>
        </dgm:presLayoutVars>
      </dgm:prSet>
      <dgm:spPr/>
    </dgm:pt>
    <dgm:pt modelId="{95A4481C-1054-4ADF-ADCD-9180BF61B978}" type="pres">
      <dgm:prSet presAssocID="{C2F57578-26E4-477D-859A-71262B6868B3}" presName="sibTrans" presStyleLbl="sibTrans2D1" presStyleIdx="1" presStyleCnt="6"/>
      <dgm:spPr/>
    </dgm:pt>
    <dgm:pt modelId="{E120872C-79E9-46E8-8E15-20EDB7049395}" type="pres">
      <dgm:prSet presAssocID="{C2F57578-26E4-477D-859A-71262B6868B3}" presName="connectorText" presStyleLbl="sibTrans2D1" presStyleIdx="1" presStyleCnt="6"/>
      <dgm:spPr/>
    </dgm:pt>
    <dgm:pt modelId="{774BBAD9-7BD9-49D2-B512-3954611CF4CF}" type="pres">
      <dgm:prSet presAssocID="{8A828018-9BF5-41C5-B470-08E1F239474E}" presName="node" presStyleLbl="node1" presStyleIdx="2" presStyleCnt="7">
        <dgm:presLayoutVars>
          <dgm:bulletEnabled val="1"/>
        </dgm:presLayoutVars>
      </dgm:prSet>
      <dgm:spPr/>
    </dgm:pt>
    <dgm:pt modelId="{B0F1D23F-A400-418D-87A3-A6C5C0CFC48D}" type="pres">
      <dgm:prSet presAssocID="{B4DFCCFD-D92F-4872-8858-4A3F3C856D47}" presName="sibTrans" presStyleLbl="sibTrans2D1" presStyleIdx="2" presStyleCnt="6"/>
      <dgm:spPr/>
    </dgm:pt>
    <dgm:pt modelId="{4D1E723F-6414-4991-AB9B-E62957229BB5}" type="pres">
      <dgm:prSet presAssocID="{B4DFCCFD-D92F-4872-8858-4A3F3C856D47}" presName="connectorText" presStyleLbl="sibTrans2D1" presStyleIdx="2" presStyleCnt="6"/>
      <dgm:spPr/>
    </dgm:pt>
    <dgm:pt modelId="{970DE800-AAD4-41A0-B21F-48791738F977}" type="pres">
      <dgm:prSet presAssocID="{15CA4993-E3CF-40AC-9245-9FB3C101D879}" presName="node" presStyleLbl="node1" presStyleIdx="3" presStyleCnt="7">
        <dgm:presLayoutVars>
          <dgm:bulletEnabled val="1"/>
        </dgm:presLayoutVars>
      </dgm:prSet>
      <dgm:spPr/>
    </dgm:pt>
    <dgm:pt modelId="{C0808CA6-DD0F-4024-8A46-7FCC4AEE2DEF}" type="pres">
      <dgm:prSet presAssocID="{9D9F5A16-CC71-4A9B-A1A6-54B9606A8E21}" presName="sibTrans" presStyleLbl="sibTrans2D1" presStyleIdx="3" presStyleCnt="6"/>
      <dgm:spPr/>
    </dgm:pt>
    <dgm:pt modelId="{DE2441DF-F990-4BA8-9546-A770EAE7012F}" type="pres">
      <dgm:prSet presAssocID="{9D9F5A16-CC71-4A9B-A1A6-54B9606A8E21}" presName="connectorText" presStyleLbl="sibTrans2D1" presStyleIdx="3" presStyleCnt="6"/>
      <dgm:spPr/>
    </dgm:pt>
    <dgm:pt modelId="{A2FC4546-20BE-4A4A-A250-5D8559C8B719}" type="pres">
      <dgm:prSet presAssocID="{55F0B7F2-6901-4EDD-B746-7D46E3B6BBEC}" presName="node" presStyleLbl="node1" presStyleIdx="4" presStyleCnt="7">
        <dgm:presLayoutVars>
          <dgm:bulletEnabled val="1"/>
        </dgm:presLayoutVars>
      </dgm:prSet>
      <dgm:spPr/>
    </dgm:pt>
    <dgm:pt modelId="{88690E59-32F7-441D-9A37-9352DF6BB5FE}" type="pres">
      <dgm:prSet presAssocID="{A42248EC-8109-477A-A14A-D686B0117C64}" presName="sibTrans" presStyleLbl="sibTrans2D1" presStyleIdx="4" presStyleCnt="6"/>
      <dgm:spPr/>
    </dgm:pt>
    <dgm:pt modelId="{7C541972-EBE8-4A3F-9CAE-6C5A361B36F8}" type="pres">
      <dgm:prSet presAssocID="{A42248EC-8109-477A-A14A-D686B0117C64}" presName="connectorText" presStyleLbl="sibTrans2D1" presStyleIdx="4" presStyleCnt="6"/>
      <dgm:spPr/>
    </dgm:pt>
    <dgm:pt modelId="{6FB56354-820A-404F-B582-055FFD6FAC06}" type="pres">
      <dgm:prSet presAssocID="{8CD335EC-E2A2-4019-BCD5-5B2B80ADF26F}" presName="node" presStyleLbl="node1" presStyleIdx="5" presStyleCnt="7">
        <dgm:presLayoutVars>
          <dgm:bulletEnabled val="1"/>
        </dgm:presLayoutVars>
      </dgm:prSet>
      <dgm:spPr/>
    </dgm:pt>
    <dgm:pt modelId="{15CB8EC3-0E62-413D-BD4D-B6BB7EE62FCA}" type="pres">
      <dgm:prSet presAssocID="{5EC2E7FD-98AB-448F-BD43-846666EAAC5F}" presName="sibTrans" presStyleLbl="sibTrans2D1" presStyleIdx="5" presStyleCnt="6"/>
      <dgm:spPr/>
    </dgm:pt>
    <dgm:pt modelId="{6D74CE20-ED43-4593-8CFD-34A3E036F29D}" type="pres">
      <dgm:prSet presAssocID="{5EC2E7FD-98AB-448F-BD43-846666EAAC5F}" presName="connectorText" presStyleLbl="sibTrans2D1" presStyleIdx="5" presStyleCnt="6"/>
      <dgm:spPr/>
    </dgm:pt>
    <dgm:pt modelId="{6BB2C3E4-B277-4C41-9FC8-939DE3402CF9}" type="pres">
      <dgm:prSet presAssocID="{36B9F844-2201-45D1-AD8F-BBA56B41A4E6}" presName="node" presStyleLbl="node1" presStyleIdx="6" presStyleCnt="7" custLinFactNeighborX="-335" custLinFactNeighborY="1033">
        <dgm:presLayoutVars>
          <dgm:bulletEnabled val="1"/>
        </dgm:presLayoutVars>
      </dgm:prSet>
      <dgm:spPr/>
    </dgm:pt>
  </dgm:ptLst>
  <dgm:cxnLst>
    <dgm:cxn modelId="{92EB8DF6-4024-4365-A54A-1C64BD3B1F10}" type="presOf" srcId="{8A828018-9BF5-41C5-B470-08E1F239474E}" destId="{774BBAD9-7BD9-49D2-B512-3954611CF4CF}" srcOrd="0" destOrd="0" presId="urn:microsoft.com/office/officeart/2005/8/layout/process5"/>
    <dgm:cxn modelId="{5432E603-B4F4-4A42-97E3-7BD3208BEC93}" type="presOf" srcId="{5EC2E7FD-98AB-448F-BD43-846666EAAC5F}" destId="{15CB8EC3-0E62-413D-BD4D-B6BB7EE62FCA}" srcOrd="0" destOrd="0" presId="urn:microsoft.com/office/officeart/2005/8/layout/process5"/>
    <dgm:cxn modelId="{E265748F-03BA-43D9-8AD5-0FFA24DEC040}" type="presOf" srcId="{C2F57578-26E4-477D-859A-71262B6868B3}" destId="{95A4481C-1054-4ADF-ADCD-9180BF61B978}" srcOrd="0" destOrd="0" presId="urn:microsoft.com/office/officeart/2005/8/layout/process5"/>
    <dgm:cxn modelId="{5D80E930-B81A-4FC6-A897-8B8B4D1F9080}" type="presOf" srcId="{36B9F844-2201-45D1-AD8F-BBA56B41A4E6}" destId="{6BB2C3E4-B277-4C41-9FC8-939DE3402CF9}" srcOrd="0" destOrd="0" presId="urn:microsoft.com/office/officeart/2005/8/layout/process5"/>
    <dgm:cxn modelId="{170DB207-C16E-4C33-BD1E-CA05823F0FAC}" type="presOf" srcId="{55F0B7F2-6901-4EDD-B746-7D46E3B6BBEC}" destId="{A2FC4546-20BE-4A4A-A250-5D8559C8B719}" srcOrd="0" destOrd="0" presId="urn:microsoft.com/office/officeart/2005/8/layout/process5"/>
    <dgm:cxn modelId="{E10E91D8-979D-43F2-A67D-DB0B3D535935}" type="presOf" srcId="{7B5BADC3-2A89-479E-877C-5BEE7078305F}" destId="{68AD7AF8-52FF-4DD0-882B-EFEF632E5DE9}" srcOrd="0" destOrd="0" presId="urn:microsoft.com/office/officeart/2005/8/layout/process5"/>
    <dgm:cxn modelId="{96B85AB0-FAF5-4CDB-9A4F-A14EE3199C76}" type="presOf" srcId="{C2F57578-26E4-477D-859A-71262B6868B3}" destId="{E120872C-79E9-46E8-8E15-20EDB7049395}" srcOrd="1" destOrd="0" presId="urn:microsoft.com/office/officeart/2005/8/layout/process5"/>
    <dgm:cxn modelId="{1338452D-9600-4DD6-BE3E-C1CF5C2F529F}" srcId="{4DB1149F-E784-4629-9AE0-361FAB8DC710}" destId="{435ECFAB-26D0-4912-8B6B-FC2E85FB78F9}" srcOrd="0" destOrd="0" parTransId="{08FA8CBD-0FE0-4C84-BB85-819B2E777B16}" sibTransId="{7B5BADC3-2A89-479E-877C-5BEE7078305F}"/>
    <dgm:cxn modelId="{17111056-7B45-42D6-9A56-90105FBF5393}" type="presOf" srcId="{4DB1149F-E784-4629-9AE0-361FAB8DC710}" destId="{A3961B94-BC26-4926-9175-E0F04362D1A8}" srcOrd="0" destOrd="0" presId="urn:microsoft.com/office/officeart/2005/8/layout/process5"/>
    <dgm:cxn modelId="{58BE8660-B751-4A5A-98B7-70318DC330DD}" type="presOf" srcId="{A42248EC-8109-477A-A14A-D686B0117C64}" destId="{88690E59-32F7-441D-9A37-9352DF6BB5FE}" srcOrd="0" destOrd="0" presId="urn:microsoft.com/office/officeart/2005/8/layout/process5"/>
    <dgm:cxn modelId="{A99C7DE3-F9D3-4501-8B09-C7E9EB398B2E}" srcId="{4DB1149F-E784-4629-9AE0-361FAB8DC710}" destId="{8A828018-9BF5-41C5-B470-08E1F239474E}" srcOrd="2" destOrd="0" parTransId="{93A463FF-7927-4632-A32D-6671BFB61500}" sibTransId="{B4DFCCFD-D92F-4872-8858-4A3F3C856D47}"/>
    <dgm:cxn modelId="{0390A127-851D-4E0C-B024-48CE98ECB4C9}" srcId="{4DB1149F-E784-4629-9AE0-361FAB8DC710}" destId="{2B7F0399-574F-4221-8E9F-6D68FC94B8C9}" srcOrd="1" destOrd="0" parTransId="{606C988F-0062-45EF-9FCA-37E2FDCF94BF}" sibTransId="{C2F57578-26E4-477D-859A-71262B6868B3}"/>
    <dgm:cxn modelId="{C8AB39F6-BCA8-4C19-A53E-4905D2E9E47D}" type="presOf" srcId="{B4DFCCFD-D92F-4872-8858-4A3F3C856D47}" destId="{B0F1D23F-A400-418D-87A3-A6C5C0CFC48D}" srcOrd="0" destOrd="0" presId="urn:microsoft.com/office/officeart/2005/8/layout/process5"/>
    <dgm:cxn modelId="{C16CC975-7D3B-494E-8786-C693D6A29D29}" type="presOf" srcId="{5EC2E7FD-98AB-448F-BD43-846666EAAC5F}" destId="{6D74CE20-ED43-4593-8CFD-34A3E036F29D}" srcOrd="1" destOrd="0" presId="urn:microsoft.com/office/officeart/2005/8/layout/process5"/>
    <dgm:cxn modelId="{3B8EE226-BDA8-46BB-8578-27A00B377E6D}" type="presOf" srcId="{435ECFAB-26D0-4912-8B6B-FC2E85FB78F9}" destId="{7955AF7A-DCDC-45B0-B36B-63A1908BEEAE}" srcOrd="0" destOrd="0" presId="urn:microsoft.com/office/officeart/2005/8/layout/process5"/>
    <dgm:cxn modelId="{817BE0EF-E899-4FC6-A9D2-A938AE37BC3A}" type="presOf" srcId="{9D9F5A16-CC71-4A9B-A1A6-54B9606A8E21}" destId="{DE2441DF-F990-4BA8-9546-A770EAE7012F}" srcOrd="1" destOrd="0" presId="urn:microsoft.com/office/officeart/2005/8/layout/process5"/>
    <dgm:cxn modelId="{503DEEFE-7088-4487-BEC7-381909D6BBE5}" type="presOf" srcId="{7B5BADC3-2A89-479E-877C-5BEE7078305F}" destId="{C605DDB6-178F-4D5D-B82F-029DF4035E9E}" srcOrd="1" destOrd="0" presId="urn:microsoft.com/office/officeart/2005/8/layout/process5"/>
    <dgm:cxn modelId="{3ABB1A74-5905-42E9-9253-E5768BA7863B}" type="presOf" srcId="{15CA4993-E3CF-40AC-9245-9FB3C101D879}" destId="{970DE800-AAD4-41A0-B21F-48791738F977}" srcOrd="0" destOrd="0" presId="urn:microsoft.com/office/officeart/2005/8/layout/process5"/>
    <dgm:cxn modelId="{16C9DE7D-584C-4F96-BD42-D5D3A55919FB}" srcId="{4DB1149F-E784-4629-9AE0-361FAB8DC710}" destId="{36B9F844-2201-45D1-AD8F-BBA56B41A4E6}" srcOrd="6" destOrd="0" parTransId="{FA18A53C-BBAF-44E8-88C4-B66AC74C8076}" sibTransId="{1061F50A-F079-45BC-9C4A-54CA53CBE13B}"/>
    <dgm:cxn modelId="{A0E6BA7B-689B-4C29-8CE9-899AA8FC814F}" type="presOf" srcId="{9D9F5A16-CC71-4A9B-A1A6-54B9606A8E21}" destId="{C0808CA6-DD0F-4024-8A46-7FCC4AEE2DEF}" srcOrd="0" destOrd="0" presId="urn:microsoft.com/office/officeart/2005/8/layout/process5"/>
    <dgm:cxn modelId="{0AB5922C-6042-4B3B-899A-7C40F0A0C0B4}" type="presOf" srcId="{8CD335EC-E2A2-4019-BCD5-5B2B80ADF26F}" destId="{6FB56354-820A-404F-B582-055FFD6FAC06}" srcOrd="0" destOrd="0" presId="urn:microsoft.com/office/officeart/2005/8/layout/process5"/>
    <dgm:cxn modelId="{D2EF6622-EB28-405F-8B61-B82CAE52BAF3}" type="presOf" srcId="{2B7F0399-574F-4221-8E9F-6D68FC94B8C9}" destId="{592F4F7D-2AA7-4242-9CD8-42B1D75BB9D9}" srcOrd="0" destOrd="0" presId="urn:microsoft.com/office/officeart/2005/8/layout/process5"/>
    <dgm:cxn modelId="{33FF66C1-E5C5-4EB5-823F-F62F67D5C1C5}" srcId="{4DB1149F-E784-4629-9AE0-361FAB8DC710}" destId="{15CA4993-E3CF-40AC-9245-9FB3C101D879}" srcOrd="3" destOrd="0" parTransId="{9284A93B-85D9-497C-834F-002220EA4D12}" sibTransId="{9D9F5A16-CC71-4A9B-A1A6-54B9606A8E21}"/>
    <dgm:cxn modelId="{35111A0E-4A03-474B-B10E-9AF399667A35}" type="presOf" srcId="{A42248EC-8109-477A-A14A-D686B0117C64}" destId="{7C541972-EBE8-4A3F-9CAE-6C5A361B36F8}" srcOrd="1" destOrd="0" presId="urn:microsoft.com/office/officeart/2005/8/layout/process5"/>
    <dgm:cxn modelId="{EE130FBD-219D-41DA-8432-868E6BE1C8F5}" type="presOf" srcId="{B4DFCCFD-D92F-4872-8858-4A3F3C856D47}" destId="{4D1E723F-6414-4991-AB9B-E62957229BB5}" srcOrd="1" destOrd="0" presId="urn:microsoft.com/office/officeart/2005/8/layout/process5"/>
    <dgm:cxn modelId="{2226F863-2E18-42FA-A636-98177B5ED6F7}" srcId="{4DB1149F-E784-4629-9AE0-361FAB8DC710}" destId="{55F0B7F2-6901-4EDD-B746-7D46E3B6BBEC}" srcOrd="4" destOrd="0" parTransId="{51C06871-5FFE-4CA2-ACA2-5A4496980508}" sibTransId="{A42248EC-8109-477A-A14A-D686B0117C64}"/>
    <dgm:cxn modelId="{B13A7008-95DA-4D03-B534-301043ADFB8B}" srcId="{4DB1149F-E784-4629-9AE0-361FAB8DC710}" destId="{8CD335EC-E2A2-4019-BCD5-5B2B80ADF26F}" srcOrd="5" destOrd="0" parTransId="{03748B7D-9CC3-4114-AABA-054C09F73151}" sibTransId="{5EC2E7FD-98AB-448F-BD43-846666EAAC5F}"/>
    <dgm:cxn modelId="{52FDEEC0-630F-4AA9-AC38-BC907EC35F4E}" type="presParOf" srcId="{A3961B94-BC26-4926-9175-E0F04362D1A8}" destId="{7955AF7A-DCDC-45B0-B36B-63A1908BEEAE}" srcOrd="0" destOrd="0" presId="urn:microsoft.com/office/officeart/2005/8/layout/process5"/>
    <dgm:cxn modelId="{EC007E68-6512-4428-BF1D-3EEE71A08938}" type="presParOf" srcId="{A3961B94-BC26-4926-9175-E0F04362D1A8}" destId="{68AD7AF8-52FF-4DD0-882B-EFEF632E5DE9}" srcOrd="1" destOrd="0" presId="urn:microsoft.com/office/officeart/2005/8/layout/process5"/>
    <dgm:cxn modelId="{CA100AD1-CBEC-4916-B2BC-1BF119AFD94B}" type="presParOf" srcId="{68AD7AF8-52FF-4DD0-882B-EFEF632E5DE9}" destId="{C605DDB6-178F-4D5D-B82F-029DF4035E9E}" srcOrd="0" destOrd="0" presId="urn:microsoft.com/office/officeart/2005/8/layout/process5"/>
    <dgm:cxn modelId="{E83208EE-B7AA-425F-93F2-644062BEECBC}" type="presParOf" srcId="{A3961B94-BC26-4926-9175-E0F04362D1A8}" destId="{592F4F7D-2AA7-4242-9CD8-42B1D75BB9D9}" srcOrd="2" destOrd="0" presId="urn:microsoft.com/office/officeart/2005/8/layout/process5"/>
    <dgm:cxn modelId="{FB876E18-1845-490A-8E02-E6554D843EA2}" type="presParOf" srcId="{A3961B94-BC26-4926-9175-E0F04362D1A8}" destId="{95A4481C-1054-4ADF-ADCD-9180BF61B978}" srcOrd="3" destOrd="0" presId="urn:microsoft.com/office/officeart/2005/8/layout/process5"/>
    <dgm:cxn modelId="{28E2897F-34C3-48BF-848C-68A0E0B63F0E}" type="presParOf" srcId="{95A4481C-1054-4ADF-ADCD-9180BF61B978}" destId="{E120872C-79E9-46E8-8E15-20EDB7049395}" srcOrd="0" destOrd="0" presId="urn:microsoft.com/office/officeart/2005/8/layout/process5"/>
    <dgm:cxn modelId="{12375925-F3E1-4F26-8E66-68B2245B8759}" type="presParOf" srcId="{A3961B94-BC26-4926-9175-E0F04362D1A8}" destId="{774BBAD9-7BD9-49D2-B512-3954611CF4CF}" srcOrd="4" destOrd="0" presId="urn:microsoft.com/office/officeart/2005/8/layout/process5"/>
    <dgm:cxn modelId="{55FBF489-A045-48EE-977D-19D53E90777C}" type="presParOf" srcId="{A3961B94-BC26-4926-9175-E0F04362D1A8}" destId="{B0F1D23F-A400-418D-87A3-A6C5C0CFC48D}" srcOrd="5" destOrd="0" presId="urn:microsoft.com/office/officeart/2005/8/layout/process5"/>
    <dgm:cxn modelId="{C20762FD-A98F-4333-8625-49FABE60B07A}" type="presParOf" srcId="{B0F1D23F-A400-418D-87A3-A6C5C0CFC48D}" destId="{4D1E723F-6414-4991-AB9B-E62957229BB5}" srcOrd="0" destOrd="0" presId="urn:microsoft.com/office/officeart/2005/8/layout/process5"/>
    <dgm:cxn modelId="{5C72411A-B644-4EA1-B5CA-D0EB7E057A5A}" type="presParOf" srcId="{A3961B94-BC26-4926-9175-E0F04362D1A8}" destId="{970DE800-AAD4-41A0-B21F-48791738F977}" srcOrd="6" destOrd="0" presId="urn:microsoft.com/office/officeart/2005/8/layout/process5"/>
    <dgm:cxn modelId="{B9B6FDA4-062C-4633-A023-485BA009726C}" type="presParOf" srcId="{A3961B94-BC26-4926-9175-E0F04362D1A8}" destId="{C0808CA6-DD0F-4024-8A46-7FCC4AEE2DEF}" srcOrd="7" destOrd="0" presId="urn:microsoft.com/office/officeart/2005/8/layout/process5"/>
    <dgm:cxn modelId="{381D1102-7B48-41FF-9B04-887AC24BEC23}" type="presParOf" srcId="{C0808CA6-DD0F-4024-8A46-7FCC4AEE2DEF}" destId="{DE2441DF-F990-4BA8-9546-A770EAE7012F}" srcOrd="0" destOrd="0" presId="urn:microsoft.com/office/officeart/2005/8/layout/process5"/>
    <dgm:cxn modelId="{660C7154-F273-4E9E-BBEC-0465A93969F1}" type="presParOf" srcId="{A3961B94-BC26-4926-9175-E0F04362D1A8}" destId="{A2FC4546-20BE-4A4A-A250-5D8559C8B719}" srcOrd="8" destOrd="0" presId="urn:microsoft.com/office/officeart/2005/8/layout/process5"/>
    <dgm:cxn modelId="{6D80C193-8802-4FA2-8FCD-2E2E5C5FAC09}" type="presParOf" srcId="{A3961B94-BC26-4926-9175-E0F04362D1A8}" destId="{88690E59-32F7-441D-9A37-9352DF6BB5FE}" srcOrd="9" destOrd="0" presId="urn:microsoft.com/office/officeart/2005/8/layout/process5"/>
    <dgm:cxn modelId="{D3842680-0066-44BF-9BB4-830E5697B821}" type="presParOf" srcId="{88690E59-32F7-441D-9A37-9352DF6BB5FE}" destId="{7C541972-EBE8-4A3F-9CAE-6C5A361B36F8}" srcOrd="0" destOrd="0" presId="urn:microsoft.com/office/officeart/2005/8/layout/process5"/>
    <dgm:cxn modelId="{B0E993EA-579B-4964-8DF9-B472B92C5B0B}" type="presParOf" srcId="{A3961B94-BC26-4926-9175-E0F04362D1A8}" destId="{6FB56354-820A-404F-B582-055FFD6FAC06}" srcOrd="10" destOrd="0" presId="urn:microsoft.com/office/officeart/2005/8/layout/process5"/>
    <dgm:cxn modelId="{368D7E8E-1F94-4359-A0CA-408549119420}" type="presParOf" srcId="{A3961B94-BC26-4926-9175-E0F04362D1A8}" destId="{15CB8EC3-0E62-413D-BD4D-B6BB7EE62FCA}" srcOrd="11" destOrd="0" presId="urn:microsoft.com/office/officeart/2005/8/layout/process5"/>
    <dgm:cxn modelId="{64B7235F-4862-4A2D-93FB-13ABF108D148}" type="presParOf" srcId="{15CB8EC3-0E62-413D-BD4D-B6BB7EE62FCA}" destId="{6D74CE20-ED43-4593-8CFD-34A3E036F29D}" srcOrd="0" destOrd="0" presId="urn:microsoft.com/office/officeart/2005/8/layout/process5"/>
    <dgm:cxn modelId="{CF9B3A8D-3672-477E-BDC4-18DA6C06D37E}" type="presParOf" srcId="{A3961B94-BC26-4926-9175-E0F04362D1A8}" destId="{6BB2C3E4-B277-4C41-9FC8-939DE3402CF9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5AF7A-DCDC-45B0-B36B-63A1908BEEAE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Welcome Screen</a:t>
          </a:r>
        </a:p>
      </dsp:txBody>
      <dsp:txXfrm>
        <a:off x="106340" y="27958"/>
        <a:ext cx="1507771" cy="882693"/>
      </dsp:txXfrm>
    </dsp:sp>
    <dsp:sp modelId="{68AD7AF8-52FF-4DD0-882B-EFEF632E5DE9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79091" y="353040"/>
        <a:ext cx="231904" cy="232528"/>
      </dsp:txXfrm>
    </dsp:sp>
    <dsp:sp modelId="{592F4F7D-2AA7-4242-9CD8-42B1D75BB9D9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Topology</a:t>
          </a:r>
        </a:p>
      </dsp:txBody>
      <dsp:txXfrm>
        <a:off x="2294114" y="27958"/>
        <a:ext cx="1507771" cy="882693"/>
      </dsp:txXfrm>
    </dsp:sp>
    <dsp:sp modelId="{95A4481C-1054-4ADF-ADCD-9180BF61B978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66864" y="353040"/>
        <a:ext cx="231904" cy="232528"/>
      </dsp:txXfrm>
    </dsp:sp>
    <dsp:sp modelId="{774BBAD9-7BD9-49D2-B512-3954611CF4CF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Connection Table</a:t>
          </a:r>
        </a:p>
      </dsp:txBody>
      <dsp:txXfrm>
        <a:off x="4481887" y="27958"/>
        <a:ext cx="1507771" cy="882693"/>
      </dsp:txXfrm>
    </dsp:sp>
    <dsp:sp modelId="{B0F1D23F-A400-418D-87A3-A6C5C0CFC48D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5119509" y="1075630"/>
        <a:ext cx="232528" cy="231904"/>
      </dsp:txXfrm>
    </dsp:sp>
    <dsp:sp modelId="{970DE800-AAD4-41A0-B21F-48791738F977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Shortest Path</a:t>
          </a:r>
        </a:p>
      </dsp:txBody>
      <dsp:txXfrm>
        <a:off x="4481887" y="1590653"/>
        <a:ext cx="1507771" cy="882693"/>
      </dsp:txXfrm>
    </dsp:sp>
    <dsp:sp modelId="{C0808CA6-DD0F-4024-8A46-7FCC4AEE2DEF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085004" y="1915735"/>
        <a:ext cx="231904" cy="232528"/>
      </dsp:txXfrm>
    </dsp:sp>
    <dsp:sp modelId="{A2FC4546-20BE-4A4A-A250-5D8559C8B719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 Router</a:t>
          </a:r>
        </a:p>
      </dsp:txBody>
      <dsp:txXfrm>
        <a:off x="2294114" y="1590653"/>
        <a:ext cx="1507771" cy="882693"/>
      </dsp:txXfrm>
    </dsp:sp>
    <dsp:sp modelId="{88690E59-32F7-441D-9A37-9352DF6BB5FE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97230" y="1915735"/>
        <a:ext cx="231904" cy="232528"/>
      </dsp:txXfrm>
    </dsp:sp>
    <dsp:sp modelId="{6FB56354-820A-404F-B582-055FFD6FAC06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Router</a:t>
          </a:r>
        </a:p>
      </dsp:txBody>
      <dsp:txXfrm>
        <a:off x="106340" y="1590653"/>
        <a:ext cx="1507771" cy="882693"/>
      </dsp:txXfrm>
    </dsp:sp>
    <dsp:sp modelId="{15CB8EC3-0E62-413D-BD4D-B6BB7EE62FCA}">
      <dsp:nvSpPr>
        <dsp:cNvPr id="0" name=""/>
        <dsp:cNvSpPr/>
      </dsp:nvSpPr>
      <dsp:spPr>
        <a:xfrm rot="5411513">
          <a:off x="691862" y="2610437"/>
          <a:ext cx="331556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41543" y="2638433"/>
        <a:ext cx="232528" cy="232089"/>
      </dsp:txXfrm>
    </dsp:sp>
    <dsp:sp modelId="{6BB2C3E4-B277-4C41-9FC8-939DE3402CF9}">
      <dsp:nvSpPr>
        <dsp:cNvPr id="0" name=""/>
        <dsp:cNvSpPr/>
      </dsp:nvSpPr>
      <dsp:spPr>
        <a:xfrm>
          <a:off x="73643" y="3126382"/>
          <a:ext cx="1562695" cy="937617"/>
        </a:xfrm>
        <a:prstGeom prst="roundRect">
          <a:avLst>
            <a:gd name="adj" fmla="val 1000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Exit</a:t>
          </a:r>
          <a:endParaRPr lang="en-US" sz="1900" kern="1200" dirty="0"/>
        </a:p>
      </dsp:txBody>
      <dsp:txXfrm>
        <a:off x="101105" y="3153844"/>
        <a:ext cx="1507771" cy="882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B82A8469-DE6A-4848-A67A-1B0E340B7D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296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CF90D4FD-56AF-4B8D-94C0-E09996A170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E86B52-53B3-4736-B7D3-530CDD39EF9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C096ED-5C41-4661-A210-3C629DAF3F6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8640A6D-F1B1-4C38-AFBC-DECE20D68EBC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F855BAD-6D9D-42E4-A81F-72625FF0B5E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176213" y="4149725"/>
            <a:ext cx="8856662" cy="836613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83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132388"/>
            <a:ext cx="8836025" cy="649287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369AE-F6C0-4526-AA54-5A54170FA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0090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1CE96-9A75-4E0E-802A-EFF6CFAA7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0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476250"/>
            <a:ext cx="2087563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113462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89F50-78BC-4B10-B90F-535E5E318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353425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4100512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4100513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95288" y="4044950"/>
            <a:ext cx="8353425" cy="2408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56127-3510-4F4C-A28B-EC5B4401A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28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353425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95288" y="1484313"/>
            <a:ext cx="8353425" cy="4968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3B497-2B28-4F01-9837-79BF68315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55F0B-4A14-4273-A033-4C7BBA8CC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4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77018-B092-4103-BC29-046EBCC94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C6DA6-DDE4-4653-84E2-C141784D9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58700-7010-4002-A21C-2880EECA2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6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9B13B-44E3-4883-B777-C180004B7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53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85647-3064-4B2F-98E6-DB4679FA6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CE339-48D4-4DC0-ABBA-29F6D34C8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86A8D-AF1F-4C51-958C-57FA0DB42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3534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3534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8846" name="Rectangle 7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847" name="Rectangle 7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848" name="Rectangle 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56927FE1-C1F3-407C-9404-B0BC0F9174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3" y="4149725"/>
            <a:ext cx="8856662" cy="1108075"/>
          </a:xfrm>
        </p:spPr>
        <p:txBody>
          <a:bodyPr/>
          <a:lstStyle/>
          <a:p>
            <a:pPr eaLnBrk="1" hangingPunct="1"/>
            <a:r>
              <a:rPr lang="en-US" altLang="en-US" dirty="0"/>
              <a:t>CS542 Project: Link State Routing Simulation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2400" y="5257800"/>
            <a:ext cx="89916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Vivek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Sagar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Sahu</a:t>
            </a:r>
            <a:b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sz="1800" dirty="0"/>
              <a:t>A20375371</a:t>
            </a: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Best 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Enter command ‘5'. It will prompt you to enter the options which you want to select.</a:t>
            </a:r>
          </a:p>
          <a:p>
            <a:r>
              <a:rPr lang="en-US" sz="1800" dirty="0"/>
              <a:t>If you have not updated the topology, choose 1 else choose 2.</a:t>
            </a:r>
          </a:p>
          <a:p>
            <a:r>
              <a:rPr lang="en-US" sz="1800" dirty="0"/>
              <a:t>If valid choice is enter, It will show you the best router with minimum cost to every other router.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3139692"/>
            <a:ext cx="5562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Exit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Enter command '4' to exit from the program.</a:t>
            </a:r>
          </a:p>
          <a:p>
            <a:endParaRPr lang="en-US" sz="2000" dirty="0"/>
          </a:p>
          <a:p>
            <a:r>
              <a:rPr lang="en-US" sz="2000" dirty="0"/>
              <a:t>It will exit the program, and control will be back to console.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3581400"/>
            <a:ext cx="426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07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Invalid Command</a:t>
            </a:r>
          </a:p>
          <a:p>
            <a:endParaRPr lang="en-US" sz="2000" dirty="0"/>
          </a:p>
          <a:p>
            <a:r>
              <a:rPr lang="en-US" sz="2000" dirty="0"/>
              <a:t>Invalid Topology File</a:t>
            </a:r>
          </a:p>
          <a:p>
            <a:endParaRPr lang="en-US" sz="2000" dirty="0"/>
          </a:p>
          <a:p>
            <a:r>
              <a:rPr lang="en-US" sz="2000" dirty="0"/>
              <a:t>Invalid Source router</a:t>
            </a:r>
          </a:p>
          <a:p>
            <a:endParaRPr lang="en-US" sz="2000" dirty="0"/>
          </a:p>
          <a:p>
            <a:r>
              <a:rPr lang="en-US" sz="2000" dirty="0"/>
              <a:t>Invalid Destination router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Invalid Router which is going to be deleted</a:t>
            </a:r>
          </a:p>
          <a:p>
            <a:endParaRPr lang="en-US" sz="2000" dirty="0"/>
          </a:p>
          <a:p>
            <a:r>
              <a:rPr lang="en-US" sz="2000" dirty="0"/>
              <a:t>Invalid selection for Best path.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9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Invalid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entered invalid command, it will display the error message, and prompt for it again.</a:t>
            </a:r>
          </a:p>
          <a:p>
            <a:r>
              <a:rPr lang="en-US" sz="1800" dirty="0"/>
              <a:t>If entered command other then 1 to 6, it will display the error message, and exit the command prompt.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1400"/>
            <a:ext cx="5410200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Invalid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invalid file format is entered, it will display the error message, and prompt for new file again.</a:t>
            </a:r>
          </a:p>
          <a:p>
            <a:r>
              <a:rPr lang="en-US" sz="2000" dirty="0"/>
              <a:t>If invalid topology is entered, it will display the error message, and prompt for new file again.</a:t>
            </a:r>
          </a:p>
          <a:p>
            <a:r>
              <a:rPr lang="en-US" sz="2000" dirty="0"/>
              <a:t>If empty topology file is entered, it will display the error message, and prompt for new file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37889"/>
            <a:ext cx="6324600" cy="31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13188"/>
            <a:ext cx="8353425" cy="719138"/>
          </a:xfrm>
        </p:spPr>
        <p:txBody>
          <a:bodyPr/>
          <a:lstStyle/>
          <a:p>
            <a:r>
              <a:rPr lang="en-US" dirty="0"/>
              <a:t>	  Invalid Source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entered invalid source router, it will display the error message, and prompt for it again.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05200"/>
            <a:ext cx="4724400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Invalid Destination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entered invalid source router, it will display the error message, and prompt for it again.</a:t>
            </a:r>
          </a:p>
          <a:p>
            <a:r>
              <a:rPr lang="en-US" sz="2000" dirty="0"/>
              <a:t>If both source router and destination router are same, it will display the error message, and prompt for it again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62400"/>
            <a:ext cx="5410200" cy="24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Invalid Router for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entered invalid source router, it will display the error message, and prompt for it again.</a:t>
            </a:r>
          </a:p>
          <a:p>
            <a:r>
              <a:rPr lang="en-US" sz="2000" dirty="0"/>
              <a:t>If entered router same as source or destination router already being used, then it will prompt for new start or destination router.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80521"/>
            <a:ext cx="4571999" cy="25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0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Invalid Selection for Best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entered invalid option, it will display the error message, and prompt for it again.</a:t>
            </a:r>
          </a:p>
          <a:p>
            <a:r>
              <a:rPr lang="en-US" sz="1800" dirty="0"/>
              <a:t>If entered valid option but unrelative to updated topology, it will display the error message, and prompt for it again.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95105"/>
            <a:ext cx="5257800" cy="31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implemented program for Link State Algorithm works for any network topology regardless of the size of network.</a:t>
            </a:r>
          </a:p>
          <a:p>
            <a:r>
              <a:rPr lang="en-US" sz="2000" dirty="0"/>
              <a:t>With every node having partial information about the network topology, it can create shortest path tree for the network.</a:t>
            </a:r>
          </a:p>
          <a:p>
            <a:r>
              <a:rPr lang="en-US" sz="2000" dirty="0"/>
              <a:t>Given valid topology data, it will provide you with the shortest path between source router and destination router.</a:t>
            </a:r>
          </a:p>
          <a:p>
            <a:r>
              <a:rPr lang="en-US" sz="2000" dirty="0"/>
              <a:t>You can also delete any node including source and destination router already being chosen in beginning by user.</a:t>
            </a:r>
          </a:p>
          <a:p>
            <a:r>
              <a:rPr lang="en-US" sz="2000" dirty="0"/>
              <a:t>It will give you the best router which has the lowest cost with every other routers in the given topology.</a:t>
            </a:r>
          </a:p>
        </p:txBody>
      </p:sp>
    </p:spTree>
    <p:extLst>
      <p:ext uri="{BB962C8B-B14F-4D97-AF65-F5344CB8AC3E}">
        <p14:creationId xmlns:p14="http://schemas.microsoft.com/office/powerpoint/2010/main" val="18777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188"/>
            <a:ext cx="8353425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			</a:t>
            </a:r>
            <a:r>
              <a:rPr lang="en-US" altLang="en-US" dirty="0" err="1"/>
              <a:t>OverView</a:t>
            </a:r>
            <a:endParaRPr lang="en-US" altLang="en-US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1447800"/>
            <a:ext cx="8686800" cy="5410200"/>
          </a:xfrm>
        </p:spPr>
        <p:txBody>
          <a:bodyPr/>
          <a:lstStyle/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000" dirty="0"/>
              <a:t>Overview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Introduction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Work Flow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Validations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188"/>
            <a:ext cx="8353425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			Introduction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5068887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Link-state routing protocols are one of the two main classes of routing protocols used in packet switching networks for computer communications, the other being distance-vector routing protocols.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The basic concept of link state routing is that each node constructs a map of network topology in the form of graph. Thus after this construction , the node can calculate the best logical path from itself to all possible destination in the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 err="1"/>
              <a:t>Djikstra’s</a:t>
            </a:r>
            <a:r>
              <a:rPr lang="en-US" sz="1800" dirty="0"/>
              <a:t> shortest path algorithm is used to find the shortest path from each node to all other nodes.</a:t>
            </a:r>
          </a:p>
          <a:p>
            <a:endParaRPr lang="en-US" sz="1800" dirty="0"/>
          </a:p>
          <a:p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188"/>
            <a:ext cx="8353425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			Work Flow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2443784"/>
              </p:ext>
            </p:extLst>
          </p:nvPr>
        </p:nvGraphicFramePr>
        <p:xfrm>
          <a:off x="15240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Welcome Screen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the program with command - python link_state.py</a:t>
            </a:r>
          </a:p>
          <a:p>
            <a:r>
              <a:rPr lang="en-US" sz="2000" dirty="0"/>
              <a:t>It will display all the options and prompt for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00" y="2667000"/>
            <a:ext cx="662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1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Create Topology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Enter command '1'. It will prompt you to enter the topology name.</a:t>
            </a:r>
          </a:p>
          <a:p>
            <a:r>
              <a:rPr lang="en-US" sz="2000" dirty="0"/>
              <a:t>If valid name is entered, it will display the data to review, and prompt for next command.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236913"/>
            <a:ext cx="6248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Connection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Enter command '2'. It will prompt you to enter the source router.</a:t>
            </a:r>
          </a:p>
          <a:p>
            <a:r>
              <a:rPr lang="en-US" sz="2000" dirty="0"/>
              <a:t>If valid source router is entered, it will display the connection table, and prompt for next command.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00" y="3313113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3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Shortest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Enter command '3'. It will prompt you to enter the destination router.</a:t>
            </a:r>
          </a:p>
          <a:p>
            <a:r>
              <a:rPr lang="en-US" sz="2000" dirty="0"/>
              <a:t>If valid destination router is entered, it will display the shortest path from source router to destination router with total cost, and prompt for next command.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429000"/>
            <a:ext cx="5486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35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Remove Router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Enter command ‘4'. It will prompt you to enter the router which you want to delete.</a:t>
            </a:r>
          </a:p>
          <a:p>
            <a:r>
              <a:rPr lang="en-US" sz="2000" dirty="0"/>
              <a:t>If valid router is entered, it will display the updated connection table and new path.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2932113"/>
            <a:ext cx="579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63612"/>
      </p:ext>
    </p:extLst>
  </p:cSld>
  <p:clrMapOvr>
    <a:masterClrMapping/>
  </p:clrMapOvr>
</p:sld>
</file>

<file path=ppt/theme/theme1.xml><?xml version="1.0" encoding="utf-8"?>
<a:theme xmlns:a="http://schemas.openxmlformats.org/drawingml/2006/main" name="Suit on the move design template">
  <a:themeElements>
    <a:clrScheme name="Suit on the move design template 1">
      <a:dk1>
        <a:srgbClr val="000000"/>
      </a:dk1>
      <a:lt1>
        <a:srgbClr val="FFFFFF"/>
      </a:lt1>
      <a:dk2>
        <a:srgbClr val="001968"/>
      </a:dk2>
      <a:lt2>
        <a:srgbClr val="FFFFFF"/>
      </a:lt2>
      <a:accent1>
        <a:srgbClr val="A0E2FA"/>
      </a:accent1>
      <a:accent2>
        <a:srgbClr val="B5B0FA"/>
      </a:accent2>
      <a:accent3>
        <a:srgbClr val="AAABB9"/>
      </a:accent3>
      <a:accent4>
        <a:srgbClr val="DADADA"/>
      </a:accent4>
      <a:accent5>
        <a:srgbClr val="CDEEFC"/>
      </a:accent5>
      <a:accent6>
        <a:srgbClr val="A49FE3"/>
      </a:accent6>
      <a:hlink>
        <a:srgbClr val="F4D1C8"/>
      </a:hlink>
      <a:folHlink>
        <a:srgbClr val="D18009"/>
      </a:folHlink>
    </a:clrScheme>
    <a:fontScheme name="Suit on the move design templat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uit on the move design template 1">
        <a:dk1>
          <a:srgbClr val="000000"/>
        </a:dk1>
        <a:lt1>
          <a:srgbClr val="FFFFFF"/>
        </a:lt1>
        <a:dk2>
          <a:srgbClr val="001968"/>
        </a:dk2>
        <a:lt2>
          <a:srgbClr val="FFFFFF"/>
        </a:lt2>
        <a:accent1>
          <a:srgbClr val="A0E2FA"/>
        </a:accent1>
        <a:accent2>
          <a:srgbClr val="B5B0FA"/>
        </a:accent2>
        <a:accent3>
          <a:srgbClr val="AAABB9"/>
        </a:accent3>
        <a:accent4>
          <a:srgbClr val="DADADA"/>
        </a:accent4>
        <a:accent5>
          <a:srgbClr val="CDEEFC"/>
        </a:accent5>
        <a:accent6>
          <a:srgbClr val="A49FE3"/>
        </a:accent6>
        <a:hlink>
          <a:srgbClr val="F4D1C8"/>
        </a:hlink>
        <a:folHlink>
          <a:srgbClr val="D180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Suit on the move design template</Template>
  <TotalTime>2521</TotalTime>
  <Words>753</Words>
  <Application>Microsoft Office PowerPoint</Application>
  <PresentationFormat>On-screen Show (4:3)</PresentationFormat>
  <Paragraphs>94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Times New Roman</vt:lpstr>
      <vt:lpstr>Verdana</vt:lpstr>
      <vt:lpstr>Wingdings</vt:lpstr>
      <vt:lpstr>Suit on the move design template</vt:lpstr>
      <vt:lpstr>CS542 Project: Link State Routing Simulation</vt:lpstr>
      <vt:lpstr>   OverView</vt:lpstr>
      <vt:lpstr>   Introduction</vt:lpstr>
      <vt:lpstr>   Work Flow</vt:lpstr>
      <vt:lpstr>  Welcome Screen</vt:lpstr>
      <vt:lpstr>  Create Topology</vt:lpstr>
      <vt:lpstr>  Connection Table</vt:lpstr>
      <vt:lpstr>      Shortest Path</vt:lpstr>
      <vt:lpstr>  Remove Router</vt:lpstr>
      <vt:lpstr>     Best Router</vt:lpstr>
      <vt:lpstr>    Exit</vt:lpstr>
      <vt:lpstr>   Validations</vt:lpstr>
      <vt:lpstr>  Invalid Command</vt:lpstr>
      <vt:lpstr>   Invalid File</vt:lpstr>
      <vt:lpstr>   Invalid Source Router</vt:lpstr>
      <vt:lpstr> Invalid Destination Router</vt:lpstr>
      <vt:lpstr> Invalid Router for modification</vt:lpstr>
      <vt:lpstr>   Invalid Selection for Best Path</vt:lpstr>
      <vt:lpstr>   Conclusion</vt:lpstr>
    </vt:vector>
  </TitlesOfParts>
  <Company>Career Development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mcgill</dc:creator>
  <cp:lastModifiedBy>VIVEK SAGAR</cp:lastModifiedBy>
  <cp:revision>117</cp:revision>
  <dcterms:created xsi:type="dcterms:W3CDTF">2007-04-19T17:42:59Z</dcterms:created>
  <dcterms:modified xsi:type="dcterms:W3CDTF">2016-11-21T05:31:33Z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TC011408061033</vt:lpwstr>
  </property>
</Properties>
</file>