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4/25/2019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550615" y="1637731"/>
            <a:ext cx="9087594"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3785441" y="1255594"/>
            <a:ext cx="4617942" cy="5262308"/>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302</TotalTime>
  <Words>580</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Yadav, Sagar A.</cp:lastModifiedBy>
  <cp:revision>10</cp:revision>
  <dcterms:created xsi:type="dcterms:W3CDTF">2018-09-09T09:14:01Z</dcterms:created>
  <dcterms:modified xsi:type="dcterms:W3CDTF">2019-04-25T05:14:21Z</dcterms:modified>
</cp:coreProperties>
</file>