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7B87-4014-4357-87CC-CFA888B82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16B5D-EFE5-44C3-BBDE-E2DBE1626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8B0A-4891-4213-B741-80E080C8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21A4-7564-4483-A84E-8C936AB6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5DDD-CD30-401F-809C-E0465A4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4970-08EE-4483-BA6C-4CDDBD02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5CB8A-430B-455D-9FB6-056692C6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C8AFE-8423-48CB-95B8-5A9096B6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3CB03-FBA9-464B-B582-6A71AF92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5E2E-E2A4-4988-A428-A1D02D93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D41CD-7CF1-49EE-BC01-C518D2430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123EF-BCBD-4AB8-9F4E-C2BAE0572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36E41-9614-4D72-A0FA-4D4CDF2B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3888-D7F5-4FC7-954E-B095BCF9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F0F0E-2870-4266-B4D3-2FAAC3B4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24B0-AE42-4524-A4C7-8B23617E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300-1782-473B-AB8A-FFBE7341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29BA-4CE7-4221-89D2-6DE70DF6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099D0-8AFD-4E48-9465-B816446F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3083-F319-48D1-87D7-3219E52E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9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C370-FCA3-428B-BEFA-7F087805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00B48-AE4F-4D9A-94BD-33E8065C4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A63D-E046-4CB2-8733-4F28E576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49C05-AB45-452E-A8D1-0B0A82E5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B524-92A2-4156-9ADD-3B611A20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BB8D-A22D-43FA-8616-B7B2440D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B5AD-731B-467C-8C48-F3E10D769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9E495-605A-4426-8155-390200BF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4AD3-D683-4C2F-9197-D937F5F7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EE186-F9DE-4A4B-89AC-AF4759A2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66967-F97D-49E8-9B30-55947DB9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0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014C-E33B-4D50-97FA-1428DBC1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C6910-A01E-41D3-9D74-FFEBFF5E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47991-146B-46F7-BD28-AB68038A6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59BF0-66B6-4FAE-A6F6-F39777B4C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2FF6A-CA5F-4946-9907-62A5322F6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618E8-950B-4602-A1D9-A972B828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F6F94-6939-44B6-A8A4-5373873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32AB4-A1D7-4D14-BB33-722468B1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38A0-CC90-4D16-AE06-AA09C49C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24D1C-1EEC-44F8-8F5A-C76DD38B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702E9-2BC2-47BB-81E9-E2B0612F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D5509-6C24-4CC5-BA67-3D57612E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929C5-EDCB-4D95-A4D8-C8A09F5F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E6F2E-90F7-45E8-B9AD-BA747813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D21A2-2FB4-4613-8825-E1BC8CE8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9E84-1542-4F3F-885A-C450E97F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20BA-307B-4D71-BC58-E4640165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8C9B2-7920-4642-BACC-D44FC1AFE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99C1C-8026-46DE-A19B-950B344B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BCD5-92AE-499E-BA96-4CC48561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6EB73-3A02-4DCD-A38C-5D90B8AD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7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ED61-BDA7-4E09-A108-2B529C9A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50792-4C82-435E-9830-FE20D6274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5B96F-D69D-49B5-887B-D086FD194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65D0E-6227-4050-8EE6-05CDFCE9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2A1F-23C1-4E27-9F6C-38EF436E80B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80801-21FB-4BEE-8C4C-8E9B58C5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A8A-E658-4EF4-8B16-59B59C07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6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D1BA6-DAD8-41A6-AC82-D367CED9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95079-EC75-4548-A440-C0E048C5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5EFD-71E9-47FB-8142-F75DCDF43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2A1F-23C1-4E27-9F6C-38EF436E80B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BDC3-14CA-4D06-A739-3D43C4071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24BFF-0CF9-4B42-BC65-127AA276F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F9ED-897C-4DF7-9BE3-EDE43BD9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9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pdlfiles\pdlfiles\eng\Sustaining_Patches" TargetMode="External"/><Relationship Id="rId2" Type="http://schemas.openxmlformats.org/officeDocument/2006/relationships/hyperlink" Target="file:///\\pdlfiles-ba\pdlfiles\eng\Sustaining_Patch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lculus.efi.com/requests/1207154" TargetMode="External"/><Relationship Id="rId4" Type="http://schemas.openxmlformats.org/officeDocument/2006/relationships/hyperlink" Target="file:///\\bauser\Fiery-products\Sustaining_builds\EFI_Bernstein1.0J\G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3AE7-F6AE-413C-85E7-BDE7554E6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PATCH VALIDATION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47C5B-F947-49F7-822D-77EA0739C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4E7A-B89C-48EA-A3A4-C802DF3B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AC99-2743-4659-9C31-2DF9A8C4A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this tool </a:t>
            </a:r>
          </a:p>
          <a:p>
            <a:r>
              <a:rPr lang="en-US" dirty="0"/>
              <a:t>What Does this tool Do ?</a:t>
            </a:r>
          </a:p>
          <a:p>
            <a:r>
              <a:rPr lang="en-US" dirty="0"/>
              <a:t>How does this tool Work ?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1031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5E61-1ADE-496A-98FA-5CF9AD6C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this tool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5E00-81DD-431E-9438-A54CC437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To Avoid Direct rejections.</a:t>
            </a:r>
          </a:p>
          <a:p>
            <a:r>
              <a:rPr lang="en-US" sz="1800" dirty="0"/>
              <a:t>With less user intervention ,this patch can be validated.</a:t>
            </a:r>
          </a:p>
          <a:p>
            <a:r>
              <a:rPr lang="en-US" sz="1800" dirty="0"/>
              <a:t>Verify the patch with the configuration </a:t>
            </a:r>
            <a:r>
              <a:rPr lang="en-US" sz="1800" dirty="0" err="1"/>
              <a:t>GM+Preq+Patch</a:t>
            </a:r>
            <a:r>
              <a:rPr lang="en-US" sz="1800" dirty="0"/>
              <a:t>.</a:t>
            </a:r>
          </a:p>
          <a:p>
            <a:r>
              <a:rPr lang="en-US" sz="1800" dirty="0"/>
              <a:t>Build confidence while releasing the patch.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7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832C-201F-4B95-9067-81213A49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tool Do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FD4E-49C5-4683-82C5-ABFCD88B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This tool will install the GM Setup.exe on the server or VM based on the user selection.</a:t>
            </a:r>
          </a:p>
          <a:p>
            <a:r>
              <a:rPr lang="en-US" sz="1800" dirty="0"/>
              <a:t>Installs all the pre-requisites mentioned .</a:t>
            </a:r>
          </a:p>
          <a:p>
            <a:r>
              <a:rPr lang="en-US" sz="1800" dirty="0"/>
              <a:t>Installs the patch to be verified.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4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470D-6D5A-40FB-B44D-F2E7451A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tool Work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6437-7FD7-4529-9F26-FE31B7CE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Before using this tool, we need to Copy all the pre-</a:t>
            </a:r>
            <a:r>
              <a:rPr lang="en-US" sz="1800" dirty="0" err="1"/>
              <a:t>requiste</a:t>
            </a:r>
            <a:r>
              <a:rPr lang="en-US" sz="1800" dirty="0"/>
              <a:t> patches in the below location :-</a:t>
            </a:r>
          </a:p>
          <a:p>
            <a:pPr marL="0" indent="0">
              <a:buNone/>
            </a:pPr>
            <a:r>
              <a:rPr lang="en-US" sz="1800" dirty="0">
                <a:hlinkClick r:id="rId2" action="ppaction://hlinkfile"/>
              </a:rPr>
              <a:t>\\pdlfiles-ba\pdlfiles\eng\Sustaining_Patches</a:t>
            </a:r>
            <a:r>
              <a:rPr lang="en-US" sz="1800" dirty="0"/>
              <a:t> and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hlinkClick r:id="rId3" action="ppaction://hlinkfile"/>
              </a:rPr>
              <a:t>\\pdlfiles\pdlfiles\eng\Sustaining_Patches</a:t>
            </a:r>
            <a:endParaRPr lang="en-US" sz="1800" dirty="0"/>
          </a:p>
          <a:p>
            <a:r>
              <a:rPr lang="en-US" sz="1800"/>
              <a:t>This </a:t>
            </a:r>
            <a:r>
              <a:rPr lang="en-US" sz="1800" dirty="0"/>
              <a:t>tool installs the setup.exe present in the Ex:-</a:t>
            </a:r>
          </a:p>
          <a:p>
            <a:pPr marL="0" indent="0">
              <a:buNone/>
            </a:pPr>
            <a:r>
              <a:rPr lang="en-US" sz="1800" dirty="0">
                <a:hlinkClick r:id="rId4" action="ppaction://hlinkfile"/>
              </a:rPr>
              <a:t>\\bauser\Fiery-products\Sustaining_builds\EFI_Bernstein1.0J\GM</a:t>
            </a:r>
            <a:endParaRPr lang="en-US" sz="1800" dirty="0"/>
          </a:p>
          <a:p>
            <a:r>
              <a:rPr lang="en-US" sz="1800" dirty="0"/>
              <a:t>This tool installs all the pre-requisites mentioned and the patch to be validated.</a:t>
            </a:r>
          </a:p>
          <a:p>
            <a:r>
              <a:rPr lang="en-US" sz="1800" dirty="0"/>
              <a:t>Finally it triggers a calculus request based on the above inputs.</a:t>
            </a:r>
          </a:p>
          <a:p>
            <a:pPr marL="0" indent="0">
              <a:buNone/>
            </a:pPr>
            <a:r>
              <a:rPr lang="en-US" sz="1800" dirty="0"/>
              <a:t>Ex:- </a:t>
            </a:r>
            <a:r>
              <a:rPr lang="en-US" sz="1800" dirty="0">
                <a:hlinkClick r:id="rId5"/>
              </a:rPr>
              <a:t>https://calculus.efi.com/requests/1207154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3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30FC-5E5C-44B6-8902-A6D1300E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Screenshot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6AC226-EBE5-4C23-BE63-E4985B45A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101" y="1825625"/>
            <a:ext cx="84097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9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FAE6-3827-4BDF-90D6-B2785C65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A8DF-BFDA-46FC-A2AF-1930C396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2987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8E4CDA1132954EA66E7CC9CE39C5CB" ma:contentTypeVersion="0" ma:contentTypeDescription="Create a new document." ma:contentTypeScope="" ma:versionID="f041f54bf4bfe06f7e4683fed34141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173ff60f10a57dad6eaf482ff2f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465275-B123-488D-A4FF-7FDD54A056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B15ED8-ED19-4DFC-A016-DC2ADE95A804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CF6DC6C-4E2F-4DAB-9316-0AF2274A4C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PATCH VALIDATION TOOL</Template>
  <TotalTime>0</TotalTime>
  <Words>222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PATCH VALIDATION TOOL </vt:lpstr>
      <vt:lpstr>Agenda </vt:lpstr>
      <vt:lpstr>Why do we need this tool ?</vt:lpstr>
      <vt:lpstr>What Does this tool Do ?</vt:lpstr>
      <vt:lpstr>How does this tool Work ?</vt:lpstr>
      <vt:lpstr>Tool Screenshot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PATCH VALIDATION TOOL </dc:title>
  <dc:creator>Sagar S</dc:creator>
  <cp:lastModifiedBy>Sagar S</cp:lastModifiedBy>
  <cp:revision>2</cp:revision>
  <dcterms:created xsi:type="dcterms:W3CDTF">2020-06-04T04:58:05Z</dcterms:created>
  <dcterms:modified xsi:type="dcterms:W3CDTF">2020-07-21T09:37:32Z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0x010100F68E4CDA1132954EA66E7CC9CE39C5CB</vt:lpwstr>
  </property>
</Properties>
</file>