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2" r:id="rId6"/>
    <p:sldId id="263" r:id="rId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B9A-3881-2491-8AE7-179B45A0F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E62EDF11-F677-DDBB-2A3C-2F0DF4710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67D034CC-0083-8E4C-C0CF-4952D001CC75}"/>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1C5D7526-B9D2-94CE-3E51-AC9CF84E2973}"/>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9605DDD-42EA-D1FA-1A38-597D76B2EAE4}"/>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24912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240B-EDA3-ED47-1386-5506A78ACD2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ADB84B5D-1E79-E3B8-658D-7C919DACA0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7E2C306-5764-B47D-C612-8842CC0BECE7}"/>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45C9A687-AE83-5454-3E0E-0469D31CAF1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1F1996D-4909-7EDE-0584-830934F8E405}"/>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318456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CA6A6-C727-1BCF-275F-F7913AE6E4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691439A7-57E5-F90F-F806-E9E45B7A2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98D431E-9FE4-E5C8-2FFE-B9BB18C8EBFB}"/>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A58033FC-4999-C1BC-04BC-96DA408C5640}"/>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2C732EF-BCE1-0EAC-3FEE-A06C05CA4FFC}"/>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204671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0B5E-A894-98B7-46C0-285617A6AA5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59F94D2-D42D-EB47-806D-75D421E4B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0012E18-DAA5-71E3-931C-845CD4A14AC5}"/>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3A2666D5-49D9-CD90-1AB2-23437BB2C92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55B1207-CD4C-10BB-2B7D-3E11DDA3257B}"/>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209925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D187-4F09-2945-436F-828AEF70D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A0545E7C-C4AA-B9B3-8029-A0EEF12EB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BC455-4A8E-C52D-C3BD-8A997211DD19}"/>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20FA0502-944E-8B15-6FBF-461AEFA88B9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12BC4EC-DA62-0C4D-E884-D4B05B033673}"/>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156580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7121-1680-0857-F43A-09C5FA805453}"/>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B5DBA428-CF43-F3AA-EFBC-C36695C88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A36C5C54-A698-8FBC-0160-9FF8678C1C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2D757961-9FD8-A7A2-F866-DF8419644E91}"/>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6" name="Footer Placeholder 5">
            <a:extLst>
              <a:ext uri="{FF2B5EF4-FFF2-40B4-BE49-F238E27FC236}">
                <a16:creationId xmlns:a16="http://schemas.microsoft.com/office/drawing/2014/main" id="{9684278F-B6FB-DF95-308F-81743B26D972}"/>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D34277D-1036-34EA-B67A-086D1E9997F7}"/>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275834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2967-017D-0742-CF89-D111A8B41D70}"/>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9AA57A8-D05A-AB3A-8A07-BCA42ABD0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27AF0-1015-098A-8205-FBDC38DD29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94FBD5A8-7C4D-D764-2CBA-AB095F3DC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A0793-4A02-D347-D9A6-17CBA948F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1AF2734B-F45A-EAF0-3EC5-91C7F0399B46}"/>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8" name="Footer Placeholder 7">
            <a:extLst>
              <a:ext uri="{FF2B5EF4-FFF2-40B4-BE49-F238E27FC236}">
                <a16:creationId xmlns:a16="http://schemas.microsoft.com/office/drawing/2014/main" id="{E43E3DA1-D0A4-6B41-76FC-E13546553AC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9440FFE7-D93C-90C9-A86F-31CFA979CF47}"/>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323830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0AE5-E493-09E1-94DE-0F588C2AD8DD}"/>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011CACA0-FF37-077D-5079-652B3CF470A4}"/>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4" name="Footer Placeholder 3">
            <a:extLst>
              <a:ext uri="{FF2B5EF4-FFF2-40B4-BE49-F238E27FC236}">
                <a16:creationId xmlns:a16="http://schemas.microsoft.com/office/drawing/2014/main" id="{0C8E7F57-14C6-09A1-0371-6407A1073299}"/>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38173E48-54AF-39B8-BC95-E323C8A9067B}"/>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388223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A63F1-3DA6-A65B-1F4C-E2E8EF390825}"/>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3" name="Footer Placeholder 2">
            <a:extLst>
              <a:ext uri="{FF2B5EF4-FFF2-40B4-BE49-F238E27FC236}">
                <a16:creationId xmlns:a16="http://schemas.microsoft.com/office/drawing/2014/main" id="{156CD1F1-FA9A-D808-6D75-2DF0E7D06DDA}"/>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C6E9F9E3-F61F-2304-1DD2-48D3CD0A7AFC}"/>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414672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DE30-0336-7CF0-3BBF-D47B6E3E6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06A306E8-D99E-1DF8-CD40-4C811BF97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34F0DFA8-1E1E-8D72-9BCC-E80865978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3B872-941C-1A10-9648-EDDA7AED291F}"/>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6" name="Footer Placeholder 5">
            <a:extLst>
              <a:ext uri="{FF2B5EF4-FFF2-40B4-BE49-F238E27FC236}">
                <a16:creationId xmlns:a16="http://schemas.microsoft.com/office/drawing/2014/main" id="{0C61A9B8-4E76-D833-041D-0F6C26867300}"/>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65354DC9-20D0-7A7A-C71B-EF96870441C5}"/>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132539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0F3C-09B3-A065-962C-4E534998A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F2F70BB2-C7B2-3622-0B1C-291DDD84B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A0843D11-D8BD-0495-4CBA-C121CA58F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CFCE3-53BC-2BD4-3AAD-B05D0F997093}"/>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6" name="Footer Placeholder 5">
            <a:extLst>
              <a:ext uri="{FF2B5EF4-FFF2-40B4-BE49-F238E27FC236}">
                <a16:creationId xmlns:a16="http://schemas.microsoft.com/office/drawing/2014/main" id="{801FBE75-70B5-D99E-76C9-AC0DBD5742E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7668202E-9EFC-927E-1550-989E28EBB039}"/>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78555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E2AC1-DC17-2497-B6E3-84A2FB7EF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6BD174A6-E747-547D-9319-6A2280E8C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6E431A4-BC94-2653-8AF6-758C3F441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093A2637-CDF1-1CF4-6DAA-86FFF169B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9FB7D0AB-E081-9864-3E30-46AF71E46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EFB9B-BF39-4F4D-8E55-E7DB7889FB46}" type="slidenum">
              <a:rPr lang="en-TR" smtClean="0"/>
              <a:t>‹#›</a:t>
            </a:fld>
            <a:endParaRPr lang="en-TR"/>
          </a:p>
        </p:txBody>
      </p:sp>
    </p:spTree>
    <p:extLst>
      <p:ext uri="{BB962C8B-B14F-4D97-AF65-F5344CB8AC3E}">
        <p14:creationId xmlns:p14="http://schemas.microsoft.com/office/powerpoint/2010/main" val="2068543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62F6B5-1503-75D2-AB0B-155C8A0BB8D3}"/>
              </a:ext>
            </a:extLst>
          </p:cNvPr>
          <p:cNvSpPr>
            <a:spLocks noGrp="1"/>
          </p:cNvSpPr>
          <p:nvPr>
            <p:ph type="ctrTitle"/>
          </p:nvPr>
        </p:nvSpPr>
        <p:spPr>
          <a:xfrm>
            <a:off x="625274" y="3388679"/>
            <a:ext cx="10640754" cy="775845"/>
          </a:xfrm>
        </p:spPr>
        <p:txBody>
          <a:bodyPr anchor="b">
            <a:normAutofit/>
          </a:bodyPr>
          <a:lstStyle/>
          <a:p>
            <a:r>
              <a:rPr lang="en-TR" sz="3600" dirty="0">
                <a:solidFill>
                  <a:schemeClr val="tx2"/>
                </a:solidFill>
              </a:rPr>
              <a:t>Creativity. Anytime, anywhere.</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Icon&#10;&#10;Description automatically generated">
            <a:extLst>
              <a:ext uri="{FF2B5EF4-FFF2-40B4-BE49-F238E27FC236}">
                <a16:creationId xmlns:a16="http://schemas.microsoft.com/office/drawing/2014/main" id="{EFBAFD62-39DA-5124-2F5D-FE02D3136379}"/>
              </a:ext>
            </a:extLst>
          </p:cNvPr>
          <p:cNvPicPr>
            <a:picLocks noChangeAspect="1"/>
          </p:cNvPicPr>
          <p:nvPr/>
        </p:nvPicPr>
        <p:blipFill>
          <a:blip r:embed="rId2"/>
          <a:stretch>
            <a:fillRect/>
          </a:stretch>
        </p:blipFill>
        <p:spPr>
          <a:xfrm>
            <a:off x="1092530" y="1741258"/>
            <a:ext cx="9299985" cy="1511246"/>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884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0EF98D7-1C4F-CA12-ABCD-BD9B95299965}"/>
              </a:ext>
            </a:extLst>
          </p:cNvPr>
          <p:cNvSpPr>
            <a:spLocks noGrp="1"/>
          </p:cNvSpPr>
          <p:nvPr>
            <p:ph type="title"/>
          </p:nvPr>
        </p:nvSpPr>
        <p:spPr>
          <a:xfrm>
            <a:off x="356238" y="143658"/>
            <a:ext cx="9833548" cy="1066802"/>
          </a:xfrm>
        </p:spPr>
        <p:txBody>
          <a:bodyPr anchor="b">
            <a:normAutofit/>
          </a:bodyPr>
          <a:lstStyle/>
          <a:p>
            <a:r>
              <a:rPr lang="en-TR" sz="5000" dirty="0">
                <a:solidFill>
                  <a:schemeClr val="tx2"/>
                </a:solidFill>
              </a:rPr>
              <a:t>CREATIVITY AT ITS FINEST</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AB01FF93-C110-7EA1-9B55-A3FEE060973D}"/>
              </a:ext>
            </a:extLst>
          </p:cNvPr>
          <p:cNvSpPr txBox="1"/>
          <p:nvPr/>
        </p:nvSpPr>
        <p:spPr>
          <a:xfrm>
            <a:off x="356238" y="1594120"/>
            <a:ext cx="9041514" cy="400110"/>
          </a:xfrm>
          <a:prstGeom prst="rect">
            <a:avLst/>
          </a:prstGeom>
          <a:noFill/>
        </p:spPr>
        <p:txBody>
          <a:bodyPr wrap="none" rtlCol="0">
            <a:spAutoFit/>
          </a:bodyPr>
          <a:lstStyle/>
          <a:p>
            <a:r>
              <a:rPr lang="en-TR" sz="2000" dirty="0">
                <a:solidFill>
                  <a:schemeClr val="tx2"/>
                </a:solidFill>
              </a:rPr>
              <a:t>CREATIVTALE is a platform that seeks to give everyone access to their creative side.</a:t>
            </a:r>
          </a:p>
        </p:txBody>
      </p:sp>
      <p:sp>
        <p:nvSpPr>
          <p:cNvPr id="11" name="TextBox 10">
            <a:extLst>
              <a:ext uri="{FF2B5EF4-FFF2-40B4-BE49-F238E27FC236}">
                <a16:creationId xmlns:a16="http://schemas.microsoft.com/office/drawing/2014/main" id="{2B76DDC9-2186-C9A5-73D2-CD8D54B08F5A}"/>
              </a:ext>
            </a:extLst>
          </p:cNvPr>
          <p:cNvSpPr txBox="1"/>
          <p:nvPr/>
        </p:nvSpPr>
        <p:spPr>
          <a:xfrm>
            <a:off x="356238" y="2035139"/>
            <a:ext cx="11165749" cy="646331"/>
          </a:xfrm>
          <a:prstGeom prst="rect">
            <a:avLst/>
          </a:prstGeom>
          <a:noFill/>
        </p:spPr>
        <p:txBody>
          <a:bodyPr wrap="none" rtlCol="0">
            <a:spAutoFit/>
          </a:bodyPr>
          <a:lstStyle/>
          <a:p>
            <a:r>
              <a:rPr lang="en-TR" dirty="0">
                <a:solidFill>
                  <a:schemeClr val="tx2"/>
                </a:solidFill>
              </a:rPr>
              <a:t>You can upload your own short stories, </a:t>
            </a:r>
            <a:r>
              <a:rPr lang="tr-TR" dirty="0" err="1">
                <a:solidFill>
                  <a:schemeClr val="tx2"/>
                </a:solidFill>
              </a:rPr>
              <a:t>get</a:t>
            </a:r>
            <a:r>
              <a:rPr lang="en-US" dirty="0">
                <a:solidFill>
                  <a:schemeClr val="tx2"/>
                </a:solidFill>
              </a:rPr>
              <a:t> </a:t>
            </a:r>
            <a:r>
              <a:rPr lang="en-TR" dirty="0">
                <a:solidFill>
                  <a:schemeClr val="tx2"/>
                </a:solidFill>
              </a:rPr>
              <a:t>feedback from others, read what other users have written, write your own </a:t>
            </a:r>
          </a:p>
          <a:p>
            <a:r>
              <a:rPr lang="en-US" dirty="0">
                <a:solidFill>
                  <a:schemeClr val="tx2"/>
                </a:solidFill>
              </a:rPr>
              <a:t>o</a:t>
            </a:r>
            <a:r>
              <a:rPr lang="en-TR" dirty="0">
                <a:solidFill>
                  <a:schemeClr val="tx2"/>
                </a:solidFill>
              </a:rPr>
              <a:t>pinions about others’ work and more.</a:t>
            </a:r>
          </a:p>
        </p:txBody>
      </p:sp>
      <p:pic>
        <p:nvPicPr>
          <p:cNvPr id="2050" name="Picture 2" descr="The Cell Phone Policy at JW: Is it Fair? by Juno S.">
            <a:extLst>
              <a:ext uri="{FF2B5EF4-FFF2-40B4-BE49-F238E27FC236}">
                <a16:creationId xmlns:a16="http://schemas.microsoft.com/office/drawing/2014/main" id="{72328D6E-B84C-6694-EE31-2448A1C9A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650" y="3200264"/>
            <a:ext cx="4983962" cy="2425528"/>
          </a:xfrm>
          <a:prstGeom prst="round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9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DFB7C5-0BA0-D23B-3002-46DBF631DCF4}"/>
              </a:ext>
            </a:extLst>
          </p:cNvPr>
          <p:cNvSpPr>
            <a:spLocks noGrp="1"/>
          </p:cNvSpPr>
          <p:nvPr>
            <p:ph type="title"/>
          </p:nvPr>
        </p:nvSpPr>
        <p:spPr>
          <a:xfrm>
            <a:off x="1940281" y="317233"/>
            <a:ext cx="8311132" cy="1837349"/>
          </a:xfrm>
        </p:spPr>
        <p:txBody>
          <a:bodyPr>
            <a:normAutofit/>
          </a:bodyPr>
          <a:lstStyle/>
          <a:p>
            <a:pPr algn="ctr"/>
            <a:r>
              <a:rPr lang="en-TR" sz="3600" dirty="0">
                <a:solidFill>
                  <a:schemeClr val="tx2"/>
                </a:solidFill>
              </a:rPr>
              <a:t>HOW DOES CREATIVTALE WORK?</a:t>
            </a:r>
          </a:p>
        </p:txBody>
      </p:sp>
      <p:sp>
        <p:nvSpPr>
          <p:cNvPr id="3" name="Content Placeholder 2">
            <a:extLst>
              <a:ext uri="{FF2B5EF4-FFF2-40B4-BE49-F238E27FC236}">
                <a16:creationId xmlns:a16="http://schemas.microsoft.com/office/drawing/2014/main" id="{5E8CD412-2C94-2187-21A8-A796978D499C}"/>
              </a:ext>
            </a:extLst>
          </p:cNvPr>
          <p:cNvSpPr>
            <a:spLocks noGrp="1"/>
          </p:cNvSpPr>
          <p:nvPr>
            <p:ph idx="1"/>
          </p:nvPr>
        </p:nvSpPr>
        <p:spPr>
          <a:xfrm>
            <a:off x="3014786" y="1715446"/>
            <a:ext cx="5709721" cy="2430864"/>
          </a:xfrm>
        </p:spPr>
        <p:txBody>
          <a:bodyPr anchor="t">
            <a:normAutofit/>
          </a:bodyPr>
          <a:lstStyle/>
          <a:p>
            <a:r>
              <a:rPr lang="en-TR" sz="2000" dirty="0">
                <a:solidFill>
                  <a:schemeClr val="tx2"/>
                </a:solidFill>
              </a:rPr>
              <a:t>CREATIVTALE is a user-friendly platform that people of all ages can use easily. So, the entire process can be summed up into 4 stages.</a:t>
            </a:r>
          </a:p>
          <a:p>
            <a:endParaRPr lang="en-TR"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1F5B60A0-B0EB-7F0A-4468-F8BF19362B4E}"/>
              </a:ext>
            </a:extLst>
          </p:cNvPr>
          <p:cNvSpPr/>
          <p:nvPr/>
        </p:nvSpPr>
        <p:spPr>
          <a:xfrm>
            <a:off x="1771487" y="3270923"/>
            <a:ext cx="1700212" cy="17573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STEP 1:</a:t>
            </a:r>
            <a:br>
              <a:rPr lang="en-TR" dirty="0"/>
            </a:br>
            <a:r>
              <a:rPr lang="en-TR" dirty="0"/>
              <a:t>SIGN-UP</a:t>
            </a:r>
          </a:p>
          <a:p>
            <a:pPr algn="ctr"/>
            <a:r>
              <a:rPr lang="en-TR" dirty="0"/>
              <a:t>PAGE</a:t>
            </a:r>
          </a:p>
        </p:txBody>
      </p:sp>
      <p:sp>
        <p:nvSpPr>
          <p:cNvPr id="6" name="Oval 5">
            <a:extLst>
              <a:ext uri="{FF2B5EF4-FFF2-40B4-BE49-F238E27FC236}">
                <a16:creationId xmlns:a16="http://schemas.microsoft.com/office/drawing/2014/main" id="{F0FDF24E-BF45-6732-9B04-3BC55996C3BB}"/>
              </a:ext>
            </a:extLst>
          </p:cNvPr>
          <p:cNvSpPr/>
          <p:nvPr/>
        </p:nvSpPr>
        <p:spPr>
          <a:xfrm>
            <a:off x="3849588" y="3264335"/>
            <a:ext cx="1700212" cy="17573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STEP 2:</a:t>
            </a:r>
            <a:br>
              <a:rPr lang="en-TR" dirty="0"/>
            </a:br>
            <a:r>
              <a:rPr lang="en-TR" dirty="0"/>
              <a:t>HOME PAGE</a:t>
            </a:r>
          </a:p>
        </p:txBody>
      </p:sp>
      <p:sp>
        <p:nvSpPr>
          <p:cNvPr id="7" name="Oval 6">
            <a:extLst>
              <a:ext uri="{FF2B5EF4-FFF2-40B4-BE49-F238E27FC236}">
                <a16:creationId xmlns:a16="http://schemas.microsoft.com/office/drawing/2014/main" id="{7F2148C6-2BAD-8945-EF12-484A35EBEDB2}"/>
              </a:ext>
            </a:extLst>
          </p:cNvPr>
          <p:cNvSpPr/>
          <p:nvPr/>
        </p:nvSpPr>
        <p:spPr>
          <a:xfrm>
            <a:off x="6095847" y="3264334"/>
            <a:ext cx="1700212" cy="17573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STEP 3:</a:t>
            </a:r>
            <a:br>
              <a:rPr lang="en-TR" dirty="0"/>
            </a:br>
            <a:r>
              <a:rPr lang="en-TR" dirty="0"/>
              <a:t>THE EDITORS</a:t>
            </a:r>
          </a:p>
          <a:p>
            <a:pPr algn="ctr"/>
            <a:r>
              <a:rPr lang="en-TR" dirty="0"/>
              <a:t>PAGE</a:t>
            </a:r>
          </a:p>
        </p:txBody>
      </p:sp>
      <p:sp>
        <p:nvSpPr>
          <p:cNvPr id="9" name="Oval 8">
            <a:extLst>
              <a:ext uri="{FF2B5EF4-FFF2-40B4-BE49-F238E27FC236}">
                <a16:creationId xmlns:a16="http://schemas.microsoft.com/office/drawing/2014/main" id="{68F982FC-E6F2-7A39-27CF-863A4D087719}"/>
              </a:ext>
            </a:extLst>
          </p:cNvPr>
          <p:cNvSpPr/>
          <p:nvPr/>
        </p:nvSpPr>
        <p:spPr>
          <a:xfrm>
            <a:off x="8342106" y="3270923"/>
            <a:ext cx="1700212" cy="17573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STEP 4: </a:t>
            </a:r>
          </a:p>
          <a:p>
            <a:pPr algn="ctr"/>
            <a:r>
              <a:rPr lang="en-TR" dirty="0"/>
              <a:t>PRODUCT PAGE</a:t>
            </a:r>
          </a:p>
        </p:txBody>
      </p:sp>
    </p:spTree>
    <p:extLst>
      <p:ext uri="{BB962C8B-B14F-4D97-AF65-F5344CB8AC3E}">
        <p14:creationId xmlns:p14="http://schemas.microsoft.com/office/powerpoint/2010/main" val="130701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DFB7C5-0BA0-D23B-3002-46DBF631DCF4}"/>
              </a:ext>
            </a:extLst>
          </p:cNvPr>
          <p:cNvSpPr>
            <a:spLocks noGrp="1"/>
          </p:cNvSpPr>
          <p:nvPr>
            <p:ph type="title"/>
          </p:nvPr>
        </p:nvSpPr>
        <p:spPr>
          <a:xfrm>
            <a:off x="1940281" y="317233"/>
            <a:ext cx="8311132" cy="1837349"/>
          </a:xfrm>
        </p:spPr>
        <p:txBody>
          <a:bodyPr>
            <a:normAutofit/>
          </a:bodyPr>
          <a:lstStyle/>
          <a:p>
            <a:pPr algn="ctr"/>
            <a:r>
              <a:rPr lang="en-TR" sz="3600" dirty="0">
                <a:solidFill>
                  <a:schemeClr val="tx2"/>
                </a:solidFill>
              </a:rPr>
              <a:t>HOW DOES CREATIVTALE WORK?</a:t>
            </a:r>
          </a:p>
        </p:txBody>
      </p:sp>
      <p:sp>
        <p:nvSpPr>
          <p:cNvPr id="3" name="Content Placeholder 2">
            <a:extLst>
              <a:ext uri="{FF2B5EF4-FFF2-40B4-BE49-F238E27FC236}">
                <a16:creationId xmlns:a16="http://schemas.microsoft.com/office/drawing/2014/main" id="{5E8CD412-2C94-2187-21A8-A796978D499C}"/>
              </a:ext>
            </a:extLst>
          </p:cNvPr>
          <p:cNvSpPr>
            <a:spLocks noGrp="1"/>
          </p:cNvSpPr>
          <p:nvPr>
            <p:ph idx="1"/>
          </p:nvPr>
        </p:nvSpPr>
        <p:spPr>
          <a:xfrm>
            <a:off x="3466047" y="1632319"/>
            <a:ext cx="5709721" cy="4340970"/>
          </a:xfrm>
        </p:spPr>
        <p:txBody>
          <a:bodyPr anchor="t">
            <a:normAutofit/>
          </a:bodyPr>
          <a:lstStyle/>
          <a:p>
            <a:r>
              <a:rPr lang="en-TR" sz="2000" dirty="0">
                <a:solidFill>
                  <a:schemeClr val="tx2"/>
                </a:solidFill>
              </a:rPr>
              <a:t>STEP 1:</a:t>
            </a:r>
            <a:br>
              <a:rPr lang="en-TR" sz="2000" dirty="0">
                <a:solidFill>
                  <a:schemeClr val="tx2"/>
                </a:solidFill>
              </a:rPr>
            </a:br>
            <a:r>
              <a:rPr lang="en-TR" sz="2000" dirty="0">
                <a:solidFill>
                  <a:schemeClr val="tx2"/>
                </a:solidFill>
              </a:rPr>
              <a:t>SIGN-UP PAGE</a:t>
            </a:r>
          </a:p>
          <a:p>
            <a:pPr marL="0" indent="0">
              <a:buNone/>
            </a:pPr>
            <a:r>
              <a:rPr lang="en-TR" sz="2000" dirty="0">
                <a:solidFill>
                  <a:schemeClr val="tx2"/>
                </a:solidFill>
              </a:rPr>
              <a:t>The first thing you have to do to have access to CREATIVTALE is to sign up for the platform. Keep in mind that signing up is completely free.  </a:t>
            </a:r>
          </a:p>
          <a:p>
            <a:r>
              <a:rPr lang="en-TR" sz="2000" dirty="0">
                <a:solidFill>
                  <a:schemeClr val="tx2"/>
                </a:solidFill>
              </a:rPr>
              <a:t>  STEP 2:</a:t>
            </a:r>
            <a:br>
              <a:rPr lang="en-TR" sz="2000" dirty="0">
                <a:solidFill>
                  <a:schemeClr val="tx2"/>
                </a:solidFill>
              </a:rPr>
            </a:br>
            <a:r>
              <a:rPr lang="en-TR" sz="2000" dirty="0">
                <a:solidFill>
                  <a:schemeClr val="tx2"/>
                </a:solidFill>
              </a:rPr>
              <a:t>HOME PAGE</a:t>
            </a:r>
          </a:p>
          <a:p>
            <a:pPr marL="0" indent="0">
              <a:buNone/>
            </a:pPr>
            <a:r>
              <a:rPr lang="en-TR" sz="2000" dirty="0">
                <a:solidFill>
                  <a:schemeClr val="tx2"/>
                </a:solidFill>
              </a:rPr>
              <a:t>Once you sign up, a home page will welcome you where you will be able to have an access to ALL contents in CREATIVTALE. </a:t>
            </a:r>
          </a:p>
          <a:p>
            <a:pPr marL="0" indent="0">
              <a:buNone/>
            </a:pPr>
            <a:endParaRPr lang="en-TR"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2842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DFB7C5-0BA0-D23B-3002-46DBF631DCF4}"/>
              </a:ext>
            </a:extLst>
          </p:cNvPr>
          <p:cNvSpPr>
            <a:spLocks noGrp="1"/>
          </p:cNvSpPr>
          <p:nvPr>
            <p:ph type="title"/>
          </p:nvPr>
        </p:nvSpPr>
        <p:spPr>
          <a:xfrm>
            <a:off x="1940281" y="317233"/>
            <a:ext cx="8311132" cy="1837349"/>
          </a:xfrm>
        </p:spPr>
        <p:txBody>
          <a:bodyPr>
            <a:normAutofit/>
          </a:bodyPr>
          <a:lstStyle/>
          <a:p>
            <a:pPr algn="ctr"/>
            <a:r>
              <a:rPr lang="en-TR" sz="3600" dirty="0">
                <a:solidFill>
                  <a:schemeClr val="tx2"/>
                </a:solidFill>
              </a:rPr>
              <a:t>HOW DOES CREATIVTALE WORK?</a:t>
            </a:r>
          </a:p>
        </p:txBody>
      </p:sp>
      <p:sp>
        <p:nvSpPr>
          <p:cNvPr id="3" name="Content Placeholder 2">
            <a:extLst>
              <a:ext uri="{FF2B5EF4-FFF2-40B4-BE49-F238E27FC236}">
                <a16:creationId xmlns:a16="http://schemas.microsoft.com/office/drawing/2014/main" id="{5E8CD412-2C94-2187-21A8-A796978D499C}"/>
              </a:ext>
            </a:extLst>
          </p:cNvPr>
          <p:cNvSpPr>
            <a:spLocks noGrp="1"/>
          </p:cNvSpPr>
          <p:nvPr>
            <p:ph idx="1"/>
          </p:nvPr>
        </p:nvSpPr>
        <p:spPr>
          <a:xfrm>
            <a:off x="3375900" y="1596693"/>
            <a:ext cx="5709721" cy="4340970"/>
          </a:xfrm>
        </p:spPr>
        <p:txBody>
          <a:bodyPr anchor="t">
            <a:normAutofit/>
          </a:bodyPr>
          <a:lstStyle/>
          <a:p>
            <a:r>
              <a:rPr lang="en-TR" sz="2000" dirty="0">
                <a:solidFill>
                  <a:schemeClr val="tx2"/>
                </a:solidFill>
              </a:rPr>
              <a:t>STEP 3: </a:t>
            </a:r>
          </a:p>
          <a:p>
            <a:pPr marL="0" indent="0">
              <a:buNone/>
            </a:pPr>
            <a:r>
              <a:rPr lang="en-TR" sz="2000" dirty="0">
                <a:solidFill>
                  <a:schemeClr val="tx2"/>
                </a:solidFill>
              </a:rPr>
              <a:t>THE EDITORS PAGE</a:t>
            </a:r>
            <a:br>
              <a:rPr lang="en-TR" sz="2000" dirty="0">
                <a:solidFill>
                  <a:schemeClr val="tx2"/>
                </a:solidFill>
              </a:rPr>
            </a:br>
            <a:r>
              <a:rPr lang="en-TR" sz="2000" dirty="0">
                <a:solidFill>
                  <a:schemeClr val="tx2"/>
                </a:solidFill>
              </a:rPr>
              <a:t>Now your journey to creativity begins! The editors' page is where you can write and upload your short stories to the community.</a:t>
            </a:r>
          </a:p>
          <a:p>
            <a:pPr marL="0" indent="0">
              <a:buNone/>
            </a:pPr>
            <a:r>
              <a:rPr lang="en-TR" sz="2000" dirty="0">
                <a:solidFill>
                  <a:schemeClr val="tx2"/>
                </a:solidFill>
              </a:rPr>
              <a:t>STEP 4:</a:t>
            </a:r>
            <a:br>
              <a:rPr lang="en-TR" sz="2000" dirty="0">
                <a:solidFill>
                  <a:schemeClr val="tx2"/>
                </a:solidFill>
              </a:rPr>
            </a:br>
            <a:r>
              <a:rPr lang="en-TR" sz="2000" dirty="0">
                <a:solidFill>
                  <a:schemeClr val="tx2"/>
                </a:solidFill>
              </a:rPr>
              <a:t>PRODUCT PAGE</a:t>
            </a:r>
          </a:p>
          <a:p>
            <a:pPr marL="0" indent="0">
              <a:buNone/>
            </a:pPr>
            <a:r>
              <a:rPr lang="en-TR" sz="2000" dirty="0">
                <a:solidFill>
                  <a:schemeClr val="tx2"/>
                </a:solidFill>
              </a:rPr>
              <a:t>After your short story is done, you can share a link of your work with anyone. </a:t>
            </a:r>
          </a:p>
          <a:p>
            <a:pPr marL="0" indent="0">
              <a:buNone/>
            </a:pPr>
            <a:endParaRPr lang="en-TR"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7907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0EF98D7-1C4F-CA12-ABCD-BD9B95299965}"/>
              </a:ext>
            </a:extLst>
          </p:cNvPr>
          <p:cNvSpPr>
            <a:spLocks noGrp="1"/>
          </p:cNvSpPr>
          <p:nvPr>
            <p:ph type="title"/>
          </p:nvPr>
        </p:nvSpPr>
        <p:spPr>
          <a:xfrm>
            <a:off x="356238" y="143658"/>
            <a:ext cx="9833548" cy="1066802"/>
          </a:xfrm>
        </p:spPr>
        <p:txBody>
          <a:bodyPr anchor="b">
            <a:normAutofit/>
          </a:bodyPr>
          <a:lstStyle/>
          <a:p>
            <a:r>
              <a:rPr lang="en-TR" sz="5000" dirty="0">
                <a:solidFill>
                  <a:schemeClr val="tx2"/>
                </a:solidFill>
              </a:rPr>
              <a:t>THE GOALS OF CREATIVTALE</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EAC77B5B-E0B9-0002-A690-5FEC0BAFB6F6}"/>
              </a:ext>
            </a:extLst>
          </p:cNvPr>
          <p:cNvSpPr txBox="1"/>
          <p:nvPr/>
        </p:nvSpPr>
        <p:spPr>
          <a:xfrm>
            <a:off x="240494" y="1199459"/>
            <a:ext cx="11139054" cy="2031325"/>
          </a:xfrm>
          <a:prstGeom prst="rect">
            <a:avLst/>
          </a:prstGeom>
          <a:noFill/>
        </p:spPr>
        <p:txBody>
          <a:bodyPr wrap="square" rtlCol="0">
            <a:spAutoFit/>
          </a:bodyPr>
          <a:lstStyle/>
          <a:p>
            <a:r>
              <a:rPr lang="en-TR" dirty="0">
                <a:solidFill>
                  <a:schemeClr val="tx2"/>
                </a:solidFill>
              </a:rPr>
              <a:t>Our goals with CREATIVTALE are to: </a:t>
            </a:r>
          </a:p>
          <a:p>
            <a:pPr marL="285750" indent="-285750">
              <a:buFont typeface="Arial" panose="020B0604020202020204" pitchFamily="34" charset="0"/>
              <a:buChar char="•"/>
            </a:pPr>
            <a:r>
              <a:rPr lang="en-TR" dirty="0">
                <a:solidFill>
                  <a:schemeClr val="tx2"/>
                </a:solidFill>
              </a:rPr>
              <a:t>make storytelling ENJOYABLE and ACCESSIBLE to all. We specifically target students who are in disadvantaged positions and don’t have the means to publish their work. We hope to bridge the gap between people from all age groups and backgrounds to create a fair platform where they can pursue their dreams.</a:t>
            </a:r>
          </a:p>
          <a:p>
            <a:endParaRPr lang="en-TR" dirty="0"/>
          </a:p>
          <a:p>
            <a:pPr marL="285750" indent="-285750">
              <a:buFont typeface="Arial" panose="020B0604020202020204" pitchFamily="34" charset="0"/>
              <a:buChar char="•"/>
            </a:pPr>
            <a:r>
              <a:rPr lang="en-TR" dirty="0">
                <a:solidFill>
                  <a:schemeClr val="tx2"/>
                </a:solidFill>
              </a:rPr>
              <a:t>reduce the wasteful usage of paper in our effort towards fighting climate change. We wish to use this platform to limit the use of materials in a way that will encourage people to stay creative.</a:t>
            </a:r>
          </a:p>
        </p:txBody>
      </p:sp>
      <p:sp>
        <p:nvSpPr>
          <p:cNvPr id="5" name="TextBox 4">
            <a:extLst>
              <a:ext uri="{FF2B5EF4-FFF2-40B4-BE49-F238E27FC236}">
                <a16:creationId xmlns:a16="http://schemas.microsoft.com/office/drawing/2014/main" id="{AC8BD4DA-6496-4BCF-550E-F56F7E08D63C}"/>
              </a:ext>
            </a:extLst>
          </p:cNvPr>
          <p:cNvSpPr txBox="1"/>
          <p:nvPr/>
        </p:nvSpPr>
        <p:spPr>
          <a:xfrm>
            <a:off x="605642" y="3231123"/>
            <a:ext cx="6840655" cy="369332"/>
          </a:xfrm>
          <a:prstGeom prst="rect">
            <a:avLst/>
          </a:prstGeom>
          <a:noFill/>
        </p:spPr>
        <p:txBody>
          <a:bodyPr wrap="none" rtlCol="0">
            <a:spAutoFit/>
          </a:bodyPr>
          <a:lstStyle/>
          <a:p>
            <a:r>
              <a:rPr lang="en-TR" dirty="0">
                <a:solidFill>
                  <a:schemeClr val="tx2"/>
                </a:solidFill>
              </a:rPr>
              <a:t>The Sustainable Development Goals we targeted with this project were:</a:t>
            </a:r>
          </a:p>
        </p:txBody>
      </p:sp>
      <p:pic>
        <p:nvPicPr>
          <p:cNvPr id="1026" name="Picture 2" descr="GOAL 4: QUALITY EDUCATION – İMÜ SKA">
            <a:extLst>
              <a:ext uri="{FF2B5EF4-FFF2-40B4-BE49-F238E27FC236}">
                <a16:creationId xmlns:a16="http://schemas.microsoft.com/office/drawing/2014/main" id="{899FA7E1-0A60-BD27-D353-BB80108D1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838" y="3677862"/>
            <a:ext cx="2079171" cy="2079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DG 13 – Climate Action – Tourism for SDGs">
            <a:extLst>
              <a:ext uri="{FF2B5EF4-FFF2-40B4-BE49-F238E27FC236}">
                <a16:creationId xmlns:a16="http://schemas.microsoft.com/office/drawing/2014/main" id="{0C23D2A1-DE65-F36E-1DA3-893451945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713" y="3677862"/>
            <a:ext cx="2079172" cy="211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81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360</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Creativity. Anytime, anywhere.</vt:lpstr>
      <vt:lpstr>CREATIVITY AT ITS FINEST</vt:lpstr>
      <vt:lpstr>HOW DOES CREATIVTALE WORK?</vt:lpstr>
      <vt:lpstr>HOW DOES CREATIVTALE WORK?</vt:lpstr>
      <vt:lpstr>HOW DOES CREATIVTALE WORK?</vt:lpstr>
      <vt:lpstr>THE GOALS OF CREATIVTALE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Anytime, anywhere.</dc:title>
  <dc:creator> </dc:creator>
  <cp:lastModifiedBy> </cp:lastModifiedBy>
  <cp:revision>3</cp:revision>
  <dcterms:created xsi:type="dcterms:W3CDTF">2023-04-16T13:14:36Z</dcterms:created>
  <dcterms:modified xsi:type="dcterms:W3CDTF">2023-04-16T14:43:11Z</dcterms:modified>
</cp:coreProperties>
</file>