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B80F-BEB4-43EA-A6E9-2F4A6A96E99A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FBEC-6784-4E11-930D-B312B7250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39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B80F-BEB4-43EA-A6E9-2F4A6A96E99A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FBEC-6784-4E11-930D-B312B7250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97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B80F-BEB4-43EA-A6E9-2F4A6A96E99A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FBEC-6784-4E11-930D-B312B7250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30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B80F-BEB4-43EA-A6E9-2F4A6A96E99A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FBEC-6784-4E11-930D-B312B7250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6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B80F-BEB4-43EA-A6E9-2F4A6A96E99A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FBEC-6784-4E11-930D-B312B7250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64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B80F-BEB4-43EA-A6E9-2F4A6A96E99A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FBEC-6784-4E11-930D-B312B7250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75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B80F-BEB4-43EA-A6E9-2F4A6A96E99A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FBEC-6784-4E11-930D-B312B7250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42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B80F-BEB4-43EA-A6E9-2F4A6A96E99A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FBEC-6784-4E11-930D-B312B7250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60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B80F-BEB4-43EA-A6E9-2F4A6A96E99A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FBEC-6784-4E11-930D-B312B7250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93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B80F-BEB4-43EA-A6E9-2F4A6A96E99A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FBEC-6784-4E11-930D-B312B7250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79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B80F-BEB4-43EA-A6E9-2F4A6A96E99A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FBEC-6784-4E11-930D-B312B7250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88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2B80F-BEB4-43EA-A6E9-2F4A6A96E99A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4FBEC-6784-4E11-930D-B312B7250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28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17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CBRIS deployment system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1574358" y="2353586"/>
            <a:ext cx="1455089" cy="747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3872286" y="2337684"/>
            <a:ext cx="1343770" cy="763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 Build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5766022" y="2337683"/>
            <a:ext cx="1343770" cy="763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Dev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7785653" y="2337683"/>
            <a:ext cx="1343770" cy="763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Test</a:t>
            </a:r>
            <a:endParaRPr lang="en-GB" dirty="0"/>
          </a:p>
        </p:txBody>
      </p:sp>
      <p:sp>
        <p:nvSpPr>
          <p:cNvPr id="9" name="Isosceles Triangle 8"/>
          <p:cNvSpPr/>
          <p:nvPr/>
        </p:nvSpPr>
        <p:spPr>
          <a:xfrm>
            <a:off x="1137038" y="3537295"/>
            <a:ext cx="2003729" cy="11847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Approve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1264258" y="5385974"/>
            <a:ext cx="1343770" cy="763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Merge With Master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3236181" y="5367565"/>
            <a:ext cx="1343770" cy="763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Int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5010647" y="5385972"/>
            <a:ext cx="1343770" cy="763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UAT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6785113" y="5367565"/>
            <a:ext cx="1343770" cy="763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Staging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8990275" y="5385971"/>
            <a:ext cx="1343770" cy="763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Production</a:t>
            </a:r>
            <a:endParaRPr lang="en-GB" dirty="0"/>
          </a:p>
        </p:txBody>
      </p:sp>
      <p:cxnSp>
        <p:nvCxnSpPr>
          <p:cNvPr id="16" name="Straight Arrow Connector 15"/>
          <p:cNvCxnSpPr>
            <a:stCxn id="4" idx="3"/>
            <a:endCxn id="5" idx="1"/>
          </p:cNvCxnSpPr>
          <p:nvPr/>
        </p:nvCxnSpPr>
        <p:spPr>
          <a:xfrm flipV="1">
            <a:off x="3029447" y="2719347"/>
            <a:ext cx="842839" cy="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7" idx="1"/>
          </p:cNvCxnSpPr>
          <p:nvPr/>
        </p:nvCxnSpPr>
        <p:spPr>
          <a:xfrm flipV="1">
            <a:off x="5216056" y="2719346"/>
            <a:ext cx="5499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8" idx="1"/>
          </p:cNvCxnSpPr>
          <p:nvPr/>
        </p:nvCxnSpPr>
        <p:spPr>
          <a:xfrm>
            <a:off x="7109792" y="2719346"/>
            <a:ext cx="675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2"/>
            <a:endCxn id="9" idx="0"/>
          </p:cNvCxnSpPr>
          <p:nvPr/>
        </p:nvCxnSpPr>
        <p:spPr>
          <a:xfrm flipH="1">
            <a:off x="2138903" y="3101009"/>
            <a:ext cx="163000" cy="43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3"/>
            <a:endCxn id="10" idx="0"/>
          </p:cNvCxnSpPr>
          <p:nvPr/>
        </p:nvCxnSpPr>
        <p:spPr>
          <a:xfrm flipH="1">
            <a:off x="1936143" y="4722040"/>
            <a:ext cx="202760" cy="66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11" idx="1"/>
          </p:cNvCxnSpPr>
          <p:nvPr/>
        </p:nvCxnSpPr>
        <p:spPr>
          <a:xfrm flipV="1">
            <a:off x="2608028" y="5749228"/>
            <a:ext cx="628153" cy="18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3"/>
            <a:endCxn id="12" idx="1"/>
          </p:cNvCxnSpPr>
          <p:nvPr/>
        </p:nvCxnSpPr>
        <p:spPr>
          <a:xfrm>
            <a:off x="4579951" y="5749228"/>
            <a:ext cx="430696" cy="1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  <a:endCxn id="13" idx="1"/>
          </p:cNvCxnSpPr>
          <p:nvPr/>
        </p:nvCxnSpPr>
        <p:spPr>
          <a:xfrm flipV="1">
            <a:off x="6354417" y="5749228"/>
            <a:ext cx="430696" cy="1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3"/>
            <a:endCxn id="14" idx="1"/>
          </p:cNvCxnSpPr>
          <p:nvPr/>
        </p:nvCxnSpPr>
        <p:spPr>
          <a:xfrm>
            <a:off x="8128883" y="5749228"/>
            <a:ext cx="861392" cy="1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07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CBRIS deployment system</vt:lpstr>
    </vt:vector>
  </TitlesOfParts>
  <Company>Clarksons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Mateusz Kopij</dc:creator>
  <cp:lastModifiedBy>Mateusz Kopij</cp:lastModifiedBy>
  <cp:revision>2</cp:revision>
  <dcterms:created xsi:type="dcterms:W3CDTF">2018-10-05T13:46:16Z</dcterms:created>
  <dcterms:modified xsi:type="dcterms:W3CDTF">2018-10-05T14:04:28Z</dcterms:modified>
</cp:coreProperties>
</file>