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5" r:id="rId5"/>
    <p:sldId id="260" r:id="rId6"/>
    <p:sldId id="261" r:id="rId7"/>
    <p:sldId id="263" r:id="rId8"/>
    <p:sldId id="264" r:id="rId9"/>
    <p:sldId id="257" r:id="rId10"/>
    <p:sldId id="25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0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2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64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0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7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0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6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6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25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64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6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6C677-669F-4AED-8DF8-DADB991B4BB4}" type="datetimeFigureOut">
              <a:rPr lang="en-GB" smtClean="0"/>
              <a:t>27/09/2018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C437-BB7A-428E-ACFA-8F5DAE5A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73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232" y="2073717"/>
            <a:ext cx="71056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3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Kotlin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59" y="2631095"/>
            <a:ext cx="6591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9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536"/>
            <a:ext cx="2346297" cy="2953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124" y="102431"/>
            <a:ext cx="1891060" cy="2543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124" y="3533733"/>
            <a:ext cx="2030101" cy="27392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811" y="0"/>
            <a:ext cx="2262600" cy="2851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256" y="3441792"/>
            <a:ext cx="2366921" cy="2923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8086" y="2055813"/>
            <a:ext cx="3696694" cy="36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AAA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01" y="1883589"/>
            <a:ext cx="5686425" cy="220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9200" y="4874150"/>
            <a:ext cx="495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[</a:t>
            </a:r>
            <a:r>
              <a:rPr lang="en-GB" b="1" dirty="0" err="1"/>
              <a:t>UnitOfWork_StateUnderTest_ExpectedBehavior</a:t>
            </a:r>
            <a:r>
              <a:rPr lang="en-GB" b="1" dirty="0"/>
              <a:t>]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00" y="5320955"/>
            <a:ext cx="4867275" cy="1304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958" y="2859488"/>
            <a:ext cx="34480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7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http://osherove.com/tdd-kata-1/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01" y="1380297"/>
            <a:ext cx="76295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CBRIS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7" y="4113184"/>
            <a:ext cx="9277350" cy="2257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20" y="724728"/>
            <a:ext cx="66008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CBRIS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673" y="434382"/>
            <a:ext cx="6724650" cy="1495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26" y="2504603"/>
            <a:ext cx="11524960" cy="401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 in </a:t>
            </a:r>
            <a:r>
              <a:rPr lang="en-GB" dirty="0" err="1" smtClean="0"/>
              <a:t>Clarksons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6" y="1381414"/>
            <a:ext cx="832485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5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testing in </a:t>
            </a:r>
            <a:r>
              <a:rPr lang="en-GB" dirty="0" err="1" smtClean="0"/>
              <a:t>Clarksons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7795"/>
            <a:ext cx="5953125" cy="1895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10588"/>
            <a:ext cx="4600575" cy="885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655" y="4210588"/>
            <a:ext cx="50958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4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99" y="578581"/>
            <a:ext cx="6715125" cy="2886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64" y="3730610"/>
            <a:ext cx="6496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Books</vt:lpstr>
      <vt:lpstr>AAA</vt:lpstr>
      <vt:lpstr>http://osherove.com/tdd-kata-1/ </vt:lpstr>
      <vt:lpstr>CBRIS tests</vt:lpstr>
      <vt:lpstr>CBRIS tests</vt:lpstr>
      <vt:lpstr>Unit testing in Clarksons</vt:lpstr>
      <vt:lpstr>Unit testing in Clarksons</vt:lpstr>
      <vt:lpstr>GO</vt:lpstr>
      <vt:lpstr>SCALA</vt:lpstr>
      <vt:lpstr>Kotlin</vt:lpstr>
    </vt:vector>
  </TitlesOfParts>
  <Company>Clarksons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Kopij</dc:creator>
  <cp:lastModifiedBy>Mateusz Kopij</cp:lastModifiedBy>
  <cp:revision>6</cp:revision>
  <dcterms:created xsi:type="dcterms:W3CDTF">2018-09-27T07:28:30Z</dcterms:created>
  <dcterms:modified xsi:type="dcterms:W3CDTF">2018-09-27T08:40:08Z</dcterms:modified>
</cp:coreProperties>
</file>