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50"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 id="278"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4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6" name=""/>
        <p:cNvGrpSpPr/>
        <p:nvPr/>
      </p:nvGrpSpPr>
      <p:grpSpPr>
        <a:xfrm>
          <a:off x="0" y="0"/>
          <a:ext cx="0" cy="0"/>
          <a:chOff x="0" y="0"/>
          <a:chExt cx="0" cy="0"/>
        </a:xfrm>
      </p:grpSpPr>
      <p:sp>
        <p:nvSpPr>
          <p:cNvPr id="1048618" name="Title 1"/>
          <p:cNvSpPr>
            <a:spLocks noGrp="1"/>
          </p:cNvSpPr>
          <p:nvPr>
            <p:ph type="title"/>
          </p:nvPr>
        </p:nvSpPr>
        <p:spPr/>
        <p:txBody>
          <a:bodyPr/>
          <a:p>
            <a:r>
              <a:rPr lang="en-US"/>
              <a:t>Click to edit Master title style</a:t>
            </a:r>
            <a:endParaRPr dirty="0" lang="en-US"/>
          </a:p>
        </p:txBody>
      </p:sp>
      <p:sp>
        <p:nvSpPr>
          <p:cNvPr id="104861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0" name="Date Placeholder 3"/>
          <p:cNvSpPr>
            <a:spLocks noGrp="1"/>
          </p:cNvSpPr>
          <p:nvPr>
            <p:ph type="dt" sz="half" idx="10"/>
          </p:nvPr>
        </p:nvSpPr>
        <p:spPr/>
        <p:txBody>
          <a:bodyPr/>
          <a:p>
            <a:fld id="{48A87A34-81AB-432B-8DAE-1953F412C126}" type="datetimeFigureOut">
              <a:rPr dirty="0" lang="en-US"/>
              <a:t>8/30/2025</a:t>
            </a:fld>
            <a:endParaRPr dirty="0" lang="en-US"/>
          </a:p>
        </p:txBody>
      </p:sp>
      <p:sp>
        <p:nvSpPr>
          <p:cNvPr id="1048621" name="Footer Placeholder 4"/>
          <p:cNvSpPr>
            <a:spLocks noGrp="1"/>
          </p:cNvSpPr>
          <p:nvPr>
            <p:ph type="ftr" sz="quarter" idx="11"/>
          </p:nvPr>
        </p:nvSpPr>
        <p:spPr/>
        <p:txBody>
          <a:bodyPr/>
          <a:p>
            <a:endParaRPr dirty="0" lang="en-US"/>
          </a:p>
        </p:txBody>
      </p:sp>
      <p:sp>
        <p:nvSpPr>
          <p:cNvPr id="104862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2">
            <a:alphaModFix amt="30000"/>
          </a:blip>
          <a:srcRect/>
          <a:stretch>
            <a:fillRect/>
          </a:stretch>
        </p:blipFill>
        <p:spPr bwMode="auto">
          <a:xfrm>
            <a:off x="0" y="-1"/>
            <a:ext cx="12192003" cy="6858001"/>
          </a:xfrm>
          <a:prstGeom prst="rect"/>
          <a:noFill/>
        </p:spPr>
      </p:pic>
      <p:grpSp>
        <p:nvGrpSpPr>
          <p:cNvPr id="12" name="Group 7"/>
          <p:cNvGrpSpPr/>
          <p:nvPr/>
        </p:nvGrpSpPr>
        <p:grpSpPr>
          <a:xfrm>
            <a:off x="-14288" y="0"/>
            <a:ext cx="12053888" cy="6858001"/>
            <a:chOff x="-14288" y="0"/>
            <a:chExt cx="12053888" cy="6858001"/>
          </a:xfrm>
        </p:grpSpPr>
        <p:grpSp>
          <p:nvGrpSpPr>
            <p:cNvPr id="13"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gradFill>
          </p:grpSpPr>
          <p:sp>
            <p:nvSpPr>
              <p:cNvPr id="1048576" name="Rectangle 5"/>
              <p:cNvSpPr>
                <a:spLocks noChangeArrowheads="1"/>
              </p:cNvSpPr>
              <p:nvPr/>
            </p:nvSpPr>
            <p:spPr bwMode="auto">
              <a:xfrm>
                <a:off x="114300" y="4763"/>
                <a:ext cx="23813" cy="2181225"/>
              </a:xfrm>
              <a:prstGeom prst="rect"/>
              <a:grpFill/>
              <a:ln>
                <a:noFill/>
              </a:ln>
            </p:spPr>
          </p:sp>
          <p:sp>
            <p:nvSpPr>
              <p:cNvPr id="1048577" name="Freeform 6"/>
              <p:cNvSpPr>
                <a:spLocks noEditPoints="1"/>
              </p:cNvSpPr>
              <p:nvPr/>
            </p:nvSpPr>
            <p:spPr bwMode="auto">
              <a:xfrm>
                <a:off x="33337" y="217646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78" name="Freeform 7"/>
              <p:cNvSpPr>
                <a:spLocks noEditPoints="1"/>
              </p:cNvSpPr>
              <p:nvPr/>
            </p:nvSpPr>
            <p:spPr bwMode="auto">
              <a:xfrm>
                <a:off x="28575" y="4021138"/>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579" name="Freeform 8"/>
              <p:cNvSpPr/>
              <p:nvPr/>
            </p:nvSpPr>
            <p:spPr bwMode="auto">
              <a:xfrm>
                <a:off x="200025" y="4763"/>
                <a:ext cx="369888" cy="1811338"/>
              </a:xfrm>
              <a:custGeom>
                <a:avLst/>
                <a:ah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1048580" name="Freeform 9"/>
              <p:cNvSpPr>
                <a:spLocks noEditPoints="1"/>
              </p:cNvSpPr>
              <p:nvPr/>
            </p:nvSpPr>
            <p:spPr bwMode="auto">
              <a:xfrm>
                <a:off x="503237" y="1801813"/>
                <a:ext cx="190500" cy="188913"/>
              </a:xfrm>
              <a:custGeom>
                <a:avLst/>
                <a:ah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1048581" name="Freeform 10"/>
              <p:cNvSpPr/>
              <p:nvPr/>
            </p:nvSpPr>
            <p:spPr bwMode="auto">
              <a:xfrm>
                <a:off x="285750" y="4763"/>
                <a:ext cx="369888" cy="1430338"/>
              </a:xfrm>
              <a:custGeom>
                <a:avLst/>
                <a:ah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1048582" name="Freeform 11"/>
              <p:cNvSpPr/>
              <p:nvPr/>
            </p:nvSpPr>
            <p:spPr bwMode="auto">
              <a:xfrm>
                <a:off x="546100" y="0"/>
                <a:ext cx="152400" cy="912813"/>
              </a:xfrm>
              <a:custGeom>
                <a:avLst/>
                <a:ah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1048583" name="Freeform 12"/>
              <p:cNvSpPr>
                <a:spLocks noEditPoints="1"/>
              </p:cNvSpPr>
              <p:nvPr/>
            </p:nvSpPr>
            <p:spPr bwMode="auto">
              <a:xfrm>
                <a:off x="588962" y="1420813"/>
                <a:ext cx="190500" cy="190500"/>
              </a:xfrm>
              <a:custGeom>
                <a:avLst/>
                <a:ah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1048584" name="Freeform 13"/>
              <p:cNvSpPr>
                <a:spLocks noEditPoints="1"/>
              </p:cNvSpPr>
              <p:nvPr/>
            </p:nvSpPr>
            <p:spPr bwMode="auto">
              <a:xfrm>
                <a:off x="588962" y="9032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85" name="Freeform 14"/>
              <p:cNvSpPr/>
              <p:nvPr/>
            </p:nvSpPr>
            <p:spPr bwMode="auto">
              <a:xfrm>
                <a:off x="641350" y="0"/>
                <a:ext cx="422275" cy="527050"/>
              </a:xfrm>
              <a:custGeom>
                <a:avLst/>
                <a:ah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1048586" name="Freeform 15"/>
              <p:cNvSpPr>
                <a:spLocks noEditPoints="1"/>
              </p:cNvSpPr>
              <p:nvPr/>
            </p:nvSpPr>
            <p:spPr bwMode="auto">
              <a:xfrm>
                <a:off x="1020762" y="488950"/>
                <a:ext cx="161925" cy="147638"/>
              </a:xfrm>
              <a:custGeom>
                <a:avLst/>
                <a:ah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1048587" name="Line 16"/>
              <p:cNvSpPr>
                <a:spLocks noChangeShapeType="1"/>
              </p:cNvSpPr>
              <p:nvPr/>
            </p:nvSpPr>
            <p:spPr bwMode="auto">
              <a:xfrm>
                <a:off x="-4763" y="9525"/>
                <a:ext cx="0" cy="0"/>
              </a:xfrm>
              <a:prstGeom prst="line"/>
              <a:grpFill/>
              <a:ln w="15" cap="flat">
                <a:solidFill>
                  <a:srgbClr val="FFFFFF"/>
                </a:solidFill>
                <a:prstDash val="solid"/>
                <a:miter lim="800000"/>
                <a:headEnd/>
                <a:tailEnd/>
              </a:ln>
            </p:spPr>
          </p:sp>
          <p:sp>
            <p:nvSpPr>
              <p:cNvPr id="1048588" name="Freeform 17"/>
              <p:cNvSpPr/>
              <p:nvPr/>
            </p:nvSpPr>
            <p:spPr bwMode="auto">
              <a:xfrm>
                <a:off x="9525" y="1801813"/>
                <a:ext cx="123825" cy="127000"/>
              </a:xfrm>
              <a:custGeom>
                <a:avLst/>
                <a:ahLst/>
                <a:rect l="0" t="0" r="r" b="b"/>
                <a:pathLst>
                  <a:path w="78" h="80">
                    <a:moveTo>
                      <a:pt x="6" y="80"/>
                    </a:moveTo>
                    <a:lnTo>
                      <a:pt x="0" y="71"/>
                    </a:lnTo>
                    <a:lnTo>
                      <a:pt x="69" y="0"/>
                    </a:lnTo>
                    <a:lnTo>
                      <a:pt x="78" y="9"/>
                    </a:lnTo>
                    <a:lnTo>
                      <a:pt x="6" y="80"/>
                    </a:lnTo>
                    <a:close/>
                  </a:path>
                </a:pathLst>
              </a:custGeom>
              <a:grpFill/>
              <a:ln>
                <a:noFill/>
              </a:ln>
            </p:spPr>
          </p:sp>
          <p:sp>
            <p:nvSpPr>
              <p:cNvPr id="1048589" name="Freeform 18"/>
              <p:cNvSpPr/>
              <p:nvPr/>
            </p:nvSpPr>
            <p:spPr bwMode="auto">
              <a:xfrm>
                <a:off x="-9525" y="3549650"/>
                <a:ext cx="147638" cy="481013"/>
              </a:xfrm>
              <a:custGeom>
                <a:avLst/>
                <a:ah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1048590" name="Freeform 19"/>
              <p:cNvSpPr/>
              <p:nvPr/>
            </p:nvSpPr>
            <p:spPr bwMode="auto">
              <a:xfrm>
                <a:off x="128587" y="1382713"/>
                <a:ext cx="142875" cy="476250"/>
              </a:xfrm>
              <a:custGeom>
                <a:avLst/>
                <a:ah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1048591" name="Freeform 20"/>
              <p:cNvSpPr>
                <a:spLocks noEditPoints="1"/>
              </p:cNvSpPr>
              <p:nvPr/>
            </p:nvSpPr>
            <p:spPr bwMode="auto">
              <a:xfrm>
                <a:off x="204787" y="1849438"/>
                <a:ext cx="114300" cy="107950"/>
              </a:xfrm>
              <a:custGeom>
                <a:avLst/>
                <a:ah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1048592" name="Rectangle 21"/>
              <p:cNvSpPr>
                <a:spLocks noChangeArrowheads="1"/>
              </p:cNvSpPr>
              <p:nvPr/>
            </p:nvSpPr>
            <p:spPr bwMode="auto">
              <a:xfrm>
                <a:off x="133350" y="4662488"/>
                <a:ext cx="23813" cy="2181225"/>
              </a:xfrm>
              <a:prstGeom prst="rect"/>
              <a:grpFill/>
              <a:ln>
                <a:noFill/>
              </a:ln>
            </p:spPr>
          </p:sp>
          <p:sp>
            <p:nvSpPr>
              <p:cNvPr id="1048593" name="Freeform 22"/>
              <p:cNvSpPr/>
              <p:nvPr/>
            </p:nvSpPr>
            <p:spPr bwMode="auto">
              <a:xfrm>
                <a:off x="223837" y="5041900"/>
                <a:ext cx="369888" cy="1801813"/>
              </a:xfrm>
              <a:custGeom>
                <a:avLst/>
                <a:ah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1048594" name="Freeform 23"/>
              <p:cNvSpPr>
                <a:spLocks noEditPoints="1"/>
              </p:cNvSpPr>
              <p:nvPr/>
            </p:nvSpPr>
            <p:spPr bwMode="auto">
              <a:xfrm>
                <a:off x="52387" y="44815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048595" name="Freeform 24"/>
              <p:cNvSpPr/>
              <p:nvPr/>
            </p:nvSpPr>
            <p:spPr bwMode="auto">
              <a:xfrm>
                <a:off x="-14288" y="5627688"/>
                <a:ext cx="85725" cy="1216025"/>
              </a:xfrm>
              <a:custGeom>
                <a:avLst/>
                <a:ah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1048596" name="Freeform 25"/>
              <p:cNvSpPr>
                <a:spLocks noEditPoints="1"/>
              </p:cNvSpPr>
              <p:nvPr/>
            </p:nvSpPr>
            <p:spPr bwMode="auto">
              <a:xfrm>
                <a:off x="527050" y="48672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597" name="Freeform 26"/>
              <p:cNvSpPr/>
              <p:nvPr/>
            </p:nvSpPr>
            <p:spPr bwMode="auto">
              <a:xfrm>
                <a:off x="309562" y="5422900"/>
                <a:ext cx="374650" cy="1425575"/>
              </a:xfrm>
              <a:custGeom>
                <a:avLst/>
                <a:ah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1048598" name="Freeform 27"/>
              <p:cNvSpPr/>
              <p:nvPr/>
            </p:nvSpPr>
            <p:spPr bwMode="auto">
              <a:xfrm>
                <a:off x="569912" y="5945188"/>
                <a:ext cx="152400" cy="912813"/>
              </a:xfrm>
              <a:custGeom>
                <a:avLst/>
                <a:ah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1048599" name="Freeform 28"/>
              <p:cNvSpPr>
                <a:spLocks noEditPoints="1"/>
              </p:cNvSpPr>
              <p:nvPr/>
            </p:nvSpPr>
            <p:spPr bwMode="auto">
              <a:xfrm>
                <a:off x="612775" y="5246688"/>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0" name="Freeform 29"/>
              <p:cNvSpPr>
                <a:spLocks noEditPoints="1"/>
              </p:cNvSpPr>
              <p:nvPr/>
            </p:nvSpPr>
            <p:spPr bwMode="auto">
              <a:xfrm>
                <a:off x="612775" y="5764213"/>
                <a:ext cx="190500"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01" name="Freeform 30"/>
              <p:cNvSpPr/>
              <p:nvPr/>
            </p:nvSpPr>
            <p:spPr bwMode="auto">
              <a:xfrm>
                <a:off x="669925" y="6330950"/>
                <a:ext cx="417513" cy="517525"/>
              </a:xfrm>
              <a:custGeom>
                <a:avLst/>
                <a:ah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1048602" name="Freeform 31"/>
              <p:cNvSpPr>
                <a:spLocks noEditPoints="1"/>
              </p:cNvSpPr>
              <p:nvPr/>
            </p:nvSpPr>
            <p:spPr bwMode="auto">
              <a:xfrm>
                <a:off x="1049337" y="6221413"/>
                <a:ext cx="157163" cy="147638"/>
              </a:xfrm>
              <a:custGeom>
                <a:avLst/>
                <a:ah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4"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gradFill>
          </p:grpSpPr>
          <p:sp>
            <p:nvSpPr>
              <p:cNvPr id="1048603" name="Freeform 32"/>
              <p:cNvSpPr/>
              <p:nvPr/>
            </p:nvSpPr>
            <p:spPr bwMode="auto">
              <a:xfrm>
                <a:off x="11483975" y="0"/>
                <a:ext cx="417513" cy="512763"/>
              </a:xfrm>
              <a:custGeom>
                <a:avLst/>
                <a:ah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048604" name="Freeform 33"/>
              <p:cNvSpPr>
                <a:spLocks noEditPoints="1"/>
              </p:cNvSpPr>
              <p:nvPr/>
            </p:nvSpPr>
            <p:spPr bwMode="auto">
              <a:xfrm>
                <a:off x="11364912" y="474663"/>
                <a:ext cx="157163" cy="152400"/>
              </a:xfrm>
              <a:custGeom>
                <a:avLst/>
                <a:ah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048605" name="Freeform 34"/>
              <p:cNvSpPr>
                <a:spLocks noEditPoints="1"/>
              </p:cNvSpPr>
              <p:nvPr/>
            </p:nvSpPr>
            <p:spPr bwMode="auto">
              <a:xfrm>
                <a:off x="11631612" y="1539875"/>
                <a:ext cx="188913" cy="190500"/>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06" name="Freeform 35"/>
              <p:cNvSpPr/>
              <p:nvPr/>
            </p:nvSpPr>
            <p:spPr bwMode="auto">
              <a:xfrm>
                <a:off x="11531600" y="5694363"/>
                <a:ext cx="298450" cy="1154113"/>
              </a:xfrm>
              <a:custGeom>
                <a:avLst/>
                <a:ah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048607" name="Freeform 36"/>
              <p:cNvSpPr>
                <a:spLocks noEditPoints="1"/>
              </p:cNvSpPr>
              <p:nvPr/>
            </p:nvSpPr>
            <p:spPr bwMode="auto">
              <a:xfrm>
                <a:off x="11772900" y="5551488"/>
                <a:ext cx="157163" cy="155575"/>
              </a:xfrm>
              <a:custGeom>
                <a:avLst/>
                <a:ah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048608" name="Freeform 37"/>
              <p:cNvSpPr/>
              <p:nvPr/>
            </p:nvSpPr>
            <p:spPr bwMode="auto">
              <a:xfrm>
                <a:off x="11710987" y="4763"/>
                <a:ext cx="304800" cy="1544638"/>
              </a:xfrm>
              <a:custGeom>
                <a:avLst/>
                <a:ah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048609" name="Freeform 38"/>
              <p:cNvSpPr>
                <a:spLocks noEditPoints="1"/>
              </p:cNvSpPr>
              <p:nvPr/>
            </p:nvSpPr>
            <p:spPr bwMode="auto">
              <a:xfrm>
                <a:off x="11636375" y="4867275"/>
                <a:ext cx="188913"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48610" name="Freeform 39"/>
              <p:cNvSpPr/>
              <p:nvPr/>
            </p:nvSpPr>
            <p:spPr bwMode="auto">
              <a:xfrm>
                <a:off x="11441112" y="5046663"/>
                <a:ext cx="307975" cy="1801813"/>
              </a:xfrm>
              <a:custGeom>
                <a:avLst/>
                <a:ah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048611" name="Freeform 40"/>
              <p:cNvSpPr>
                <a:spLocks noEditPoints="1"/>
              </p:cNvSpPr>
              <p:nvPr/>
            </p:nvSpPr>
            <p:spPr bwMode="auto">
              <a:xfrm>
                <a:off x="11849100" y="6416675"/>
                <a:ext cx="190500" cy="188913"/>
              </a:xfrm>
              <a:custGeom>
                <a:avLst/>
                <a:ah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1048612" name="Rectangle 41"/>
              <p:cNvSpPr>
                <a:spLocks noChangeArrowheads="1"/>
              </p:cNvSpPr>
              <p:nvPr/>
            </p:nvSpPr>
            <p:spPr bwMode="auto">
              <a:xfrm>
                <a:off x="11939587" y="6596063"/>
                <a:ext cx="23813" cy="252413"/>
              </a:xfrm>
              <a:prstGeom prst="rect"/>
              <a:grpFill/>
              <a:ln>
                <a:noFill/>
              </a:ln>
            </p:spPr>
          </p:sp>
        </p:grpSp>
      </p:grpSp>
      <p:sp>
        <p:nvSpPr>
          <p:cNvPr id="1048613" name="Title Placeholder 1"/>
          <p:cNvSpPr>
            <a:spLocks noGrp="1"/>
          </p:cNvSpPr>
          <p:nvPr>
            <p:ph type="title"/>
          </p:nvPr>
        </p:nvSpPr>
        <p:spPr>
          <a:xfrm>
            <a:off x="1141413" y="618518"/>
            <a:ext cx="9905998" cy="1478570"/>
          </a:xfrm>
          <a:prstGeom prst="rect"/>
        </p:spPr>
        <p:txBody>
          <a:bodyPr anchor="ctr" bIns="45720" lIns="91440" rIns="91440" rtlCol="0" tIns="45720" vert="horz">
            <a:normAutofit/>
          </a:bodyPr>
          <a:p>
            <a:endParaRPr dirty="0" lang="en-US"/>
          </a:p>
        </p:txBody>
      </p:sp>
      <p:sp>
        <p:nvSpPr>
          <p:cNvPr id="1048614" name="Text Placeholder 2"/>
          <p:cNvSpPr>
            <a:spLocks noGrp="1"/>
          </p:cNvSpPr>
          <p:nvPr>
            <p:ph type="body" idx="1"/>
          </p:nvPr>
        </p:nvSpPr>
        <p:spPr>
          <a:xfrm>
            <a:off x="1141412" y="2249487"/>
            <a:ext cx="9905999" cy="3541714"/>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5" name="Date Placeholder 3"/>
          <p:cNvSpPr>
            <a:spLocks noGrp="1"/>
          </p:cNvSpPr>
          <p:nvPr>
            <p:ph type="dt" sz="half" idx="2"/>
          </p:nvPr>
        </p:nvSpPr>
        <p:spPr>
          <a:xfrm>
            <a:off x="7456921" y="5883276"/>
            <a:ext cx="2743200" cy="365125"/>
          </a:xfrm>
          <a:prstGeom prst="rect"/>
        </p:spPr>
        <p:txBody>
          <a:bodyPr anchor="ctr" bIns="45720" lIns="91440" rIns="91440" rtlCol="0" tIns="45720" vert="horz"/>
          <a:lstStyle>
            <a:lvl1pPr algn="r">
              <a:defRPr sz="1050">
                <a:solidFill>
                  <a:schemeClr val="tx1">
                    <a:tint val="75000"/>
                  </a:schemeClr>
                </a:solidFill>
              </a:defRPr>
            </a:lvl1pPr>
          </a:lstStyle>
          <a:p>
            <a:fld id="{48A87A34-81AB-432B-8DAE-1953F412C126}" type="datetimeFigureOut">
              <a:rPr dirty="0" lang="en-US"/>
              <a:t>8/30/2025</a:t>
            </a:fld>
            <a:endParaRPr dirty="0" lang="en-US"/>
          </a:p>
        </p:txBody>
      </p:sp>
      <p:sp>
        <p:nvSpPr>
          <p:cNvPr id="1048616" name="Footer Placeholder 4"/>
          <p:cNvSpPr>
            <a:spLocks noGrp="1"/>
          </p:cNvSpPr>
          <p:nvPr>
            <p:ph type="ftr" sz="quarter" idx="3"/>
          </p:nvPr>
        </p:nvSpPr>
        <p:spPr>
          <a:xfrm>
            <a:off x="1141411" y="5883275"/>
            <a:ext cx="6239309" cy="365125"/>
          </a:xfrm>
          <a:prstGeom prst="rect"/>
        </p:spPr>
        <p:txBody>
          <a:bodyPr anchor="ctr" bIns="45720" lIns="91440" rIns="91440" rtlCol="0" tIns="45720" vert="horz"/>
          <a:lstStyle>
            <a:lvl1pPr algn="l">
              <a:defRPr baseline="0" cap="all" sz="1050">
                <a:solidFill>
                  <a:schemeClr val="tx1">
                    <a:tint val="75000"/>
                  </a:schemeClr>
                </a:solidFill>
              </a:defRPr>
            </a:lvl1pPr>
          </a:lstStyle>
          <a:p>
            <a:endParaRPr dirty="0" lang="en-US"/>
          </a:p>
        </p:txBody>
      </p:sp>
      <p:sp>
        <p:nvSpPr>
          <p:cNvPr id="1048617" name="Slide Number Placeholder 5"/>
          <p:cNvSpPr>
            <a:spLocks noGrp="1"/>
          </p:cNvSpPr>
          <p:nvPr>
            <p:ph type="sldNum" sz="quarter" idx="4"/>
          </p:nvPr>
        </p:nvSpPr>
        <p:spPr>
          <a:xfrm>
            <a:off x="10276321" y="5883274"/>
            <a:ext cx="771089" cy="365125"/>
          </a:xfrm>
          <a:prstGeom prst="rect"/>
        </p:spPr>
        <p:txBody>
          <a:bodyPr anchor="ctr" bIns="45720" lIns="91440" rIns="91440" rtlCol="0" tIns="45720" vert="horz"/>
          <a:lstStyle>
            <a:lvl1pPr algn="r">
              <a:defRPr sz="1050">
                <a:solidFill>
                  <a:schemeClr val="tx1">
                    <a:tint val="75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dk1" bg2="dk2" tx1="lt1" tx2="lt2" hlink="hlink" folHlink="folHlink"/>
  <p:sldLayoutIdLst>
    <p:sldLayoutId id="2147483651" r:id="rId1"/>
  </p:sldLayoutIdLst>
  <p:txStyles>
    <p:titleStyle>
      <a:lvl1pPr algn="l" defTabSz="914400" eaLnBrk="1" hangingPunct="1" latinLnBrk="0" rtl="0">
        <a:lnSpc>
          <a:spcPct val="90000"/>
        </a:lnSpc>
        <a:spcBef>
          <a:spcPct val="0"/>
        </a:spcBef>
        <a:buNone/>
        <a:defRPr baseline="0" cap="all" sz="3600" kern="1200">
          <a:solidFill>
            <a:schemeClr val="tx1"/>
          </a:solidFill>
          <a:latin typeface="+mj-lt"/>
          <a:ea typeface="+mj-ea"/>
          <a:cs typeface="+mj-cs"/>
        </a:defRPr>
      </a:lvl1pPr>
    </p:titleStyle>
    <p:bodyStyle>
      <a:lvl1pPr algn="l" defTabSz="914400" eaLnBrk="1" hangingPunct="1" indent="-228600" latinLnBrk="0" marL="228600" rtl="0">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algn="l" defTabSz="914400" eaLnBrk="1" hangingPunct="1" indent="-228600" latinLnBrk="0" marL="685800" rtl="0">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algn="l" defTabSz="914400" eaLnBrk="1" hangingPunct="1" indent="-228600" latinLnBrk="0" marL="29718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algn="l" defTabSz="914400" eaLnBrk="1" hangingPunct="1" indent="-228600" latinLnBrk="0" marL="34290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algn="l" defTabSz="914400" eaLnBrk="1" hangingPunct="1" indent="-228600" latinLnBrk="0" marL="3886200" rtl="0">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dirty="0" sz="4000" lang="en-GB"/>
              <a:t>Digital portfolio </a:t>
            </a:r>
            <a:endParaRPr dirty="0" sz="4000" lang="en-US"/>
          </a:p>
        </p:txBody>
      </p:sp>
      <p:sp>
        <p:nvSpPr>
          <p:cNvPr id="1048624" name="Content Placeholder 3"/>
          <p:cNvSpPr>
            <a:spLocks noGrp="1"/>
          </p:cNvSpPr>
          <p:nvPr>
            <p:ph idx="1"/>
          </p:nvPr>
        </p:nvSpPr>
        <p:spPr>
          <a:xfrm>
            <a:off x="1141412" y="1910898"/>
            <a:ext cx="9905999" cy="3541714"/>
          </a:xfrm>
        </p:spPr>
        <p:txBody>
          <a:bodyPr/>
          <a:p>
            <a:r>
              <a:rPr dirty="0" lang="en-GB"/>
              <a:t>STUDENT NAME</a:t>
            </a:r>
            <a:r>
              <a:rPr altLang="en-GB" dirty="0" lang="en-US"/>
              <a:t>:</a:t>
            </a:r>
            <a:endParaRPr altLang="en-US" lang="zh-CN"/>
          </a:p>
          <a:p>
            <a:r>
              <a:rPr dirty="0" lang="en-GB"/>
              <a:t>REGISTER NO AND NM ID</a:t>
            </a:r>
            <a:endParaRPr dirty="0" lang="en-GB"/>
          </a:p>
          <a:p>
            <a:r>
              <a:rPr dirty="0" lang="en-GB" err="1"/>
              <a:t>DEPARTMENT:</a:t>
            </a:r>
          </a:p>
          <a:p>
            <a:r>
              <a:rPr dirty="0" lang="en-GB"/>
              <a:t>COLLEGE: </a:t>
            </a:r>
          </a:p>
          <a:p>
            <a:endParaRPr dirty="0" lang="en-GB"/>
          </a:p>
          <a:p>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41" name="Title 1"/>
          <p:cNvSpPr>
            <a:spLocks noGrp="1"/>
          </p:cNvSpPr>
          <p:nvPr>
            <p:ph type="title"/>
          </p:nvPr>
        </p:nvSpPr>
        <p:spPr/>
        <p:txBody>
          <a:bodyPr/>
          <a:p>
            <a:r>
              <a:rPr dirty="0" lang="en-GB"/>
              <a:t>Results and screenshots</a:t>
            </a:r>
            <a:endParaRPr dirty="0" lang="en-US"/>
          </a:p>
        </p:txBody>
      </p:sp>
      <p:sp>
        <p:nvSpPr>
          <p:cNvPr id="1048642" name="Content Placeholder 2"/>
          <p:cNvSpPr>
            <a:spLocks noGrp="1"/>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3" name="Title 1"/>
          <p:cNvSpPr>
            <a:spLocks noGrp="1"/>
          </p:cNvSpPr>
          <p:nvPr>
            <p:ph type="title"/>
          </p:nvPr>
        </p:nvSpPr>
        <p:spPr/>
        <p:txBody>
          <a:bodyPr/>
          <a:p>
            <a:r>
              <a:rPr dirty="0" lang="en-GB"/>
              <a:t>Conclusion </a:t>
            </a:r>
            <a:endParaRPr dirty="0" lang="en-US"/>
          </a:p>
        </p:txBody>
      </p:sp>
      <p:sp>
        <p:nvSpPr>
          <p:cNvPr id="1048644" name="Content Placeholder 2"/>
          <p:cNvSpPr>
            <a:spLocks noGrp="1"/>
          </p:cNvSpPr>
          <p:nvPr>
            <p:ph idx="1"/>
          </p:nvPr>
        </p:nvSpPr>
        <p:spPr/>
        <p:txBody>
          <a:bodyPr/>
          <a:p>
            <a:pPr indent="0" marL="0">
              <a:buNone/>
            </a:pPr>
            <a:r>
              <a:rPr dirty="0" lang="en-GB"/>
              <a:t>A digital portfolio is a powerful tool to showcase skills, achievements, and projects in a professional and visually appealing format. It enhances personal branding, improves online presence, and makes it easier for employers or clients to assess one’s capabilities. Overall, it serves as an effective platform for career growth and opportunities.</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625" name="Title 1"/>
          <p:cNvSpPr>
            <a:spLocks noGrp="1"/>
          </p:cNvSpPr>
          <p:nvPr>
            <p:ph type="title"/>
          </p:nvPr>
        </p:nvSpPr>
        <p:spPr/>
        <p:txBody>
          <a:bodyPr/>
          <a:p>
            <a:r>
              <a:rPr dirty="0" lang="en-GB"/>
              <a:t>PROJECT TITLE </a:t>
            </a:r>
            <a:endParaRPr dirty="0" lang="en-US"/>
          </a:p>
        </p:txBody>
      </p:sp>
      <p:sp>
        <p:nvSpPr>
          <p:cNvPr id="1048626" name="Content Placeholder 2"/>
          <p:cNvSpPr>
            <a:spLocks noGrp="1"/>
          </p:cNvSpPr>
          <p:nvPr>
            <p:ph idx="1"/>
          </p:nvPr>
        </p:nvSpPr>
        <p:spPr/>
        <p:txBody>
          <a:bodyPr/>
          <a:p>
            <a:r>
              <a:rPr dirty="0" lang="en-GB"/>
              <a:t>DIGITAL PORTFOLIO </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627" name="Title 1"/>
          <p:cNvSpPr>
            <a:spLocks noGrp="1"/>
          </p:cNvSpPr>
          <p:nvPr>
            <p:ph type="title"/>
          </p:nvPr>
        </p:nvSpPr>
        <p:spPr/>
        <p:txBody>
          <a:bodyPr/>
          <a:p>
            <a:r>
              <a:rPr dirty="0" lang="en-GB"/>
              <a:t>AGEND</a:t>
            </a:r>
            <a:br>
              <a:rPr dirty="0" lang="en-GB"/>
            </a:br>
            <a:r>
              <a:rPr dirty="0" lang="en-GB"/>
              <a:t>A</a:t>
            </a:r>
            <a:endParaRPr dirty="0" lang="en-US"/>
          </a:p>
        </p:txBody>
      </p:sp>
      <p:sp>
        <p:nvSpPr>
          <p:cNvPr id="1048628" name="Content Placeholder 2"/>
          <p:cNvSpPr>
            <a:spLocks noGrp="1"/>
          </p:cNvSpPr>
          <p:nvPr>
            <p:ph idx="1"/>
          </p:nvPr>
        </p:nvSpPr>
        <p:spPr>
          <a:xfrm>
            <a:off x="1017558" y="2161019"/>
            <a:ext cx="9905999" cy="3541714"/>
          </a:xfrm>
        </p:spPr>
        <p:txBody>
          <a:bodyPr>
            <a:normAutofit fontScale="75000" lnSpcReduction="20000"/>
          </a:bodyPr>
          <a:p>
            <a:pPr indent="-457200" marL="457200">
              <a:buFont typeface="+mj-lt"/>
              <a:buAutoNum type="arabicPeriod"/>
            </a:pPr>
            <a:r>
              <a:rPr dirty="0" lang="en-GB"/>
              <a:t>Problem Statement </a:t>
            </a:r>
          </a:p>
          <a:p>
            <a:pPr indent="-457200" marL="457200">
              <a:buFont typeface="+mj-lt"/>
              <a:buAutoNum type="arabicPeriod"/>
            </a:pPr>
            <a:r>
              <a:rPr dirty="0" lang="en-GB"/>
              <a:t>Project Overview </a:t>
            </a:r>
          </a:p>
          <a:p>
            <a:pPr indent="-457200" marL="457200">
              <a:buFont typeface="+mj-lt"/>
              <a:buAutoNum type="arabicPeriod"/>
            </a:pPr>
            <a:r>
              <a:rPr dirty="0" lang="en-GB"/>
              <a:t>End users </a:t>
            </a:r>
          </a:p>
          <a:p>
            <a:pPr indent="-457200" marL="457200">
              <a:buFont typeface="+mj-lt"/>
              <a:buAutoNum type="arabicPeriod"/>
            </a:pPr>
            <a:r>
              <a:rPr dirty="0" lang="en-GB"/>
              <a:t>Tools and Technologies </a:t>
            </a:r>
          </a:p>
          <a:p>
            <a:pPr indent="-457200" marL="457200">
              <a:buFont typeface="+mj-lt"/>
              <a:buAutoNum type="arabicPeriod"/>
            </a:pPr>
            <a:r>
              <a:rPr dirty="0" lang="en-GB"/>
              <a:t>Portfolio design and Layout </a:t>
            </a:r>
          </a:p>
          <a:p>
            <a:pPr indent="-457200" marL="457200">
              <a:buFont typeface="+mj-lt"/>
              <a:buAutoNum type="arabicPeriod"/>
            </a:pPr>
            <a:r>
              <a:rPr dirty="0" lang="en-GB"/>
              <a:t>Features and Functionality </a:t>
            </a:r>
          </a:p>
          <a:p>
            <a:pPr indent="-457200" marL="457200">
              <a:buFont typeface="+mj-lt"/>
              <a:buAutoNum type="arabicPeriod"/>
            </a:pPr>
            <a:r>
              <a:rPr dirty="0" lang="en-GB"/>
              <a:t>Results and Screenshots </a:t>
            </a:r>
          </a:p>
          <a:p>
            <a:pPr indent="-457200" marL="457200">
              <a:buFont typeface="+mj-lt"/>
              <a:buAutoNum type="arabicPeriod"/>
            </a:pPr>
            <a:r>
              <a:rPr dirty="0" lang="en-GB"/>
              <a:t>Conclusion </a:t>
            </a:r>
          </a:p>
          <a:p>
            <a:pPr indent="-457200" marL="457200">
              <a:buFont typeface="+mj-lt"/>
              <a:buAutoNum type="arabicPeriod"/>
            </a:pPr>
            <a:r>
              <a:rPr dirty="0" lang="en-GB" err="1"/>
              <a:t>Github</a:t>
            </a:r>
            <a:r>
              <a:rPr dirty="0" lang="en-GB"/>
              <a:t> </a:t>
            </a:r>
            <a:r>
              <a:rPr dirty="0" sz="2900" lang="en-GB"/>
              <a:t>Link</a:t>
            </a:r>
          </a:p>
          <a:p>
            <a:pPr indent="-457200" marL="457200">
              <a:buFont typeface="+mj-lt"/>
              <a:buAutoNum type="arabicPeriod"/>
            </a:pP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29" name="Title 1"/>
          <p:cNvSpPr>
            <a:spLocks noGrp="1"/>
          </p:cNvSpPr>
          <p:nvPr>
            <p:ph type="title"/>
          </p:nvPr>
        </p:nvSpPr>
        <p:spPr/>
        <p:txBody>
          <a:bodyPr/>
          <a:p>
            <a:r>
              <a:rPr dirty="0" lang="en-GB"/>
              <a:t>PROBLEM STATEMENT </a:t>
            </a:r>
            <a:endParaRPr dirty="0" lang="en-US"/>
          </a:p>
        </p:txBody>
      </p:sp>
      <p:sp>
        <p:nvSpPr>
          <p:cNvPr id="1048630" name="Content Placeholder 2"/>
          <p:cNvSpPr>
            <a:spLocks noGrp="1"/>
          </p:cNvSpPr>
          <p:nvPr>
            <p:ph idx="1"/>
          </p:nvPr>
        </p:nvSpPr>
        <p:spPr/>
        <p:txBody>
          <a:bodyPr/>
          <a:p>
            <a:r>
              <a:rPr dirty="0" lang="en-GB"/>
              <a:t>A digital portfolio is a collection of work, skills, and accomplishments presented online to showcase an individual’s expertise and professional development. It’s especially valuable for fields like design, writing, photography, web development, and more. The problem statement for creating or improving a digital portfolio could vary depending on the context, but here’s a general structure</a:t>
            </a:r>
          </a:p>
          <a:p>
            <a:endParaRPr dirty="0" lang="en-GB"/>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31" name="Title 1"/>
          <p:cNvSpPr>
            <a:spLocks noGrp="1"/>
          </p:cNvSpPr>
          <p:nvPr>
            <p:ph type="title"/>
          </p:nvPr>
        </p:nvSpPr>
        <p:spPr/>
        <p:txBody>
          <a:bodyPr/>
          <a:p>
            <a:r>
              <a:rPr dirty="0" lang="en-GB"/>
              <a:t>PROJECT OVERVIEW </a:t>
            </a:r>
            <a:endParaRPr dirty="0" lang="en-US"/>
          </a:p>
        </p:txBody>
      </p:sp>
      <p:sp>
        <p:nvSpPr>
          <p:cNvPr id="1048632" name="Content Placeholder 2"/>
          <p:cNvSpPr>
            <a:spLocks noGrp="1"/>
          </p:cNvSpPr>
          <p:nvPr>
            <p:ph idx="1"/>
          </p:nvPr>
        </p:nvSpPr>
        <p:spPr/>
        <p:txBody>
          <a:bodyPr>
            <a:normAutofit/>
          </a:bodyPr>
          <a:p>
            <a:pPr indent="0" marL="0">
              <a:buNone/>
            </a:pPr>
            <a:r>
              <a:rPr dirty="0" lang="en-GB"/>
              <a:t>Digital Portfolio Project Overview
- *Project Goals*: Objectives and purpose
- *Role and Responsibilities*: Contribution and involvement
- *Key Features and Outcomes*: Notable achievements and results
- *Skills Demonstrated*: Relevant skills and expertise
- *Visuals*: Images, videos, or screenshots
</a:t>
            </a:r>
            <a:r>
              <a:rPr lang="en-GB"/>
              <a:t>
</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33" name="Title 1"/>
          <p:cNvSpPr>
            <a:spLocks noGrp="1"/>
          </p:cNvSpPr>
          <p:nvPr>
            <p:ph type="title"/>
          </p:nvPr>
        </p:nvSpPr>
        <p:spPr/>
        <p:txBody>
          <a:bodyPr/>
          <a:p>
            <a:r>
              <a:rPr dirty="0" lang="en-GB"/>
              <a:t>WHO ARE THE END USERS?</a:t>
            </a:r>
            <a:endParaRPr dirty="0" lang="en-US"/>
          </a:p>
        </p:txBody>
      </p:sp>
      <p:sp>
        <p:nvSpPr>
          <p:cNvPr id="1048634" name="Content Placeholder 2"/>
          <p:cNvSpPr>
            <a:spLocks noGrp="1"/>
          </p:cNvSpPr>
          <p:nvPr>
            <p:ph idx="1"/>
          </p:nvPr>
        </p:nvSpPr>
        <p:spPr>
          <a:xfrm>
            <a:off x="867163" y="2097088"/>
            <a:ext cx="9905999" cy="3541714"/>
          </a:xfrm>
        </p:spPr>
        <p:txBody>
          <a:bodyPr>
            <a:normAutofit/>
          </a:bodyPr>
          <a:p>
            <a:pPr indent="0" marL="0">
              <a:buNone/>
            </a:pPr>
            <a:r>
              <a:rPr dirty="0" lang="en-GB"/>
              <a:t>
- *Students* – To showcase academic work and projects.  
- *Job Seekers* – To present skills, resumes, and achievements to employers.  
- *Freelancers/Professionals* – To display portfolios to attract clients.  
- *Teachers/Educators* – To evaluate student learning and progress.  
- *Employers/Clients* – To review a candidate’s qualifications and past work.</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35" name="Title 1"/>
          <p:cNvSpPr>
            <a:spLocks noGrp="1"/>
          </p:cNvSpPr>
          <p:nvPr>
            <p:ph type="title"/>
          </p:nvPr>
        </p:nvSpPr>
        <p:spPr/>
        <p:txBody>
          <a:bodyPr/>
          <a:p>
            <a:r>
              <a:rPr dirty="0" lang="en-GB"/>
              <a:t>Tools and techniques </a:t>
            </a:r>
            <a:endParaRPr dirty="0" lang="en-US"/>
          </a:p>
        </p:txBody>
      </p:sp>
      <p:sp>
        <p:nvSpPr>
          <p:cNvPr id="1048636" name="Content Placeholder 2"/>
          <p:cNvSpPr>
            <a:spLocks noGrp="1"/>
          </p:cNvSpPr>
          <p:nvPr>
            <p:ph idx="1"/>
          </p:nvPr>
        </p:nvSpPr>
        <p:spPr/>
        <p:txBody>
          <a:bodyPr>
            <a:normAutofit fontScale="91667" lnSpcReduction="20000"/>
          </a:bodyPr>
          <a:p>
            <a:pPr indent="0" marL="0">
              <a:buNone/>
            </a:pPr>
            <a:r>
              <a:rPr dirty="0" lang="en-GB"/>
              <a:t>
*Web Development Tools* – HTML, CSS, JavaScript for designing the portfolio.  
- *Content Management Systems* – WordPress, </a:t>
            </a:r>
            <a:r>
              <a:rPr dirty="0" lang="en-GB" err="1"/>
              <a:t>Wix</a:t>
            </a:r>
            <a:r>
              <a:rPr dirty="0" lang="en-GB"/>
              <a:t>, or Google Sites for easy creation.  
- *Design Tools* – </a:t>
            </a:r>
            <a:r>
              <a:rPr dirty="0" lang="en-GB" err="1"/>
              <a:t>Canva</a:t>
            </a:r>
            <a:r>
              <a:rPr dirty="0" lang="en-GB"/>
              <a:t>, </a:t>
            </a:r>
            <a:r>
              <a:rPr dirty="0" lang="en-GB" err="1"/>
              <a:t>Figma</a:t>
            </a:r>
            <a:r>
              <a:rPr dirty="0" lang="en-GB"/>
              <a:t>, Adobe XD for creating visuals and layouts.  
- *Version Control* – Git and GitHub to manage code and updates.  
- *Multimedia Tools* – Photoshop, Premiere Pro for editing images/videos.  
- *Cloud Storage* – Google Drive, Dropbox for storing and sharing content.</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37" name="Title 1"/>
          <p:cNvSpPr>
            <a:spLocks noGrp="1"/>
          </p:cNvSpPr>
          <p:nvPr>
            <p:ph type="title"/>
          </p:nvPr>
        </p:nvSpPr>
        <p:spPr/>
        <p:txBody>
          <a:bodyPr/>
          <a:p>
            <a:r>
              <a:rPr dirty="0" lang="en-GB"/>
              <a:t>Portfolio design and Layout </a:t>
            </a:r>
            <a:endParaRPr dirty="0" lang="en-US"/>
          </a:p>
        </p:txBody>
      </p:sp>
      <p:sp>
        <p:nvSpPr>
          <p:cNvPr id="1048638" name="Content Placeholder 2"/>
          <p:cNvSpPr>
            <a:spLocks noGrp="1"/>
          </p:cNvSpPr>
          <p:nvPr>
            <p:ph idx="1"/>
          </p:nvPr>
        </p:nvSpPr>
        <p:spPr/>
        <p:txBody>
          <a:bodyPr/>
          <a:p>
            <a:r>
              <a:rPr dirty="0" lang="en-GB"/>
              <a:t>Portfolio Design and Layout
A well-designed portfolio showcases work effectively through clarity, consistency, and visual hierarchy. Key elements include a simple and clean layout, visual storytelling, responsive design, and easy navigation. Best practices involve showcasing best work, telling a story, and using white space to enhance readability and aesthetics.</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39" name="Title 1"/>
          <p:cNvSpPr>
            <a:spLocks noGrp="1"/>
          </p:cNvSpPr>
          <p:nvPr>
            <p:ph type="title"/>
          </p:nvPr>
        </p:nvSpPr>
        <p:spPr/>
        <p:txBody>
          <a:bodyPr/>
          <a:p>
            <a:r>
              <a:rPr dirty="0" lang="en-GB"/>
              <a:t>Features and functionality </a:t>
            </a:r>
            <a:endParaRPr dirty="0" lang="en-US"/>
          </a:p>
        </p:txBody>
      </p:sp>
      <p:sp>
        <p:nvSpPr>
          <p:cNvPr id="1048640" name="Content Placeholder 2"/>
          <p:cNvSpPr>
            <a:spLocks noGrp="1"/>
          </p:cNvSpPr>
          <p:nvPr>
            <p:ph idx="1"/>
          </p:nvPr>
        </p:nvSpPr>
        <p:spPr/>
        <p:txBody>
          <a:bodyPr/>
          <a:p>
            <a:pPr indent="0" marL="0">
              <a:buNone/>
            </a:pPr>
            <a:r>
              <a:rPr dirty="0" lang="en-GB"/>
              <a:t>A digital portfolio includes essential features such as a personal introduction, skills summary, and project showcases with images and descriptions. It allows users to view downloadable resumes, contact the creator via a form or email, and navigate easily through a responsive layout. Functionality includes interactive elements like clickable project links, embedded media, and mobile-friendly design for seamless access across devices.</a:t>
            </a:r>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ircuit">
  <a:themeElements>
    <a:clrScheme name="Circuit">
      <a:dk1>
        <a:sysClr lastClr="000000" val="windowText"/>
      </a:dk1>
      <a:lt1>
        <a:sysClr lastClr="FFFFFF" val="window"/>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Circuit">
  <a:themeElements>
    <a:clrScheme name="Circuit">
      <a:dk1>
        <a:sysClr lastClr="000000" val="windowText"/>
      </a:dk1>
      <a:lt1>
        <a:sysClr lastClr="FFFFFF" val="window"/>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Digital portfolio </dc:title>
  <dc:creator>Vennila S</dc:creator>
  <cp:lastModifiedBy>Vennila S</cp:lastModifiedBy>
  <dcterms:created xsi:type="dcterms:W3CDTF">2025-08-29T21:27:27Z</dcterms:created>
  <dcterms:modified xsi:type="dcterms:W3CDTF">2025-09-01T09:06:48Z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b78a104fc5e544a997fe09e15c162144</vt:lpwstr>
  </property>
</Properties>
</file>