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ppt/changesInfos/changesInfo1.xml" ContentType="application/vnd.ms-powerpoint.changesinfo+xml"/>
  <Override PartName="/docProps/app.xml" ContentType="application/vnd.openxmlformats-officedocument.extended-properties+xml"/>
  <Override PartName="/ppt/slideMasters/slideMaster2.xml" ContentType="application/vnd.openxmlformats-officedocument.presentationml.slideMaster+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heme/theme2.xml" ContentType="application/vnd.openxmlformats-officedocument.theme+xml"/>
  <Override PartName="/ppt/slideLayouts/slideLayout2.xml" ContentType="application/vnd.openxmlformats-officedocument.presentationml.slideLayout+xml"/>
  <Override PartName="/ppt/changesInfos/changesInfo2.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18" Type="http://schemas.openxmlformats.org/officeDocument/2006/relationships/slideMaster" Target="slideMasters/slideMaster2.xml" /><Relationship Id="rId26" Type="http://schemas.openxmlformats.org/officeDocument/2006/relationships/slide" Target="slides/slide19.xml" /><Relationship Id="rId3" Type="http://schemas.openxmlformats.org/officeDocument/2006/relationships/slide" Target="slides/slide2.xml" /><Relationship Id="rId21" Type="http://schemas.openxmlformats.org/officeDocument/2006/relationships/slide" Target="slides/slide14.xml" /><Relationship Id="rId7" Type="http://schemas.openxmlformats.org/officeDocument/2006/relationships/slide" Target="slides/slide6.xml" /><Relationship Id="rId12" Type="http://schemas.openxmlformats.org/officeDocument/2006/relationships/slide" Target="slides/slide11.xml" /><Relationship Id="rId17" Type="http://schemas.microsoft.com/office/2016/11/relationships/changesInfo" Target="changesInfos/changesInfo1.xml" /><Relationship Id="rId25" Type="http://schemas.openxmlformats.org/officeDocument/2006/relationships/slide" Target="slides/slide18.xml" /><Relationship Id="rId2" Type="http://schemas.openxmlformats.org/officeDocument/2006/relationships/slide" Target="slides/slide1.xml" /><Relationship Id="rId16" Type="http://schemas.openxmlformats.org/officeDocument/2006/relationships/tableStyles" Target="tableStyles.xml" /><Relationship Id="rId20" Type="http://schemas.openxmlformats.org/officeDocument/2006/relationships/slide" Target="slides/slide13.xml" /><Relationship Id="rId29" Type="http://schemas.openxmlformats.org/officeDocument/2006/relationships/slide" Target="slides/slide22.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17.xml" /><Relationship Id="rId5" Type="http://schemas.openxmlformats.org/officeDocument/2006/relationships/slide" Target="slides/slide4.xml" /><Relationship Id="rId15" Type="http://schemas.openxmlformats.org/officeDocument/2006/relationships/theme" Target="theme/theme1.xml" /><Relationship Id="rId23" Type="http://schemas.openxmlformats.org/officeDocument/2006/relationships/slide" Target="slides/slide16.xml" /><Relationship Id="rId28" Type="http://schemas.openxmlformats.org/officeDocument/2006/relationships/slide" Target="slides/slide21.xml" /><Relationship Id="rId10" Type="http://schemas.openxmlformats.org/officeDocument/2006/relationships/slide" Target="slides/slide9.xml" /><Relationship Id="rId19" Type="http://schemas.openxmlformats.org/officeDocument/2006/relationships/slide" Target="slides/slide12.xml" /><Relationship Id="rId31" Type="http://schemas.microsoft.com/office/2016/11/relationships/changesInfo" Target="changesInfos/changesInfo2.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 Id="rId22" Type="http://schemas.openxmlformats.org/officeDocument/2006/relationships/slide" Target="slides/slide15.xml" /><Relationship Id="rId27" Type="http://schemas.openxmlformats.org/officeDocument/2006/relationships/slide" Target="slides/slide20.xml" /><Relationship Id="rId30" Type="http://schemas.openxmlformats.org/officeDocument/2006/relationships/theme" Target="theme/theme2.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nila S" userId="b4ba42f8bf4a5720" providerId="LiveId" clId="{06EE7BA4-B5D4-36B5-884A-D230C7EDDFCB}"/>
    <pc:docChg chg="custSel addSld delSld modSld">
      <pc:chgData name="Vennila S" userId="b4ba42f8bf4a5720" providerId="LiveId" clId="{06EE7BA4-B5D4-36B5-884A-D230C7EDDFCB}" dt="2025-08-30T09:51:31.093" v="2307" actId="20577"/>
      <pc:docMkLst>
        <pc:docMk/>
      </pc:docMkLst>
      <pc:sldChg chg="addSp delSp modSp mod modClrScheme chgLayout">
        <pc:chgData name="Vennila S" userId="b4ba42f8bf4a5720" providerId="LiveId" clId="{06EE7BA4-B5D4-36B5-884A-D230C7EDDFCB}" dt="2025-08-30T08:52:46.818" v="280" actId="20577"/>
        <pc:sldMkLst>
          <pc:docMk/>
          <pc:sldMk cId="2079325734" sldId="256"/>
        </pc:sldMkLst>
        <pc:spChg chg="del mod ord">
          <ac:chgData name="Vennila S" userId="b4ba42f8bf4a5720" providerId="LiveId" clId="{06EE7BA4-B5D4-36B5-884A-D230C7EDDFCB}" dt="2025-08-30T08:32:22.407" v="91" actId="478"/>
          <ac:spMkLst>
            <pc:docMk/>
            <pc:sldMk cId="2079325734" sldId="256"/>
            <ac:spMk id="2" creationId="{E29A1AAE-9451-B7CA-4801-71274385DB1B}"/>
          </ac:spMkLst>
        </pc:spChg>
        <pc:spChg chg="mod ord">
          <ac:chgData name="Vennila S" userId="b4ba42f8bf4a5720" providerId="LiveId" clId="{06EE7BA4-B5D4-36B5-884A-D230C7EDDFCB}" dt="2025-08-30T08:52:46.818" v="280" actId="20577"/>
          <ac:spMkLst>
            <pc:docMk/>
            <pc:sldMk cId="2079325734" sldId="256"/>
            <ac:spMk id="3" creationId="{2B9556A0-D3E9-3A2D-FB6D-8754AF1B1EC3}"/>
          </ac:spMkLst>
        </pc:spChg>
        <pc:spChg chg="add mod">
          <ac:chgData name="Vennila S" userId="b4ba42f8bf4a5720" providerId="LiveId" clId="{06EE7BA4-B5D4-36B5-884A-D230C7EDDFCB}" dt="2025-08-30T08:32:39.802" v="96" actId="20577"/>
          <ac:spMkLst>
            <pc:docMk/>
            <pc:sldMk cId="2079325734" sldId="256"/>
            <ac:spMk id="5" creationId="{43B00B99-F17B-B73D-BE9F-043EF74A85EC}"/>
          </ac:spMkLst>
        </pc:spChg>
      </pc:sldChg>
      <pc:sldChg chg="modSp new">
        <pc:chgData name="Vennila S" userId="b4ba42f8bf4a5720" providerId="LiveId" clId="{06EE7BA4-B5D4-36B5-884A-D230C7EDDFCB}" dt="2025-08-30T08:53:59.872" v="297" actId="20577"/>
        <pc:sldMkLst>
          <pc:docMk/>
          <pc:sldMk cId="1232279624" sldId="257"/>
        </pc:sldMkLst>
        <pc:spChg chg="mod">
          <ac:chgData name="Vennila S" userId="b4ba42f8bf4a5720" providerId="LiveId" clId="{06EE7BA4-B5D4-36B5-884A-D230C7EDDFCB}" dt="2025-08-30T08:53:47.880" v="289" actId="20577"/>
          <ac:spMkLst>
            <pc:docMk/>
            <pc:sldMk cId="1232279624" sldId="257"/>
            <ac:spMk id="2" creationId="{44291FCA-5A92-A6DF-CEFE-881ED9FD9ADF}"/>
          </ac:spMkLst>
        </pc:spChg>
        <pc:spChg chg="mod">
          <ac:chgData name="Vennila S" userId="b4ba42f8bf4a5720" providerId="LiveId" clId="{06EE7BA4-B5D4-36B5-884A-D230C7EDDFCB}" dt="2025-08-30T08:53:59.872" v="297" actId="20577"/>
          <ac:spMkLst>
            <pc:docMk/>
            <pc:sldMk cId="1232279624" sldId="257"/>
            <ac:spMk id="3" creationId="{37441BDE-C37A-853F-4792-74AFD2136084}"/>
          </ac:spMkLst>
        </pc:spChg>
      </pc:sldChg>
      <pc:sldChg chg="modSp new">
        <pc:chgData name="Vennila S" userId="b4ba42f8bf4a5720" providerId="LiveId" clId="{06EE7BA4-B5D4-36B5-884A-D230C7EDDFCB}" dt="2025-08-30T08:59:33.148" v="418" actId="20577"/>
        <pc:sldMkLst>
          <pc:docMk/>
          <pc:sldMk cId="616507563" sldId="258"/>
        </pc:sldMkLst>
        <pc:spChg chg="mod">
          <ac:chgData name="Vennila S" userId="b4ba42f8bf4a5720" providerId="LiveId" clId="{06EE7BA4-B5D4-36B5-884A-D230C7EDDFCB}" dt="2025-08-30T08:55:08.632" v="307" actId="20577"/>
          <ac:spMkLst>
            <pc:docMk/>
            <pc:sldMk cId="616507563" sldId="258"/>
            <ac:spMk id="2" creationId="{485CD717-FFF6-D512-8972-3C7977DE656D}"/>
          </ac:spMkLst>
        </pc:spChg>
        <pc:spChg chg="mod">
          <ac:chgData name="Vennila S" userId="b4ba42f8bf4a5720" providerId="LiveId" clId="{06EE7BA4-B5D4-36B5-884A-D230C7EDDFCB}" dt="2025-08-30T08:59:33.148" v="418" actId="20577"/>
          <ac:spMkLst>
            <pc:docMk/>
            <pc:sldMk cId="616507563" sldId="258"/>
            <ac:spMk id="3" creationId="{CFCBA125-7B9A-A90D-CF34-1F95AC517839}"/>
          </ac:spMkLst>
        </pc:spChg>
      </pc:sldChg>
      <pc:sldChg chg="modSp new">
        <pc:chgData name="Vennila S" userId="b4ba42f8bf4a5720" providerId="LiveId" clId="{06EE7BA4-B5D4-36B5-884A-D230C7EDDFCB}" dt="2025-08-30T09:30:38.414" v="433" actId="20577"/>
        <pc:sldMkLst>
          <pc:docMk/>
          <pc:sldMk cId="3282075374" sldId="259"/>
        </pc:sldMkLst>
        <pc:spChg chg="mod">
          <ac:chgData name="Vennila S" userId="b4ba42f8bf4a5720" providerId="LiveId" clId="{06EE7BA4-B5D4-36B5-884A-D230C7EDDFCB}" dt="2025-08-30T09:26:31.162" v="429" actId="20577"/>
          <ac:spMkLst>
            <pc:docMk/>
            <pc:sldMk cId="3282075374" sldId="259"/>
            <ac:spMk id="2" creationId="{93E97FD7-72CB-D616-E012-28641BFFCD47}"/>
          </ac:spMkLst>
        </pc:spChg>
        <pc:spChg chg="mod">
          <ac:chgData name="Vennila S" userId="b4ba42f8bf4a5720" providerId="LiveId" clId="{06EE7BA4-B5D4-36B5-884A-D230C7EDDFCB}" dt="2025-08-30T09:30:38.414" v="433" actId="20577"/>
          <ac:spMkLst>
            <pc:docMk/>
            <pc:sldMk cId="3282075374" sldId="259"/>
            <ac:spMk id="3" creationId="{DFE7700A-1650-9143-66D7-DA581F2EC92D}"/>
          </ac:spMkLst>
        </pc:spChg>
      </pc:sldChg>
      <pc:sldChg chg="modSp new">
        <pc:chgData name="Vennila S" userId="b4ba42f8bf4a5720" providerId="LiveId" clId="{06EE7BA4-B5D4-36B5-884A-D230C7EDDFCB}" dt="2025-08-30T09:51:31.093" v="2307" actId="20577"/>
        <pc:sldMkLst>
          <pc:docMk/>
          <pc:sldMk cId="4125764424" sldId="260"/>
        </pc:sldMkLst>
        <pc:spChg chg="mod">
          <ac:chgData name="Vennila S" userId="b4ba42f8bf4a5720" providerId="LiveId" clId="{06EE7BA4-B5D4-36B5-884A-D230C7EDDFCB}" dt="2025-08-30T09:33:07.502" v="446" actId="20577"/>
          <ac:spMkLst>
            <pc:docMk/>
            <pc:sldMk cId="4125764424" sldId="260"/>
            <ac:spMk id="2" creationId="{AF47209D-E36E-BBDC-3C90-33E7DE2D5F69}"/>
          </ac:spMkLst>
        </pc:spChg>
        <pc:spChg chg="mod">
          <ac:chgData name="Vennila S" userId="b4ba42f8bf4a5720" providerId="LiveId" clId="{06EE7BA4-B5D4-36B5-884A-D230C7EDDFCB}" dt="2025-08-30T09:51:31.093" v="2307" actId="20577"/>
          <ac:spMkLst>
            <pc:docMk/>
            <pc:sldMk cId="4125764424" sldId="260"/>
            <ac:spMk id="3" creationId="{21CB6FED-4D36-9E18-646E-37F059FF5E78}"/>
          </ac:spMkLst>
        </pc:spChg>
      </pc:sldChg>
      <pc:sldChg chg="modSp new">
        <pc:chgData name="Vennila S" userId="b4ba42f8bf4a5720" providerId="LiveId" clId="{06EE7BA4-B5D4-36B5-884A-D230C7EDDFCB}" dt="2025-08-30T09:40:25.351" v="2060" actId="5793"/>
        <pc:sldMkLst>
          <pc:docMk/>
          <pc:sldMk cId="835037893" sldId="261"/>
        </pc:sldMkLst>
        <pc:spChg chg="mod">
          <ac:chgData name="Vennila S" userId="b4ba42f8bf4a5720" providerId="LiveId" clId="{06EE7BA4-B5D4-36B5-884A-D230C7EDDFCB}" dt="2025-08-30T09:39:11.460" v="1995" actId="20577"/>
          <ac:spMkLst>
            <pc:docMk/>
            <pc:sldMk cId="835037893" sldId="261"/>
            <ac:spMk id="2" creationId="{693B5BEA-9F14-DBB7-0D24-5EC5C97907E6}"/>
          </ac:spMkLst>
        </pc:spChg>
        <pc:spChg chg="mod">
          <ac:chgData name="Vennila S" userId="b4ba42f8bf4a5720" providerId="LiveId" clId="{06EE7BA4-B5D4-36B5-884A-D230C7EDDFCB}" dt="2025-08-30T09:40:25.351" v="2060" actId="5793"/>
          <ac:spMkLst>
            <pc:docMk/>
            <pc:sldMk cId="835037893" sldId="261"/>
            <ac:spMk id="3" creationId="{B75AB206-DCB4-BCB3-55AC-AA1E78BB3F34}"/>
          </ac:spMkLst>
        </pc:spChg>
      </pc:sldChg>
      <pc:sldChg chg="modSp new del">
        <pc:chgData name="Vennila S" userId="b4ba42f8bf4a5720" providerId="LiveId" clId="{06EE7BA4-B5D4-36B5-884A-D230C7EDDFCB}" dt="2025-08-30T09:38:49.396" v="1982" actId="2696"/>
        <pc:sldMkLst>
          <pc:docMk/>
          <pc:sldMk cId="1232760476" sldId="261"/>
        </pc:sldMkLst>
        <pc:spChg chg="mod">
          <ac:chgData name="Vennila S" userId="b4ba42f8bf4a5720" providerId="LiveId" clId="{06EE7BA4-B5D4-36B5-884A-D230C7EDDFCB}" dt="2025-08-30T09:33:47.080" v="472" actId="20577"/>
          <ac:spMkLst>
            <pc:docMk/>
            <pc:sldMk cId="1232760476" sldId="261"/>
            <ac:spMk id="2" creationId="{176BB1AD-1616-74D1-4FD5-BE7265558762}"/>
          </ac:spMkLst>
        </pc:spChg>
        <pc:spChg chg="mod">
          <ac:chgData name="Vennila S" userId="b4ba42f8bf4a5720" providerId="LiveId" clId="{06EE7BA4-B5D4-36B5-884A-D230C7EDDFCB}" dt="2025-08-30T09:38:41.216" v="1981" actId="14100"/>
          <ac:spMkLst>
            <pc:docMk/>
            <pc:sldMk cId="1232760476" sldId="261"/>
            <ac:spMk id="3" creationId="{93A58C92-7BE0-88EF-EAFF-400E466245F0}"/>
          </ac:spMkLst>
        </pc:spChg>
      </pc:sldChg>
      <pc:sldChg chg="modSp new">
        <pc:chgData name="Vennila S" userId="b4ba42f8bf4a5720" providerId="LiveId" clId="{06EE7BA4-B5D4-36B5-884A-D230C7EDDFCB}" dt="2025-08-30T09:42:34.641" v="2141" actId="5793"/>
        <pc:sldMkLst>
          <pc:docMk/>
          <pc:sldMk cId="2573120108" sldId="262"/>
        </pc:sldMkLst>
        <pc:spChg chg="mod">
          <ac:chgData name="Vennila S" userId="b4ba42f8bf4a5720" providerId="LiveId" clId="{06EE7BA4-B5D4-36B5-884A-D230C7EDDFCB}" dt="2025-08-30T09:41:01.435" v="2072" actId="20577"/>
          <ac:spMkLst>
            <pc:docMk/>
            <pc:sldMk cId="2573120108" sldId="262"/>
            <ac:spMk id="2" creationId="{2C2C655C-0400-C454-43F3-A2239287F8C7}"/>
          </ac:spMkLst>
        </pc:spChg>
        <pc:spChg chg="mod">
          <ac:chgData name="Vennila S" userId="b4ba42f8bf4a5720" providerId="LiveId" clId="{06EE7BA4-B5D4-36B5-884A-D230C7EDDFCB}" dt="2025-08-30T09:42:34.641" v="2141" actId="5793"/>
          <ac:spMkLst>
            <pc:docMk/>
            <pc:sldMk cId="2573120108" sldId="262"/>
            <ac:spMk id="3" creationId="{729B0173-677C-2D89-9BE7-6C7DEFCCA7A4}"/>
          </ac:spMkLst>
        </pc:spChg>
      </pc:sldChg>
      <pc:sldChg chg="modSp new">
        <pc:chgData name="Vennila S" userId="b4ba42f8bf4a5720" providerId="LiveId" clId="{06EE7BA4-B5D4-36B5-884A-D230C7EDDFCB}" dt="2025-08-30T09:44:39.671" v="2150" actId="20577"/>
        <pc:sldMkLst>
          <pc:docMk/>
          <pc:sldMk cId="4248784402" sldId="263"/>
        </pc:sldMkLst>
        <pc:spChg chg="mod">
          <ac:chgData name="Vennila S" userId="b4ba42f8bf4a5720" providerId="LiveId" clId="{06EE7BA4-B5D4-36B5-884A-D230C7EDDFCB}" dt="2025-08-30T09:43:02.018" v="2149" actId="20577"/>
          <ac:spMkLst>
            <pc:docMk/>
            <pc:sldMk cId="4248784402" sldId="263"/>
            <ac:spMk id="2" creationId="{96757DE5-E38B-767B-2C0B-2FD668FCA07E}"/>
          </ac:spMkLst>
        </pc:spChg>
        <pc:spChg chg="mod">
          <ac:chgData name="Vennila S" userId="b4ba42f8bf4a5720" providerId="LiveId" clId="{06EE7BA4-B5D4-36B5-884A-D230C7EDDFCB}" dt="2025-08-30T09:44:39.671" v="2150" actId="20577"/>
          <ac:spMkLst>
            <pc:docMk/>
            <pc:sldMk cId="4248784402" sldId="263"/>
            <ac:spMk id="3" creationId="{1173C53E-99CC-8A74-2856-6D6D442CEC61}"/>
          </ac:spMkLst>
        </pc:spChg>
      </pc:sldChg>
      <pc:sldChg chg="modSp new">
        <pc:chgData name="Vennila S" userId="b4ba42f8bf4a5720" providerId="LiveId" clId="{06EE7BA4-B5D4-36B5-884A-D230C7EDDFCB}" dt="2025-08-30T09:46:15.234" v="2207" actId="20577"/>
        <pc:sldMkLst>
          <pc:docMk/>
          <pc:sldMk cId="793074396" sldId="264"/>
        </pc:sldMkLst>
        <pc:spChg chg="mod">
          <ac:chgData name="Vennila S" userId="b4ba42f8bf4a5720" providerId="LiveId" clId="{06EE7BA4-B5D4-36B5-884A-D230C7EDDFCB}" dt="2025-08-30T09:45:00.673" v="2157" actId="20577"/>
          <ac:spMkLst>
            <pc:docMk/>
            <pc:sldMk cId="793074396" sldId="264"/>
            <ac:spMk id="2" creationId="{4D594CFC-FC73-E53E-70DA-860DAC3E1B22}"/>
          </ac:spMkLst>
        </pc:spChg>
        <pc:spChg chg="mod">
          <ac:chgData name="Vennila S" userId="b4ba42f8bf4a5720" providerId="LiveId" clId="{06EE7BA4-B5D4-36B5-884A-D230C7EDDFCB}" dt="2025-08-30T09:46:15.234" v="2207" actId="20577"/>
          <ac:spMkLst>
            <pc:docMk/>
            <pc:sldMk cId="793074396" sldId="264"/>
            <ac:spMk id="3" creationId="{B1839580-4108-C07E-7C5C-B5BA6DDC6B99}"/>
          </ac:spMkLst>
        </pc:spChg>
      </pc:sldChg>
      <pc:sldChg chg="modSp new">
        <pc:chgData name="Vennila S" userId="b4ba42f8bf4a5720" providerId="LiveId" clId="{06EE7BA4-B5D4-36B5-884A-D230C7EDDFCB}" dt="2025-08-30T09:46:39.521" v="2222" actId="20577"/>
        <pc:sldMkLst>
          <pc:docMk/>
          <pc:sldMk cId="3692446019" sldId="265"/>
        </pc:sldMkLst>
        <pc:spChg chg="mod">
          <ac:chgData name="Vennila S" userId="b4ba42f8bf4a5720" providerId="LiveId" clId="{06EE7BA4-B5D4-36B5-884A-D230C7EDDFCB}" dt="2025-08-30T09:46:39.521" v="2222" actId="20577"/>
          <ac:spMkLst>
            <pc:docMk/>
            <pc:sldMk cId="3692446019" sldId="265"/>
            <ac:spMk id="2" creationId="{BB6F91D2-200A-0EB2-9B27-1F1DBD2CF28F}"/>
          </ac:spMkLst>
        </pc:spChg>
      </pc:sldChg>
      <pc:sldChg chg="modSp new">
        <pc:chgData name="Vennila S" userId="b4ba42f8bf4a5720" providerId="LiveId" clId="{06EE7BA4-B5D4-36B5-884A-D230C7EDDFCB}" dt="2025-08-30T09:47:49.581" v="2264" actId="20577"/>
        <pc:sldMkLst>
          <pc:docMk/>
          <pc:sldMk cId="722053551" sldId="266"/>
        </pc:sldMkLst>
        <pc:spChg chg="mod">
          <ac:chgData name="Vennila S" userId="b4ba42f8bf4a5720" providerId="LiveId" clId="{06EE7BA4-B5D4-36B5-884A-D230C7EDDFCB}" dt="2025-08-30T09:47:00.807" v="2230" actId="20577"/>
          <ac:spMkLst>
            <pc:docMk/>
            <pc:sldMk cId="722053551" sldId="266"/>
            <ac:spMk id="2" creationId="{35B030C9-FBC0-2A0E-7C44-12CE3E3BEA4D}"/>
          </ac:spMkLst>
        </pc:spChg>
        <pc:spChg chg="mod">
          <ac:chgData name="Vennila S" userId="b4ba42f8bf4a5720" providerId="LiveId" clId="{06EE7BA4-B5D4-36B5-884A-D230C7EDDFCB}" dt="2025-08-30T09:47:49.581" v="2264" actId="20577"/>
          <ac:spMkLst>
            <pc:docMk/>
            <pc:sldMk cId="722053551" sldId="266"/>
            <ac:spMk id="3" creationId="{34FBA762-7BB1-4833-FA4A-B0C28DFE89EC}"/>
          </ac:spMkLst>
        </pc:spChg>
      </pc:sldChg>
    </pc:docChg>
  </pc:docChgLst>
</pc:chgInfo>
</file>

<file path=ppt/changesInfos/changesInfo2.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nila S" userId="b4ba42f8bf4a5720" providerId="LiveId" clId="{06EE7BA4-B5D4-36B5-884A-D230C7EDDFCB}"/>
    <pc:docChg chg="custSel addSld delSld modSld">
      <pc:chgData name="Vennila S" userId="b4ba42f8bf4a5720" providerId="LiveId" clId="{06EE7BA4-B5D4-36B5-884A-D230C7EDDFCB}" dt="2025-08-30T10:00:31.276" v="2422" actId="20577"/>
      <pc:docMkLst>
        <pc:docMk/>
      </pc:docMkLst>
      <pc:sldChg chg="addSp delSp modSp mod modClrScheme chgLayout">
        <pc:chgData name="Vennila S" userId="b4ba42f8bf4a5720" providerId="LiveId" clId="{06EE7BA4-B5D4-36B5-884A-D230C7EDDFCB}" dt="2025-08-30T10:00:31.276" v="2422" actId="20577"/>
        <pc:sldMkLst>
          <pc:docMk/>
          <pc:sldMk cId="2079325734" sldId="256"/>
        </pc:sldMkLst>
        <pc:spChg chg="del mod ord">
          <ac:chgData name="Vennila S" userId="b4ba42f8bf4a5720" providerId="LiveId" clId="{06EE7BA4-B5D4-36B5-884A-D230C7EDDFCB}" dt="2025-08-30T08:32:22.407" v="91" actId="478"/>
          <ac:spMkLst>
            <pc:docMk/>
            <pc:sldMk cId="2079325734" sldId="256"/>
            <ac:spMk id="2" creationId="{E29A1AAE-9451-B7CA-4801-71274385DB1B}"/>
          </ac:spMkLst>
        </pc:spChg>
        <pc:spChg chg="del mod ord">
          <ac:chgData name="Vennila S" userId="b4ba42f8bf4a5720" providerId="LiveId" clId="{06EE7BA4-B5D4-36B5-884A-D230C7EDDFCB}" dt="2025-08-30T09:56:07.400" v="2309" actId="21"/>
          <ac:spMkLst>
            <pc:docMk/>
            <pc:sldMk cId="2079325734" sldId="256"/>
            <ac:spMk id="3" creationId="{2B9556A0-D3E9-3A2D-FB6D-8754AF1B1EC3}"/>
          </ac:spMkLst>
        </pc:spChg>
        <pc:spChg chg="add mod">
          <ac:chgData name="Vennila S" userId="b4ba42f8bf4a5720" providerId="LiveId" clId="{06EE7BA4-B5D4-36B5-884A-D230C7EDDFCB}" dt="2025-08-30T10:00:31.276" v="2422" actId="20577"/>
          <ac:spMkLst>
            <pc:docMk/>
            <pc:sldMk cId="2079325734" sldId="256"/>
            <ac:spMk id="4" creationId="{CB0E6FF2-5130-6112-719D-023FE0A423FB}"/>
          </ac:spMkLst>
        </pc:spChg>
        <pc:spChg chg="add mod">
          <ac:chgData name="Vennila S" userId="b4ba42f8bf4a5720" providerId="LiveId" clId="{06EE7BA4-B5D4-36B5-884A-D230C7EDDFCB}" dt="2025-08-30T08:32:39.802" v="96" actId="20577"/>
          <ac:spMkLst>
            <pc:docMk/>
            <pc:sldMk cId="2079325734" sldId="256"/>
            <ac:spMk id="5" creationId="{43B00B99-F17B-B73D-BE9F-043EF74A85EC}"/>
          </ac:spMkLst>
        </pc:spChg>
      </pc:sldChg>
      <pc:sldChg chg="modSp new">
        <pc:chgData name="Vennila S" userId="b4ba42f8bf4a5720" providerId="LiveId" clId="{06EE7BA4-B5D4-36B5-884A-D230C7EDDFCB}" dt="2025-08-30T08:53:59.872" v="297" actId="20577"/>
        <pc:sldMkLst>
          <pc:docMk/>
          <pc:sldMk cId="1232279624" sldId="257"/>
        </pc:sldMkLst>
        <pc:spChg chg="mod">
          <ac:chgData name="Vennila S" userId="b4ba42f8bf4a5720" providerId="LiveId" clId="{06EE7BA4-B5D4-36B5-884A-D230C7EDDFCB}" dt="2025-08-30T08:53:47.880" v="289" actId="20577"/>
          <ac:spMkLst>
            <pc:docMk/>
            <pc:sldMk cId="1232279624" sldId="257"/>
            <ac:spMk id="2" creationId="{44291FCA-5A92-A6DF-CEFE-881ED9FD9ADF}"/>
          </ac:spMkLst>
        </pc:spChg>
        <pc:spChg chg="mod">
          <ac:chgData name="Vennila S" userId="b4ba42f8bf4a5720" providerId="LiveId" clId="{06EE7BA4-B5D4-36B5-884A-D230C7EDDFCB}" dt="2025-08-30T08:53:59.872" v="297" actId="20577"/>
          <ac:spMkLst>
            <pc:docMk/>
            <pc:sldMk cId="1232279624" sldId="257"/>
            <ac:spMk id="3" creationId="{37441BDE-C37A-853F-4792-74AFD2136084}"/>
          </ac:spMkLst>
        </pc:spChg>
      </pc:sldChg>
      <pc:sldChg chg="modSp new">
        <pc:chgData name="Vennila S" userId="b4ba42f8bf4a5720" providerId="LiveId" clId="{06EE7BA4-B5D4-36B5-884A-D230C7EDDFCB}" dt="2025-08-30T08:59:33.148" v="418" actId="20577"/>
        <pc:sldMkLst>
          <pc:docMk/>
          <pc:sldMk cId="616507563" sldId="258"/>
        </pc:sldMkLst>
        <pc:spChg chg="mod">
          <ac:chgData name="Vennila S" userId="b4ba42f8bf4a5720" providerId="LiveId" clId="{06EE7BA4-B5D4-36B5-884A-D230C7EDDFCB}" dt="2025-08-30T08:55:08.632" v="307" actId="20577"/>
          <ac:spMkLst>
            <pc:docMk/>
            <pc:sldMk cId="616507563" sldId="258"/>
            <ac:spMk id="2" creationId="{485CD717-FFF6-D512-8972-3C7977DE656D}"/>
          </ac:spMkLst>
        </pc:spChg>
        <pc:spChg chg="mod">
          <ac:chgData name="Vennila S" userId="b4ba42f8bf4a5720" providerId="LiveId" clId="{06EE7BA4-B5D4-36B5-884A-D230C7EDDFCB}" dt="2025-08-30T08:59:33.148" v="418" actId="20577"/>
          <ac:spMkLst>
            <pc:docMk/>
            <pc:sldMk cId="616507563" sldId="258"/>
            <ac:spMk id="3" creationId="{CFCBA125-7B9A-A90D-CF34-1F95AC517839}"/>
          </ac:spMkLst>
        </pc:spChg>
      </pc:sldChg>
      <pc:sldChg chg="modSp new">
        <pc:chgData name="Vennila S" userId="b4ba42f8bf4a5720" providerId="LiveId" clId="{06EE7BA4-B5D4-36B5-884A-D230C7EDDFCB}" dt="2025-08-30T09:30:38.414" v="433" actId="20577"/>
        <pc:sldMkLst>
          <pc:docMk/>
          <pc:sldMk cId="3282075374" sldId="259"/>
        </pc:sldMkLst>
        <pc:spChg chg="mod">
          <ac:chgData name="Vennila S" userId="b4ba42f8bf4a5720" providerId="LiveId" clId="{06EE7BA4-B5D4-36B5-884A-D230C7EDDFCB}" dt="2025-08-30T09:26:31.162" v="429" actId="20577"/>
          <ac:spMkLst>
            <pc:docMk/>
            <pc:sldMk cId="3282075374" sldId="259"/>
            <ac:spMk id="2" creationId="{93E97FD7-72CB-D616-E012-28641BFFCD47}"/>
          </ac:spMkLst>
        </pc:spChg>
        <pc:spChg chg="mod">
          <ac:chgData name="Vennila S" userId="b4ba42f8bf4a5720" providerId="LiveId" clId="{06EE7BA4-B5D4-36B5-884A-D230C7EDDFCB}" dt="2025-08-30T09:30:38.414" v="433" actId="20577"/>
          <ac:spMkLst>
            <pc:docMk/>
            <pc:sldMk cId="3282075374" sldId="259"/>
            <ac:spMk id="3" creationId="{DFE7700A-1650-9143-66D7-DA581F2EC92D}"/>
          </ac:spMkLst>
        </pc:spChg>
      </pc:sldChg>
      <pc:sldChg chg="modSp new">
        <pc:chgData name="Vennila S" userId="b4ba42f8bf4a5720" providerId="LiveId" clId="{06EE7BA4-B5D4-36B5-884A-D230C7EDDFCB}" dt="2025-08-30T09:51:31.093" v="2307" actId="20577"/>
        <pc:sldMkLst>
          <pc:docMk/>
          <pc:sldMk cId="4125764424" sldId="260"/>
        </pc:sldMkLst>
        <pc:spChg chg="mod">
          <ac:chgData name="Vennila S" userId="b4ba42f8bf4a5720" providerId="LiveId" clId="{06EE7BA4-B5D4-36B5-884A-D230C7EDDFCB}" dt="2025-08-30T09:33:07.502" v="446" actId="20577"/>
          <ac:spMkLst>
            <pc:docMk/>
            <pc:sldMk cId="4125764424" sldId="260"/>
            <ac:spMk id="2" creationId="{AF47209D-E36E-BBDC-3C90-33E7DE2D5F69}"/>
          </ac:spMkLst>
        </pc:spChg>
        <pc:spChg chg="mod">
          <ac:chgData name="Vennila S" userId="b4ba42f8bf4a5720" providerId="LiveId" clId="{06EE7BA4-B5D4-36B5-884A-D230C7EDDFCB}" dt="2025-08-30T09:51:31.093" v="2307" actId="20577"/>
          <ac:spMkLst>
            <pc:docMk/>
            <pc:sldMk cId="4125764424" sldId="260"/>
            <ac:spMk id="3" creationId="{21CB6FED-4D36-9E18-646E-37F059FF5E78}"/>
          </ac:spMkLst>
        </pc:spChg>
      </pc:sldChg>
      <pc:sldChg chg="modSp new">
        <pc:chgData name="Vennila S" userId="b4ba42f8bf4a5720" providerId="LiveId" clId="{06EE7BA4-B5D4-36B5-884A-D230C7EDDFCB}" dt="2025-08-30T09:40:25.351" v="2060" actId="5793"/>
        <pc:sldMkLst>
          <pc:docMk/>
          <pc:sldMk cId="835037893" sldId="261"/>
        </pc:sldMkLst>
        <pc:spChg chg="mod">
          <ac:chgData name="Vennila S" userId="b4ba42f8bf4a5720" providerId="LiveId" clId="{06EE7BA4-B5D4-36B5-884A-D230C7EDDFCB}" dt="2025-08-30T09:39:11.460" v="1995" actId="20577"/>
          <ac:spMkLst>
            <pc:docMk/>
            <pc:sldMk cId="835037893" sldId="261"/>
            <ac:spMk id="2" creationId="{693B5BEA-9F14-DBB7-0D24-5EC5C97907E6}"/>
          </ac:spMkLst>
        </pc:spChg>
        <pc:spChg chg="mod">
          <ac:chgData name="Vennila S" userId="b4ba42f8bf4a5720" providerId="LiveId" clId="{06EE7BA4-B5D4-36B5-884A-D230C7EDDFCB}" dt="2025-08-30T09:40:25.351" v="2060" actId="5793"/>
          <ac:spMkLst>
            <pc:docMk/>
            <pc:sldMk cId="835037893" sldId="261"/>
            <ac:spMk id="3" creationId="{B75AB206-DCB4-BCB3-55AC-AA1E78BB3F34}"/>
          </ac:spMkLst>
        </pc:spChg>
      </pc:sldChg>
      <pc:sldChg chg="modSp new del">
        <pc:chgData name="Vennila S" userId="b4ba42f8bf4a5720" providerId="LiveId" clId="{06EE7BA4-B5D4-36B5-884A-D230C7EDDFCB}" dt="2025-08-30T09:38:49.396" v="1982" actId="2696"/>
        <pc:sldMkLst>
          <pc:docMk/>
          <pc:sldMk cId="1232760476" sldId="261"/>
        </pc:sldMkLst>
        <pc:spChg chg="mod">
          <ac:chgData name="Vennila S" userId="b4ba42f8bf4a5720" providerId="LiveId" clId="{06EE7BA4-B5D4-36B5-884A-D230C7EDDFCB}" dt="2025-08-30T09:33:47.080" v="472" actId="20577"/>
          <ac:spMkLst>
            <pc:docMk/>
            <pc:sldMk cId="1232760476" sldId="261"/>
            <ac:spMk id="2" creationId="{176BB1AD-1616-74D1-4FD5-BE7265558762}"/>
          </ac:spMkLst>
        </pc:spChg>
        <pc:spChg chg="mod">
          <ac:chgData name="Vennila S" userId="b4ba42f8bf4a5720" providerId="LiveId" clId="{06EE7BA4-B5D4-36B5-884A-D230C7EDDFCB}" dt="2025-08-30T09:38:41.216" v="1981" actId="14100"/>
          <ac:spMkLst>
            <pc:docMk/>
            <pc:sldMk cId="1232760476" sldId="261"/>
            <ac:spMk id="3" creationId="{93A58C92-7BE0-88EF-EAFF-400E466245F0}"/>
          </ac:spMkLst>
        </pc:spChg>
      </pc:sldChg>
      <pc:sldChg chg="modSp new">
        <pc:chgData name="Vennila S" userId="b4ba42f8bf4a5720" providerId="LiveId" clId="{06EE7BA4-B5D4-36B5-884A-D230C7EDDFCB}" dt="2025-08-30T09:42:34.641" v="2141" actId="5793"/>
        <pc:sldMkLst>
          <pc:docMk/>
          <pc:sldMk cId="2573120108" sldId="262"/>
        </pc:sldMkLst>
        <pc:spChg chg="mod">
          <ac:chgData name="Vennila S" userId="b4ba42f8bf4a5720" providerId="LiveId" clId="{06EE7BA4-B5D4-36B5-884A-D230C7EDDFCB}" dt="2025-08-30T09:41:01.435" v="2072" actId="20577"/>
          <ac:spMkLst>
            <pc:docMk/>
            <pc:sldMk cId="2573120108" sldId="262"/>
            <ac:spMk id="2" creationId="{2C2C655C-0400-C454-43F3-A2239287F8C7}"/>
          </ac:spMkLst>
        </pc:spChg>
        <pc:spChg chg="mod">
          <ac:chgData name="Vennila S" userId="b4ba42f8bf4a5720" providerId="LiveId" clId="{06EE7BA4-B5D4-36B5-884A-D230C7EDDFCB}" dt="2025-08-30T09:42:34.641" v="2141" actId="5793"/>
          <ac:spMkLst>
            <pc:docMk/>
            <pc:sldMk cId="2573120108" sldId="262"/>
            <ac:spMk id="3" creationId="{729B0173-677C-2D89-9BE7-6C7DEFCCA7A4}"/>
          </ac:spMkLst>
        </pc:spChg>
      </pc:sldChg>
      <pc:sldChg chg="modSp new">
        <pc:chgData name="Vennila S" userId="b4ba42f8bf4a5720" providerId="LiveId" clId="{06EE7BA4-B5D4-36B5-884A-D230C7EDDFCB}" dt="2025-08-30T09:44:39.671" v="2150" actId="20577"/>
        <pc:sldMkLst>
          <pc:docMk/>
          <pc:sldMk cId="4248784402" sldId="263"/>
        </pc:sldMkLst>
        <pc:spChg chg="mod">
          <ac:chgData name="Vennila S" userId="b4ba42f8bf4a5720" providerId="LiveId" clId="{06EE7BA4-B5D4-36B5-884A-D230C7EDDFCB}" dt="2025-08-30T09:43:02.018" v="2149" actId="20577"/>
          <ac:spMkLst>
            <pc:docMk/>
            <pc:sldMk cId="4248784402" sldId="263"/>
            <ac:spMk id="2" creationId="{96757DE5-E38B-767B-2C0B-2FD668FCA07E}"/>
          </ac:spMkLst>
        </pc:spChg>
        <pc:spChg chg="mod">
          <ac:chgData name="Vennila S" userId="b4ba42f8bf4a5720" providerId="LiveId" clId="{06EE7BA4-B5D4-36B5-884A-D230C7EDDFCB}" dt="2025-08-30T09:44:39.671" v="2150" actId="20577"/>
          <ac:spMkLst>
            <pc:docMk/>
            <pc:sldMk cId="4248784402" sldId="263"/>
            <ac:spMk id="3" creationId="{1173C53E-99CC-8A74-2856-6D6D442CEC61}"/>
          </ac:spMkLst>
        </pc:spChg>
      </pc:sldChg>
      <pc:sldChg chg="modSp new">
        <pc:chgData name="Vennila S" userId="b4ba42f8bf4a5720" providerId="LiveId" clId="{06EE7BA4-B5D4-36B5-884A-D230C7EDDFCB}" dt="2025-08-30T09:46:15.234" v="2207" actId="20577"/>
        <pc:sldMkLst>
          <pc:docMk/>
          <pc:sldMk cId="793074396" sldId="264"/>
        </pc:sldMkLst>
        <pc:spChg chg="mod">
          <ac:chgData name="Vennila S" userId="b4ba42f8bf4a5720" providerId="LiveId" clId="{06EE7BA4-B5D4-36B5-884A-D230C7EDDFCB}" dt="2025-08-30T09:45:00.673" v="2157" actId="20577"/>
          <ac:spMkLst>
            <pc:docMk/>
            <pc:sldMk cId="793074396" sldId="264"/>
            <ac:spMk id="2" creationId="{4D594CFC-FC73-E53E-70DA-860DAC3E1B22}"/>
          </ac:spMkLst>
        </pc:spChg>
        <pc:spChg chg="mod">
          <ac:chgData name="Vennila S" userId="b4ba42f8bf4a5720" providerId="LiveId" clId="{06EE7BA4-B5D4-36B5-884A-D230C7EDDFCB}" dt="2025-08-30T09:46:15.234" v="2207" actId="20577"/>
          <ac:spMkLst>
            <pc:docMk/>
            <pc:sldMk cId="793074396" sldId="264"/>
            <ac:spMk id="3" creationId="{B1839580-4108-C07E-7C5C-B5BA6DDC6B99}"/>
          </ac:spMkLst>
        </pc:spChg>
      </pc:sldChg>
      <pc:sldChg chg="modSp new">
        <pc:chgData name="Vennila S" userId="b4ba42f8bf4a5720" providerId="LiveId" clId="{06EE7BA4-B5D4-36B5-884A-D230C7EDDFCB}" dt="2025-08-30T09:46:39.521" v="2222" actId="20577"/>
        <pc:sldMkLst>
          <pc:docMk/>
          <pc:sldMk cId="3692446019" sldId="265"/>
        </pc:sldMkLst>
        <pc:spChg chg="mod">
          <ac:chgData name="Vennila S" userId="b4ba42f8bf4a5720" providerId="LiveId" clId="{06EE7BA4-B5D4-36B5-884A-D230C7EDDFCB}" dt="2025-08-30T09:46:39.521" v="2222" actId="20577"/>
          <ac:spMkLst>
            <pc:docMk/>
            <pc:sldMk cId="3692446019" sldId="265"/>
            <ac:spMk id="2" creationId="{BB6F91D2-200A-0EB2-9B27-1F1DBD2CF28F}"/>
          </ac:spMkLst>
        </pc:spChg>
      </pc:sldChg>
      <pc:sldChg chg="modSp new">
        <pc:chgData name="Vennila S" userId="b4ba42f8bf4a5720" providerId="LiveId" clId="{06EE7BA4-B5D4-36B5-884A-D230C7EDDFCB}" dt="2025-08-30T09:47:49.581" v="2264" actId="20577"/>
        <pc:sldMkLst>
          <pc:docMk/>
          <pc:sldMk cId="722053551" sldId="266"/>
        </pc:sldMkLst>
        <pc:spChg chg="mod">
          <ac:chgData name="Vennila S" userId="b4ba42f8bf4a5720" providerId="LiveId" clId="{06EE7BA4-B5D4-36B5-884A-D230C7EDDFCB}" dt="2025-08-30T09:47:00.807" v="2230" actId="20577"/>
          <ac:spMkLst>
            <pc:docMk/>
            <pc:sldMk cId="722053551" sldId="266"/>
            <ac:spMk id="2" creationId="{35B030C9-FBC0-2A0E-7C44-12CE3E3BEA4D}"/>
          </ac:spMkLst>
        </pc:spChg>
        <pc:spChg chg="mod">
          <ac:chgData name="Vennila S" userId="b4ba42f8bf4a5720" providerId="LiveId" clId="{06EE7BA4-B5D4-36B5-884A-D230C7EDDFCB}" dt="2025-08-30T09:47:49.581" v="2264" actId="20577"/>
          <ac:spMkLst>
            <pc:docMk/>
            <pc:sldMk cId="722053551" sldId="266"/>
            <ac:spMk id="3" creationId="{34FBA762-7BB1-4833-FA4A-B0C28DFE89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theme" Target="../theme/theme2.xml" /><Relationship Id="rId1" Type="http://schemas.openxmlformats.org/officeDocument/2006/relationships/slideLayout" Target="../slideLayouts/slideLayout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hyperlink" Target="mailto:sagayasanthiyaanm2422k1467@gmail.com" TargetMode="Externa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9556A0-D3E9-3A2D-FB6D-8754AF1B1EC3}"/>
              </a:ext>
            </a:extLst>
          </p:cNvPr>
          <p:cNvSpPr>
            <a:spLocks noGrp="1"/>
          </p:cNvSpPr>
          <p:nvPr>
            <p:ph idx="1"/>
          </p:nvPr>
        </p:nvSpPr>
        <p:spPr>
          <a:xfrm>
            <a:off x="1299474" y="2097088"/>
            <a:ext cx="9905999" cy="3541714"/>
          </a:xfrm>
        </p:spPr>
        <p:txBody>
          <a:bodyPr>
            <a:normAutofit/>
          </a:bodyPr>
          <a:lstStyle/>
          <a:p>
            <a:pPr marL="0" indent="0">
              <a:buNone/>
            </a:pPr>
            <a:r>
              <a:rPr lang="en-GB" dirty="0"/>
              <a:t>STUDENT NAME:SAGAYA SANTHIYA A</a:t>
            </a:r>
          </a:p>
          <a:p>
            <a:pPr marL="0" indent="0">
              <a:buNone/>
            </a:pPr>
            <a:r>
              <a:rPr lang="en-GB" dirty="0"/>
              <a:t>REGISTER NO AND NM ID:2422K1467 AND sagayasanthiyaa2422k1467@gmail.com</a:t>
            </a:r>
          </a:p>
          <a:p>
            <a:pPr marL="0" indent="0">
              <a:buNone/>
            </a:pPr>
            <a:r>
              <a:rPr lang="en-GB" dirty="0"/>
              <a:t>DEPARTMENT: </a:t>
            </a:r>
            <a:r>
              <a:rPr lang="en-GB" dirty="0" err="1"/>
              <a:t>B.Sc.COMPUTER</a:t>
            </a:r>
            <a:r>
              <a:rPr lang="en-GB" dirty="0"/>
              <a:t> SCIENCE </a:t>
            </a:r>
          </a:p>
          <a:p>
            <a:pPr marL="0" indent="0">
              <a:buNone/>
            </a:pPr>
            <a:r>
              <a:rPr lang="en-GB" dirty="0"/>
              <a:t>COLLEGE: COLLEGE/UNIVERSITY </a:t>
            </a:r>
            <a:endParaRPr lang="en-US" dirty="0"/>
          </a:p>
        </p:txBody>
      </p:sp>
      <p:sp>
        <p:nvSpPr>
          <p:cNvPr id="5" name="Title 4">
            <a:extLst>
              <a:ext uri="{FF2B5EF4-FFF2-40B4-BE49-F238E27FC236}">
                <a16:creationId xmlns:a16="http://schemas.microsoft.com/office/drawing/2014/main" id="{43B00B99-F17B-B73D-BE9F-043EF74A85EC}"/>
              </a:ext>
            </a:extLst>
          </p:cNvPr>
          <p:cNvSpPr>
            <a:spLocks noGrp="1"/>
          </p:cNvSpPr>
          <p:nvPr>
            <p:ph type="title"/>
          </p:nvPr>
        </p:nvSpPr>
        <p:spPr/>
        <p:txBody>
          <a:bodyPr>
            <a:normAutofit/>
          </a:bodyPr>
          <a:lstStyle/>
          <a:p>
            <a:r>
              <a:rPr lang="en-GB" sz="4000" dirty="0"/>
              <a:t>Digital portfolio </a:t>
            </a:r>
            <a:endParaRPr lang="en-US" sz="4000" dirty="0"/>
          </a:p>
        </p:txBody>
      </p:sp>
    </p:spTree>
    <p:extLst>
      <p:ext uri="{BB962C8B-B14F-4D97-AF65-F5344CB8AC3E}">
        <p14:creationId xmlns:p14="http://schemas.microsoft.com/office/powerpoint/2010/main" val="2079325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91D2-200A-0EB2-9B27-1F1DBD2CF28F}"/>
              </a:ext>
            </a:extLst>
          </p:cNvPr>
          <p:cNvSpPr>
            <a:spLocks noGrp="1"/>
          </p:cNvSpPr>
          <p:nvPr>
            <p:ph type="title"/>
          </p:nvPr>
        </p:nvSpPr>
        <p:spPr/>
        <p:txBody>
          <a:bodyPr/>
          <a:lstStyle/>
          <a:p>
            <a:r>
              <a:rPr lang="en-GB" dirty="0"/>
              <a:t>Results and screenshots</a:t>
            </a:r>
            <a:endParaRPr lang="en-US" dirty="0"/>
          </a:p>
        </p:txBody>
      </p:sp>
      <p:sp>
        <p:nvSpPr>
          <p:cNvPr id="3" name="Content Placeholder 2">
            <a:extLst>
              <a:ext uri="{FF2B5EF4-FFF2-40B4-BE49-F238E27FC236}">
                <a16:creationId xmlns:a16="http://schemas.microsoft.com/office/drawing/2014/main" id="{D1A18E7C-30D5-4D81-1D76-2023C8FC0A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2446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30C9-FBC0-2A0E-7C44-12CE3E3BEA4D}"/>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34FBA762-7BB1-4833-FA4A-B0C28DFE89EC}"/>
              </a:ext>
            </a:extLst>
          </p:cNvPr>
          <p:cNvSpPr>
            <a:spLocks noGrp="1"/>
          </p:cNvSpPr>
          <p:nvPr>
            <p:ph idx="1"/>
          </p:nvPr>
        </p:nvSpPr>
        <p:spPr/>
        <p:txBody>
          <a:bodyPr/>
          <a:lstStyle/>
          <a:p>
            <a:pPr marL="0" indent="0">
              <a:buNone/>
            </a:pPr>
            <a:r>
              <a:rPr lang="en-GB" dirty="0"/>
              <a:t>A digital portfolio is a powerful tool to showcase skills, achievements, and projects in a professional and visually appealing format. It enhances personal branding, improves online presence, and makes it easier for employers or clients to assess one’s capabilities. Overall, it serves as an effective platform for career growth and opportunities.</a:t>
            </a:r>
            <a:endParaRPr lang="en-US" dirty="0"/>
          </a:p>
        </p:txBody>
      </p:sp>
    </p:spTree>
    <p:extLst>
      <p:ext uri="{BB962C8B-B14F-4D97-AF65-F5344CB8AC3E}">
        <p14:creationId xmlns:p14="http://schemas.microsoft.com/office/powerpoint/2010/main" val="72205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B00B99-F17B-B73D-BE9F-043EF74A85EC}"/>
              </a:ext>
            </a:extLst>
          </p:cNvPr>
          <p:cNvSpPr>
            <a:spLocks noGrp="1"/>
          </p:cNvSpPr>
          <p:nvPr>
            <p:ph type="title"/>
          </p:nvPr>
        </p:nvSpPr>
        <p:spPr/>
        <p:txBody>
          <a:bodyPr>
            <a:normAutofit/>
          </a:bodyPr>
          <a:lstStyle/>
          <a:p>
            <a:r>
              <a:rPr lang="en-GB" sz="4000" dirty="0"/>
              <a:t>Digital portfolio </a:t>
            </a:r>
            <a:endParaRPr lang="en-US" sz="4000" dirty="0"/>
          </a:p>
        </p:txBody>
      </p:sp>
      <p:sp>
        <p:nvSpPr>
          <p:cNvPr id="4" name="Content Placeholder 3">
            <a:extLst>
              <a:ext uri="{FF2B5EF4-FFF2-40B4-BE49-F238E27FC236}">
                <a16:creationId xmlns:a16="http://schemas.microsoft.com/office/drawing/2014/main" id="{CB0E6FF2-5130-6112-719D-023FE0A423FB}"/>
              </a:ext>
            </a:extLst>
          </p:cNvPr>
          <p:cNvSpPr>
            <a:spLocks noGrp="1"/>
          </p:cNvSpPr>
          <p:nvPr>
            <p:ph idx="1"/>
          </p:nvPr>
        </p:nvSpPr>
        <p:spPr>
          <a:xfrm>
            <a:off x="1141412" y="1910898"/>
            <a:ext cx="9905999" cy="3541714"/>
          </a:xfrm>
        </p:spPr>
        <p:txBody>
          <a:bodyPr/>
          <a:lstStyle/>
          <a:p>
            <a:r>
              <a:rPr lang="en-GB" dirty="0"/>
              <a:t>STUDENT NAME:SAGAYA SANTHIYA A</a:t>
            </a:r>
          </a:p>
          <a:p>
            <a:r>
              <a:rPr lang="en-GB" dirty="0"/>
              <a:t>REGISTER NO AND NM ID:2422K1467 AND </a:t>
            </a:r>
            <a:r>
              <a:rPr lang="en-GB" dirty="0">
                <a:hlinkClick r:id="rId2"/>
              </a:rPr>
              <a:t>sagayasanthiyaanm2422k1467@gmail.com</a:t>
            </a:r>
            <a:endParaRPr lang="en-GB" dirty="0"/>
          </a:p>
          <a:p>
            <a:r>
              <a:rPr lang="en-GB" dirty="0" err="1"/>
              <a:t>DEPARTMENT:B.Sc.COMPUTER</a:t>
            </a:r>
            <a:r>
              <a:rPr lang="en-GB" dirty="0"/>
              <a:t> SCIENCE </a:t>
            </a:r>
          </a:p>
          <a:p>
            <a:r>
              <a:rPr lang="en-GB" dirty="0"/>
              <a:t>COLLEGE: COLLEGE/UNIVERSITY </a:t>
            </a:r>
          </a:p>
          <a:p>
            <a:endParaRPr lang="en-GB" dirty="0"/>
          </a:p>
          <a:p>
            <a:endParaRPr lang="en-US" dirty="0"/>
          </a:p>
        </p:txBody>
      </p:sp>
    </p:spTree>
    <p:extLst>
      <p:ext uri="{BB962C8B-B14F-4D97-AF65-F5344CB8AC3E}">
        <p14:creationId xmlns:p14="http://schemas.microsoft.com/office/powerpoint/2010/main" val="207932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1FCA-5A92-A6DF-CEFE-881ED9FD9ADF}"/>
              </a:ext>
            </a:extLst>
          </p:cNvPr>
          <p:cNvSpPr>
            <a:spLocks noGrp="1"/>
          </p:cNvSpPr>
          <p:nvPr>
            <p:ph type="title"/>
          </p:nvPr>
        </p:nvSpPr>
        <p:spPr/>
        <p:txBody>
          <a:bodyPr/>
          <a:lstStyle/>
          <a:p>
            <a:r>
              <a:rPr lang="en-GB" dirty="0"/>
              <a:t>PROJECT TITLE </a:t>
            </a:r>
            <a:endParaRPr lang="en-US" dirty="0"/>
          </a:p>
        </p:txBody>
      </p:sp>
      <p:sp>
        <p:nvSpPr>
          <p:cNvPr id="3" name="Content Placeholder 2">
            <a:extLst>
              <a:ext uri="{FF2B5EF4-FFF2-40B4-BE49-F238E27FC236}">
                <a16:creationId xmlns:a16="http://schemas.microsoft.com/office/drawing/2014/main" id="{37441BDE-C37A-853F-4792-74AFD2136084}"/>
              </a:ext>
            </a:extLst>
          </p:cNvPr>
          <p:cNvSpPr>
            <a:spLocks noGrp="1"/>
          </p:cNvSpPr>
          <p:nvPr>
            <p:ph idx="1"/>
          </p:nvPr>
        </p:nvSpPr>
        <p:spPr/>
        <p:txBody>
          <a:bodyPr/>
          <a:lstStyle/>
          <a:p>
            <a:r>
              <a:rPr lang="en-GB" dirty="0"/>
              <a:t>DIGITAL PORTFOLIO </a:t>
            </a:r>
            <a:endParaRPr lang="en-US" dirty="0"/>
          </a:p>
        </p:txBody>
      </p:sp>
    </p:spTree>
    <p:extLst>
      <p:ext uri="{BB962C8B-B14F-4D97-AF65-F5344CB8AC3E}">
        <p14:creationId xmlns:p14="http://schemas.microsoft.com/office/powerpoint/2010/main" val="123227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D717-FFF6-D512-8972-3C7977DE656D}"/>
              </a:ext>
            </a:extLst>
          </p:cNvPr>
          <p:cNvSpPr>
            <a:spLocks noGrp="1"/>
          </p:cNvSpPr>
          <p:nvPr>
            <p:ph type="title"/>
          </p:nvPr>
        </p:nvSpPr>
        <p:spPr/>
        <p:txBody>
          <a:bodyPr/>
          <a:lstStyle/>
          <a:p>
            <a:r>
              <a:rPr lang="en-GB" dirty="0"/>
              <a:t>AGEND</a:t>
            </a:r>
            <a:br>
              <a:rPr lang="en-GB" dirty="0"/>
            </a:br>
            <a:r>
              <a:rPr lang="en-GB" dirty="0"/>
              <a:t>A</a:t>
            </a:r>
            <a:endParaRPr lang="en-US" dirty="0"/>
          </a:p>
        </p:txBody>
      </p:sp>
      <p:sp>
        <p:nvSpPr>
          <p:cNvPr id="3" name="Content Placeholder 2">
            <a:extLst>
              <a:ext uri="{FF2B5EF4-FFF2-40B4-BE49-F238E27FC236}">
                <a16:creationId xmlns:a16="http://schemas.microsoft.com/office/drawing/2014/main" id="{CFCBA125-7B9A-A90D-CF34-1F95AC517839}"/>
              </a:ext>
            </a:extLst>
          </p:cNvPr>
          <p:cNvSpPr>
            <a:spLocks noGrp="1"/>
          </p:cNvSpPr>
          <p:nvPr>
            <p:ph idx="1"/>
          </p:nvPr>
        </p:nvSpPr>
        <p:spPr>
          <a:xfrm>
            <a:off x="1017558" y="2161019"/>
            <a:ext cx="9905999" cy="3541714"/>
          </a:xfrm>
        </p:spPr>
        <p:txBody>
          <a:bodyPr>
            <a:normAutofit fontScale="70000" lnSpcReduction="20000"/>
          </a:bodyPr>
          <a:lstStyle/>
          <a:p>
            <a:pPr marL="457200" indent="-457200">
              <a:buFont typeface="+mj-lt"/>
              <a:buAutoNum type="arabicPeriod"/>
            </a:pPr>
            <a:r>
              <a:rPr lang="en-GB" dirty="0"/>
              <a:t>Problem Statement </a:t>
            </a:r>
          </a:p>
          <a:p>
            <a:pPr marL="457200" indent="-457200">
              <a:buFont typeface="+mj-lt"/>
              <a:buAutoNum type="arabicPeriod"/>
            </a:pPr>
            <a:r>
              <a:rPr lang="en-GB" dirty="0"/>
              <a:t>Project Overview </a:t>
            </a:r>
          </a:p>
          <a:p>
            <a:pPr marL="457200" indent="-457200">
              <a:buFont typeface="+mj-lt"/>
              <a:buAutoNum type="arabicPeriod"/>
            </a:pPr>
            <a:r>
              <a:rPr lang="en-GB" dirty="0"/>
              <a:t>End users </a:t>
            </a:r>
          </a:p>
          <a:p>
            <a:pPr marL="457200" indent="-457200">
              <a:buFont typeface="+mj-lt"/>
              <a:buAutoNum type="arabicPeriod"/>
            </a:pPr>
            <a:r>
              <a:rPr lang="en-GB" dirty="0"/>
              <a:t>Tools and Technologies </a:t>
            </a:r>
          </a:p>
          <a:p>
            <a:pPr marL="457200" indent="-457200">
              <a:buFont typeface="+mj-lt"/>
              <a:buAutoNum type="arabicPeriod"/>
            </a:pPr>
            <a:r>
              <a:rPr lang="en-GB" dirty="0"/>
              <a:t>Portfolio design and Layout </a:t>
            </a:r>
          </a:p>
          <a:p>
            <a:pPr marL="457200" indent="-457200">
              <a:buFont typeface="+mj-lt"/>
              <a:buAutoNum type="arabicPeriod"/>
            </a:pPr>
            <a:r>
              <a:rPr lang="en-GB" dirty="0"/>
              <a:t>Features and Functionality </a:t>
            </a:r>
          </a:p>
          <a:p>
            <a:pPr marL="457200" indent="-457200">
              <a:buFont typeface="+mj-lt"/>
              <a:buAutoNum type="arabicPeriod"/>
            </a:pPr>
            <a:r>
              <a:rPr lang="en-GB" dirty="0"/>
              <a:t>Results and Screenshots </a:t>
            </a:r>
          </a:p>
          <a:p>
            <a:pPr marL="457200" indent="-457200">
              <a:buFont typeface="+mj-lt"/>
              <a:buAutoNum type="arabicPeriod"/>
            </a:pPr>
            <a:r>
              <a:rPr lang="en-GB" dirty="0"/>
              <a:t>Conclusion </a:t>
            </a:r>
          </a:p>
          <a:p>
            <a:pPr marL="457200" indent="-457200">
              <a:buFont typeface="+mj-lt"/>
              <a:buAutoNum type="arabicPeriod"/>
            </a:pPr>
            <a:r>
              <a:rPr lang="en-GB" dirty="0" err="1"/>
              <a:t>Github</a:t>
            </a:r>
            <a:r>
              <a:rPr lang="en-GB" dirty="0"/>
              <a:t> </a:t>
            </a:r>
            <a:r>
              <a:rPr lang="en-GB" sz="2900" dirty="0"/>
              <a:t>Link</a:t>
            </a:r>
          </a:p>
          <a:p>
            <a:pPr marL="457200" indent="-457200">
              <a:buFont typeface="+mj-lt"/>
              <a:buAutoNum type="arabicPeriod"/>
            </a:pPr>
            <a:endParaRPr lang="en-US" dirty="0"/>
          </a:p>
        </p:txBody>
      </p:sp>
    </p:spTree>
    <p:extLst>
      <p:ext uri="{BB962C8B-B14F-4D97-AF65-F5344CB8AC3E}">
        <p14:creationId xmlns:p14="http://schemas.microsoft.com/office/powerpoint/2010/main" val="616507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7FD7-72CB-D616-E012-28641BFFCD47}"/>
              </a:ext>
            </a:extLst>
          </p:cNvPr>
          <p:cNvSpPr>
            <a:spLocks noGrp="1"/>
          </p:cNvSpPr>
          <p:nvPr>
            <p:ph type="title"/>
          </p:nvPr>
        </p:nvSpPr>
        <p:spPr/>
        <p:txBody>
          <a:bodyPr/>
          <a:lstStyle/>
          <a:p>
            <a:r>
              <a:rPr lang="en-GB" dirty="0"/>
              <a:t>PROBLEM STATEMENT </a:t>
            </a:r>
            <a:endParaRPr lang="en-US" dirty="0"/>
          </a:p>
        </p:txBody>
      </p:sp>
      <p:sp>
        <p:nvSpPr>
          <p:cNvPr id="3" name="Content Placeholder 2">
            <a:extLst>
              <a:ext uri="{FF2B5EF4-FFF2-40B4-BE49-F238E27FC236}">
                <a16:creationId xmlns:a16="http://schemas.microsoft.com/office/drawing/2014/main" id="{DFE7700A-1650-9143-66D7-DA581F2EC92D}"/>
              </a:ext>
            </a:extLst>
          </p:cNvPr>
          <p:cNvSpPr>
            <a:spLocks noGrp="1"/>
          </p:cNvSpPr>
          <p:nvPr>
            <p:ph idx="1"/>
          </p:nvPr>
        </p:nvSpPr>
        <p:spPr/>
        <p:txBody>
          <a:bodyPr/>
          <a:lstStyle/>
          <a:p>
            <a:r>
              <a:rPr lang="en-GB" dirty="0"/>
              <a:t>A digital portfolio is a collection of work, skills, and accomplishments presented online to showcase an individual’s expertise and professional development. It’s especially valuable for fields like design, writing, photography, web development, and more. The problem statement for creating or improving a digital portfolio could vary depending on the context, but here’s a general structure</a:t>
            </a:r>
          </a:p>
          <a:p>
            <a:endParaRPr lang="en-GB" dirty="0"/>
          </a:p>
          <a:p>
            <a:endParaRPr lang="en-US" dirty="0"/>
          </a:p>
        </p:txBody>
      </p:sp>
    </p:spTree>
    <p:extLst>
      <p:ext uri="{BB962C8B-B14F-4D97-AF65-F5344CB8AC3E}">
        <p14:creationId xmlns:p14="http://schemas.microsoft.com/office/powerpoint/2010/main" val="328207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209D-E36E-BBDC-3C90-33E7DE2D5F69}"/>
              </a:ext>
            </a:extLst>
          </p:cNvPr>
          <p:cNvSpPr>
            <a:spLocks noGrp="1"/>
          </p:cNvSpPr>
          <p:nvPr>
            <p:ph type="title"/>
          </p:nvPr>
        </p:nvSpPr>
        <p:spPr/>
        <p:txBody>
          <a:bodyPr/>
          <a:lstStyle/>
          <a:p>
            <a:r>
              <a:rPr lang="en-GB" dirty="0"/>
              <a:t>PROJECT OVERVIEW </a:t>
            </a:r>
            <a:endParaRPr lang="en-US" dirty="0"/>
          </a:p>
        </p:txBody>
      </p:sp>
      <p:sp>
        <p:nvSpPr>
          <p:cNvPr id="3" name="Content Placeholder 2">
            <a:extLst>
              <a:ext uri="{FF2B5EF4-FFF2-40B4-BE49-F238E27FC236}">
                <a16:creationId xmlns:a16="http://schemas.microsoft.com/office/drawing/2014/main" id="{21CB6FED-4D36-9E18-646E-37F059FF5E78}"/>
              </a:ext>
            </a:extLst>
          </p:cNvPr>
          <p:cNvSpPr>
            <a:spLocks noGrp="1"/>
          </p:cNvSpPr>
          <p:nvPr>
            <p:ph idx="1"/>
          </p:nvPr>
        </p:nvSpPr>
        <p:spPr/>
        <p:txBody>
          <a:bodyPr>
            <a:normAutofit fontScale="85000" lnSpcReduction="20000"/>
          </a:bodyPr>
          <a:lstStyle/>
          <a:p>
            <a:pPr marL="0" indent="0">
              <a:buNone/>
            </a:pPr>
            <a:r>
              <a:rPr lang="en-GB" dirty="0"/>
              <a:t>Digital Portfolio Project Overview
- *Project Goals*: Objectives and purpose
- *Role and Responsibilities*: Contribution and involvement
- *Key Features and Outcomes*: Notable achievements and results
- *Skills Demonstrated*: Relevant skills and expertise
- *Visuals*: Images, videos, or screenshots
</a:t>
            </a:r>
            <a:r>
              <a:rPr lang="en-GB"/>
              <a:t>
</a:t>
            </a:r>
            <a:endParaRPr lang="en-US" dirty="0"/>
          </a:p>
        </p:txBody>
      </p:sp>
    </p:spTree>
    <p:extLst>
      <p:ext uri="{BB962C8B-B14F-4D97-AF65-F5344CB8AC3E}">
        <p14:creationId xmlns:p14="http://schemas.microsoft.com/office/powerpoint/2010/main" val="4125764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5BEA-9F14-DBB7-0D24-5EC5C97907E6}"/>
              </a:ext>
            </a:extLst>
          </p:cNvPr>
          <p:cNvSpPr>
            <a:spLocks noGrp="1"/>
          </p:cNvSpPr>
          <p:nvPr>
            <p:ph type="title"/>
          </p:nvPr>
        </p:nvSpPr>
        <p:spPr/>
        <p:txBody>
          <a:bodyPr/>
          <a:lstStyle/>
          <a:p>
            <a:r>
              <a:rPr lang="en-GB" dirty="0"/>
              <a:t>WHO ARE THE END USERS?</a:t>
            </a:r>
            <a:endParaRPr lang="en-US" dirty="0"/>
          </a:p>
        </p:txBody>
      </p:sp>
      <p:sp>
        <p:nvSpPr>
          <p:cNvPr id="3" name="Content Placeholder 2">
            <a:extLst>
              <a:ext uri="{FF2B5EF4-FFF2-40B4-BE49-F238E27FC236}">
                <a16:creationId xmlns:a16="http://schemas.microsoft.com/office/drawing/2014/main" id="{B75AB206-DCB4-BCB3-55AC-AA1E78BB3F34}"/>
              </a:ext>
            </a:extLst>
          </p:cNvPr>
          <p:cNvSpPr>
            <a:spLocks noGrp="1"/>
          </p:cNvSpPr>
          <p:nvPr>
            <p:ph idx="1"/>
          </p:nvPr>
        </p:nvSpPr>
        <p:spPr>
          <a:xfrm>
            <a:off x="867163" y="2097088"/>
            <a:ext cx="9905999" cy="3541714"/>
          </a:xfrm>
        </p:spPr>
        <p:txBody>
          <a:bodyPr>
            <a:normAutofit/>
          </a:bodyPr>
          <a:lstStyle/>
          <a:p>
            <a:pPr marL="0" indent="0">
              <a:buNone/>
            </a:pPr>
            <a:r>
              <a:rPr lang="en-GB" dirty="0"/>
              <a:t>
- *Students* – To showcase academic work and projects.  
- *Job Seekers* – To present skills, resumes, and achievements to employers.  
- *Freelancers/Professionals* – To display portfolios to attract clients.  
- *Teachers/Educators* – To evaluate student learning and progress.  
- *Employers/Clients* – To review a candidate’s qualifications and past work.</a:t>
            </a:r>
            <a:endParaRPr lang="en-US" dirty="0"/>
          </a:p>
        </p:txBody>
      </p:sp>
    </p:spTree>
    <p:extLst>
      <p:ext uri="{BB962C8B-B14F-4D97-AF65-F5344CB8AC3E}">
        <p14:creationId xmlns:p14="http://schemas.microsoft.com/office/powerpoint/2010/main" val="835037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655C-0400-C454-43F3-A2239287F8C7}"/>
              </a:ext>
            </a:extLst>
          </p:cNvPr>
          <p:cNvSpPr>
            <a:spLocks noGrp="1"/>
          </p:cNvSpPr>
          <p:nvPr>
            <p:ph type="title"/>
          </p:nvPr>
        </p:nvSpPr>
        <p:spPr/>
        <p:txBody>
          <a:bodyPr/>
          <a:lstStyle/>
          <a:p>
            <a:r>
              <a:rPr lang="en-GB" dirty="0"/>
              <a:t>Tools and techniques </a:t>
            </a:r>
            <a:endParaRPr lang="en-US" dirty="0"/>
          </a:p>
        </p:txBody>
      </p:sp>
      <p:sp>
        <p:nvSpPr>
          <p:cNvPr id="3" name="Content Placeholder 2">
            <a:extLst>
              <a:ext uri="{FF2B5EF4-FFF2-40B4-BE49-F238E27FC236}">
                <a16:creationId xmlns:a16="http://schemas.microsoft.com/office/drawing/2014/main" id="{729B0173-677C-2D89-9BE7-6C7DEFCCA7A4}"/>
              </a:ext>
            </a:extLst>
          </p:cNvPr>
          <p:cNvSpPr>
            <a:spLocks noGrp="1"/>
          </p:cNvSpPr>
          <p:nvPr>
            <p:ph idx="1"/>
          </p:nvPr>
        </p:nvSpPr>
        <p:spPr/>
        <p:txBody>
          <a:bodyPr>
            <a:normAutofit fontScale="92500" lnSpcReduction="20000"/>
          </a:bodyPr>
          <a:lstStyle/>
          <a:p>
            <a:pPr marL="0" indent="0">
              <a:buNone/>
            </a:pPr>
            <a:r>
              <a:rPr lang="en-GB" dirty="0"/>
              <a:t>
*Web Development Tools* – HTML, CSS, JavaScript for designing the portfolio.  
- *Content Management Systems* – WordPress, </a:t>
            </a:r>
            <a:r>
              <a:rPr lang="en-GB" dirty="0" err="1"/>
              <a:t>Wix</a:t>
            </a:r>
            <a:r>
              <a:rPr lang="en-GB" dirty="0"/>
              <a:t>, or Google Sites for easy creation.  
- *Design Tools* – </a:t>
            </a:r>
            <a:r>
              <a:rPr lang="en-GB" dirty="0" err="1"/>
              <a:t>Canva</a:t>
            </a:r>
            <a:r>
              <a:rPr lang="en-GB" dirty="0"/>
              <a:t>, </a:t>
            </a:r>
            <a:r>
              <a:rPr lang="en-GB" dirty="0" err="1"/>
              <a:t>Figma</a:t>
            </a:r>
            <a:r>
              <a:rPr lang="en-GB" dirty="0"/>
              <a:t>, Adobe XD for creating visuals and layouts.  
- *Version Control* – Git and GitHub to manage code and updates.  
- *Multimedia Tools* – Photoshop, Premiere Pro for editing images/videos.  
- *Cloud Storage* – Google Drive, Dropbox for storing and sharing content.</a:t>
            </a:r>
            <a:endParaRPr lang="en-US" dirty="0"/>
          </a:p>
        </p:txBody>
      </p:sp>
    </p:spTree>
    <p:extLst>
      <p:ext uri="{BB962C8B-B14F-4D97-AF65-F5344CB8AC3E}">
        <p14:creationId xmlns:p14="http://schemas.microsoft.com/office/powerpoint/2010/main" val="2573120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7DE5-E38B-767B-2C0B-2FD668FCA07E}"/>
              </a:ext>
            </a:extLst>
          </p:cNvPr>
          <p:cNvSpPr>
            <a:spLocks noGrp="1"/>
          </p:cNvSpPr>
          <p:nvPr>
            <p:ph type="title"/>
          </p:nvPr>
        </p:nvSpPr>
        <p:spPr/>
        <p:txBody>
          <a:bodyPr/>
          <a:lstStyle/>
          <a:p>
            <a:r>
              <a:rPr lang="en-GB" dirty="0"/>
              <a:t>Portfolio design and Layout </a:t>
            </a:r>
            <a:endParaRPr lang="en-US" dirty="0"/>
          </a:p>
        </p:txBody>
      </p:sp>
      <p:sp>
        <p:nvSpPr>
          <p:cNvPr id="3" name="Content Placeholder 2">
            <a:extLst>
              <a:ext uri="{FF2B5EF4-FFF2-40B4-BE49-F238E27FC236}">
                <a16:creationId xmlns:a16="http://schemas.microsoft.com/office/drawing/2014/main" id="{1173C53E-99CC-8A74-2856-6D6D442CEC61}"/>
              </a:ext>
            </a:extLst>
          </p:cNvPr>
          <p:cNvSpPr>
            <a:spLocks noGrp="1"/>
          </p:cNvSpPr>
          <p:nvPr>
            <p:ph idx="1"/>
          </p:nvPr>
        </p:nvSpPr>
        <p:spPr/>
        <p:txBody>
          <a:bodyPr/>
          <a:lstStyle/>
          <a:p>
            <a:r>
              <a:rPr lang="en-GB" dirty="0"/>
              <a:t>Portfolio Design and Layout
A well-designed portfolio showcases work effectively through clarity, consistency, and visual hierarchy. Key elements include a simple and clean layout, visual storytelling, responsive design, and easy navigation. Best practices involve showcasing best work, telling a story, and using white space to enhance readability and aesthetics.</a:t>
            </a:r>
            <a:endParaRPr lang="en-US" dirty="0"/>
          </a:p>
        </p:txBody>
      </p:sp>
    </p:spTree>
    <p:extLst>
      <p:ext uri="{BB962C8B-B14F-4D97-AF65-F5344CB8AC3E}">
        <p14:creationId xmlns:p14="http://schemas.microsoft.com/office/powerpoint/2010/main" val="424878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1FCA-5A92-A6DF-CEFE-881ED9FD9ADF}"/>
              </a:ext>
            </a:extLst>
          </p:cNvPr>
          <p:cNvSpPr>
            <a:spLocks noGrp="1"/>
          </p:cNvSpPr>
          <p:nvPr>
            <p:ph type="title"/>
          </p:nvPr>
        </p:nvSpPr>
        <p:spPr/>
        <p:txBody>
          <a:bodyPr/>
          <a:lstStyle/>
          <a:p>
            <a:r>
              <a:rPr lang="en-GB" dirty="0"/>
              <a:t>PROJECT TITLE </a:t>
            </a:r>
            <a:endParaRPr lang="en-US" dirty="0"/>
          </a:p>
        </p:txBody>
      </p:sp>
      <p:sp>
        <p:nvSpPr>
          <p:cNvPr id="3" name="Content Placeholder 2">
            <a:extLst>
              <a:ext uri="{FF2B5EF4-FFF2-40B4-BE49-F238E27FC236}">
                <a16:creationId xmlns:a16="http://schemas.microsoft.com/office/drawing/2014/main" id="{37441BDE-C37A-853F-4792-74AFD2136084}"/>
              </a:ext>
            </a:extLst>
          </p:cNvPr>
          <p:cNvSpPr>
            <a:spLocks noGrp="1"/>
          </p:cNvSpPr>
          <p:nvPr>
            <p:ph idx="1"/>
          </p:nvPr>
        </p:nvSpPr>
        <p:spPr/>
        <p:txBody>
          <a:bodyPr/>
          <a:lstStyle/>
          <a:p>
            <a:r>
              <a:rPr lang="en-GB" dirty="0"/>
              <a:t>DIGITAL PORTFOLIO </a:t>
            </a:r>
            <a:endParaRPr lang="en-US" dirty="0"/>
          </a:p>
        </p:txBody>
      </p:sp>
    </p:spTree>
    <p:extLst>
      <p:ext uri="{BB962C8B-B14F-4D97-AF65-F5344CB8AC3E}">
        <p14:creationId xmlns:p14="http://schemas.microsoft.com/office/powerpoint/2010/main" val="1232279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4CFC-FC73-E53E-70DA-860DAC3E1B22}"/>
              </a:ext>
            </a:extLst>
          </p:cNvPr>
          <p:cNvSpPr>
            <a:spLocks noGrp="1"/>
          </p:cNvSpPr>
          <p:nvPr>
            <p:ph type="title"/>
          </p:nvPr>
        </p:nvSpPr>
        <p:spPr/>
        <p:txBody>
          <a:bodyPr/>
          <a:lstStyle/>
          <a:p>
            <a:r>
              <a:rPr lang="en-GB" dirty="0"/>
              <a:t>Features and functionality </a:t>
            </a:r>
            <a:endParaRPr lang="en-US" dirty="0"/>
          </a:p>
        </p:txBody>
      </p:sp>
      <p:sp>
        <p:nvSpPr>
          <p:cNvPr id="3" name="Content Placeholder 2">
            <a:extLst>
              <a:ext uri="{FF2B5EF4-FFF2-40B4-BE49-F238E27FC236}">
                <a16:creationId xmlns:a16="http://schemas.microsoft.com/office/drawing/2014/main" id="{B1839580-4108-C07E-7C5C-B5BA6DDC6B99}"/>
              </a:ext>
            </a:extLst>
          </p:cNvPr>
          <p:cNvSpPr>
            <a:spLocks noGrp="1"/>
          </p:cNvSpPr>
          <p:nvPr>
            <p:ph idx="1"/>
          </p:nvPr>
        </p:nvSpPr>
        <p:spPr/>
        <p:txBody>
          <a:bodyPr/>
          <a:lstStyle/>
          <a:p>
            <a:pPr marL="0" indent="0">
              <a:buNone/>
            </a:pPr>
            <a:r>
              <a:rPr lang="en-GB" dirty="0"/>
              <a:t>A digital portfolio includes essential features such as a personal introduction, skills summary, and project showcases with images and descriptions. It allows users to view downloadable resumes, contact the creator via a form or email, and navigate easily through a responsive layout. Functionality includes interactive elements like clickable project links, embedded media, and mobile-friendly design for seamless access across devices.</a:t>
            </a:r>
            <a:endParaRPr lang="en-US" dirty="0"/>
          </a:p>
        </p:txBody>
      </p:sp>
    </p:spTree>
    <p:extLst>
      <p:ext uri="{BB962C8B-B14F-4D97-AF65-F5344CB8AC3E}">
        <p14:creationId xmlns:p14="http://schemas.microsoft.com/office/powerpoint/2010/main" val="793074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91D2-200A-0EB2-9B27-1F1DBD2CF28F}"/>
              </a:ext>
            </a:extLst>
          </p:cNvPr>
          <p:cNvSpPr>
            <a:spLocks noGrp="1"/>
          </p:cNvSpPr>
          <p:nvPr>
            <p:ph type="title"/>
          </p:nvPr>
        </p:nvSpPr>
        <p:spPr/>
        <p:txBody>
          <a:bodyPr/>
          <a:lstStyle/>
          <a:p>
            <a:r>
              <a:rPr lang="en-GB" dirty="0"/>
              <a:t>Results and screenshots</a:t>
            </a:r>
            <a:endParaRPr lang="en-US" dirty="0"/>
          </a:p>
        </p:txBody>
      </p:sp>
      <p:sp>
        <p:nvSpPr>
          <p:cNvPr id="3" name="Content Placeholder 2">
            <a:extLst>
              <a:ext uri="{FF2B5EF4-FFF2-40B4-BE49-F238E27FC236}">
                <a16:creationId xmlns:a16="http://schemas.microsoft.com/office/drawing/2014/main" id="{D1A18E7C-30D5-4D81-1D76-2023C8FC0A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2446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30C9-FBC0-2A0E-7C44-12CE3E3BEA4D}"/>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34FBA762-7BB1-4833-FA4A-B0C28DFE89EC}"/>
              </a:ext>
            </a:extLst>
          </p:cNvPr>
          <p:cNvSpPr>
            <a:spLocks noGrp="1"/>
          </p:cNvSpPr>
          <p:nvPr>
            <p:ph idx="1"/>
          </p:nvPr>
        </p:nvSpPr>
        <p:spPr/>
        <p:txBody>
          <a:bodyPr/>
          <a:lstStyle/>
          <a:p>
            <a:pPr marL="0" indent="0">
              <a:buNone/>
            </a:pPr>
            <a:r>
              <a:rPr lang="en-GB" dirty="0"/>
              <a:t>A digital portfolio is a powerful tool to showcase skills, achievements, and projects in a professional and visually appealing format. It enhances personal branding, improves online presence, and makes it easier for employers or clients to assess one’s capabilities. Overall, it serves as an effective platform for career growth and opportunities.</a:t>
            </a:r>
            <a:endParaRPr lang="en-US" dirty="0"/>
          </a:p>
        </p:txBody>
      </p:sp>
    </p:spTree>
    <p:extLst>
      <p:ext uri="{BB962C8B-B14F-4D97-AF65-F5344CB8AC3E}">
        <p14:creationId xmlns:p14="http://schemas.microsoft.com/office/powerpoint/2010/main" val="72205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D717-FFF6-D512-8972-3C7977DE656D}"/>
              </a:ext>
            </a:extLst>
          </p:cNvPr>
          <p:cNvSpPr>
            <a:spLocks noGrp="1"/>
          </p:cNvSpPr>
          <p:nvPr>
            <p:ph type="title"/>
          </p:nvPr>
        </p:nvSpPr>
        <p:spPr/>
        <p:txBody>
          <a:bodyPr/>
          <a:lstStyle/>
          <a:p>
            <a:r>
              <a:rPr lang="en-GB" dirty="0"/>
              <a:t>AGEND</a:t>
            </a:r>
            <a:br>
              <a:rPr lang="en-GB" dirty="0"/>
            </a:br>
            <a:r>
              <a:rPr lang="en-GB" dirty="0"/>
              <a:t>A</a:t>
            </a:r>
            <a:endParaRPr lang="en-US" dirty="0"/>
          </a:p>
        </p:txBody>
      </p:sp>
      <p:sp>
        <p:nvSpPr>
          <p:cNvPr id="3" name="Content Placeholder 2">
            <a:extLst>
              <a:ext uri="{FF2B5EF4-FFF2-40B4-BE49-F238E27FC236}">
                <a16:creationId xmlns:a16="http://schemas.microsoft.com/office/drawing/2014/main" id="{CFCBA125-7B9A-A90D-CF34-1F95AC517839}"/>
              </a:ext>
            </a:extLst>
          </p:cNvPr>
          <p:cNvSpPr>
            <a:spLocks noGrp="1"/>
          </p:cNvSpPr>
          <p:nvPr>
            <p:ph idx="1"/>
          </p:nvPr>
        </p:nvSpPr>
        <p:spPr>
          <a:xfrm>
            <a:off x="1017558" y="2161019"/>
            <a:ext cx="9905999" cy="3541714"/>
          </a:xfrm>
        </p:spPr>
        <p:txBody>
          <a:bodyPr>
            <a:normAutofit fontScale="70000" lnSpcReduction="20000"/>
          </a:bodyPr>
          <a:lstStyle/>
          <a:p>
            <a:pPr marL="457200" indent="-457200">
              <a:buFont typeface="+mj-lt"/>
              <a:buAutoNum type="arabicPeriod"/>
            </a:pPr>
            <a:r>
              <a:rPr lang="en-GB" dirty="0"/>
              <a:t>Problem Statement </a:t>
            </a:r>
          </a:p>
          <a:p>
            <a:pPr marL="457200" indent="-457200">
              <a:buFont typeface="+mj-lt"/>
              <a:buAutoNum type="arabicPeriod"/>
            </a:pPr>
            <a:r>
              <a:rPr lang="en-GB" dirty="0"/>
              <a:t>Project Overview </a:t>
            </a:r>
          </a:p>
          <a:p>
            <a:pPr marL="457200" indent="-457200">
              <a:buFont typeface="+mj-lt"/>
              <a:buAutoNum type="arabicPeriod"/>
            </a:pPr>
            <a:r>
              <a:rPr lang="en-GB" dirty="0"/>
              <a:t>End users </a:t>
            </a:r>
          </a:p>
          <a:p>
            <a:pPr marL="457200" indent="-457200">
              <a:buFont typeface="+mj-lt"/>
              <a:buAutoNum type="arabicPeriod"/>
            </a:pPr>
            <a:r>
              <a:rPr lang="en-GB" dirty="0"/>
              <a:t>Tools and Technologies </a:t>
            </a:r>
          </a:p>
          <a:p>
            <a:pPr marL="457200" indent="-457200">
              <a:buFont typeface="+mj-lt"/>
              <a:buAutoNum type="arabicPeriod"/>
            </a:pPr>
            <a:r>
              <a:rPr lang="en-GB" dirty="0"/>
              <a:t>Portfolio design and Layout </a:t>
            </a:r>
          </a:p>
          <a:p>
            <a:pPr marL="457200" indent="-457200">
              <a:buFont typeface="+mj-lt"/>
              <a:buAutoNum type="arabicPeriod"/>
            </a:pPr>
            <a:r>
              <a:rPr lang="en-GB" dirty="0"/>
              <a:t>Features and Functionality </a:t>
            </a:r>
          </a:p>
          <a:p>
            <a:pPr marL="457200" indent="-457200">
              <a:buFont typeface="+mj-lt"/>
              <a:buAutoNum type="arabicPeriod"/>
            </a:pPr>
            <a:r>
              <a:rPr lang="en-GB" dirty="0"/>
              <a:t>Results and Screenshots </a:t>
            </a:r>
          </a:p>
          <a:p>
            <a:pPr marL="457200" indent="-457200">
              <a:buFont typeface="+mj-lt"/>
              <a:buAutoNum type="arabicPeriod"/>
            </a:pPr>
            <a:r>
              <a:rPr lang="en-GB" dirty="0"/>
              <a:t>Conclusion </a:t>
            </a:r>
          </a:p>
          <a:p>
            <a:pPr marL="457200" indent="-457200">
              <a:buFont typeface="+mj-lt"/>
              <a:buAutoNum type="arabicPeriod"/>
            </a:pPr>
            <a:r>
              <a:rPr lang="en-GB" dirty="0" err="1"/>
              <a:t>Github</a:t>
            </a:r>
            <a:r>
              <a:rPr lang="en-GB" dirty="0"/>
              <a:t> </a:t>
            </a:r>
            <a:r>
              <a:rPr lang="en-GB" sz="2900" dirty="0"/>
              <a:t>Link</a:t>
            </a:r>
          </a:p>
          <a:p>
            <a:pPr marL="457200" indent="-457200">
              <a:buFont typeface="+mj-lt"/>
              <a:buAutoNum type="arabicPeriod"/>
            </a:pPr>
            <a:endParaRPr lang="en-US" dirty="0"/>
          </a:p>
        </p:txBody>
      </p:sp>
    </p:spTree>
    <p:extLst>
      <p:ext uri="{BB962C8B-B14F-4D97-AF65-F5344CB8AC3E}">
        <p14:creationId xmlns:p14="http://schemas.microsoft.com/office/powerpoint/2010/main" val="616507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7FD7-72CB-D616-E012-28641BFFCD47}"/>
              </a:ext>
            </a:extLst>
          </p:cNvPr>
          <p:cNvSpPr>
            <a:spLocks noGrp="1"/>
          </p:cNvSpPr>
          <p:nvPr>
            <p:ph type="title"/>
          </p:nvPr>
        </p:nvSpPr>
        <p:spPr/>
        <p:txBody>
          <a:bodyPr/>
          <a:lstStyle/>
          <a:p>
            <a:r>
              <a:rPr lang="en-GB" dirty="0"/>
              <a:t>PROBLEM STATEMENT </a:t>
            </a:r>
            <a:endParaRPr lang="en-US" dirty="0"/>
          </a:p>
        </p:txBody>
      </p:sp>
      <p:sp>
        <p:nvSpPr>
          <p:cNvPr id="3" name="Content Placeholder 2">
            <a:extLst>
              <a:ext uri="{FF2B5EF4-FFF2-40B4-BE49-F238E27FC236}">
                <a16:creationId xmlns:a16="http://schemas.microsoft.com/office/drawing/2014/main" id="{DFE7700A-1650-9143-66D7-DA581F2EC92D}"/>
              </a:ext>
            </a:extLst>
          </p:cNvPr>
          <p:cNvSpPr>
            <a:spLocks noGrp="1"/>
          </p:cNvSpPr>
          <p:nvPr>
            <p:ph idx="1"/>
          </p:nvPr>
        </p:nvSpPr>
        <p:spPr/>
        <p:txBody>
          <a:bodyPr/>
          <a:lstStyle/>
          <a:p>
            <a:r>
              <a:rPr lang="en-GB" dirty="0"/>
              <a:t>A digital portfolio is a collection of work, skills, and accomplishments presented online to showcase an individual’s expertise and professional development. It’s especially valuable for fields like design, writing, photography, web development, and more. The problem statement for creating or improving a digital portfolio could vary depending on the context, but here’s a general structure</a:t>
            </a:r>
          </a:p>
          <a:p>
            <a:endParaRPr lang="en-GB" dirty="0"/>
          </a:p>
          <a:p>
            <a:endParaRPr lang="en-US" dirty="0"/>
          </a:p>
        </p:txBody>
      </p:sp>
    </p:spTree>
    <p:extLst>
      <p:ext uri="{BB962C8B-B14F-4D97-AF65-F5344CB8AC3E}">
        <p14:creationId xmlns:p14="http://schemas.microsoft.com/office/powerpoint/2010/main" val="3282075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7209D-E36E-BBDC-3C90-33E7DE2D5F69}"/>
              </a:ext>
            </a:extLst>
          </p:cNvPr>
          <p:cNvSpPr>
            <a:spLocks noGrp="1"/>
          </p:cNvSpPr>
          <p:nvPr>
            <p:ph type="title"/>
          </p:nvPr>
        </p:nvSpPr>
        <p:spPr/>
        <p:txBody>
          <a:bodyPr/>
          <a:lstStyle/>
          <a:p>
            <a:r>
              <a:rPr lang="en-GB" dirty="0"/>
              <a:t>PROJECT OVERVIEW </a:t>
            </a:r>
            <a:endParaRPr lang="en-US" dirty="0"/>
          </a:p>
        </p:txBody>
      </p:sp>
      <p:sp>
        <p:nvSpPr>
          <p:cNvPr id="3" name="Content Placeholder 2">
            <a:extLst>
              <a:ext uri="{FF2B5EF4-FFF2-40B4-BE49-F238E27FC236}">
                <a16:creationId xmlns:a16="http://schemas.microsoft.com/office/drawing/2014/main" id="{21CB6FED-4D36-9E18-646E-37F059FF5E78}"/>
              </a:ext>
            </a:extLst>
          </p:cNvPr>
          <p:cNvSpPr>
            <a:spLocks noGrp="1"/>
          </p:cNvSpPr>
          <p:nvPr>
            <p:ph idx="1"/>
          </p:nvPr>
        </p:nvSpPr>
        <p:spPr/>
        <p:txBody>
          <a:bodyPr>
            <a:normAutofit fontScale="85000" lnSpcReduction="20000"/>
          </a:bodyPr>
          <a:lstStyle/>
          <a:p>
            <a:pPr marL="0" indent="0">
              <a:buNone/>
            </a:pPr>
            <a:r>
              <a:rPr lang="en-GB" dirty="0"/>
              <a:t>Digital Portfolio Project Overview
- *Project Goals*: Objectives and purpose
- *Role and Responsibilities*: Contribution and involvement
- *Key Features and Outcomes*: Notable achievements and results
- *Skills Demonstrated*: Relevant skills and expertise
- *Visuals*: Images, videos, or screenshots
</a:t>
            </a:r>
            <a:endParaRPr lang="en-US" dirty="0"/>
          </a:p>
        </p:txBody>
      </p:sp>
    </p:spTree>
    <p:extLst>
      <p:ext uri="{BB962C8B-B14F-4D97-AF65-F5344CB8AC3E}">
        <p14:creationId xmlns:p14="http://schemas.microsoft.com/office/powerpoint/2010/main" val="412576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5BEA-9F14-DBB7-0D24-5EC5C97907E6}"/>
              </a:ext>
            </a:extLst>
          </p:cNvPr>
          <p:cNvSpPr>
            <a:spLocks noGrp="1"/>
          </p:cNvSpPr>
          <p:nvPr>
            <p:ph type="title"/>
          </p:nvPr>
        </p:nvSpPr>
        <p:spPr/>
        <p:txBody>
          <a:bodyPr/>
          <a:lstStyle/>
          <a:p>
            <a:r>
              <a:rPr lang="en-GB" dirty="0"/>
              <a:t>WHO ARE THE END USERS?</a:t>
            </a:r>
            <a:endParaRPr lang="en-US" dirty="0"/>
          </a:p>
        </p:txBody>
      </p:sp>
      <p:sp>
        <p:nvSpPr>
          <p:cNvPr id="3" name="Content Placeholder 2">
            <a:extLst>
              <a:ext uri="{FF2B5EF4-FFF2-40B4-BE49-F238E27FC236}">
                <a16:creationId xmlns:a16="http://schemas.microsoft.com/office/drawing/2014/main" id="{B75AB206-DCB4-BCB3-55AC-AA1E78BB3F34}"/>
              </a:ext>
            </a:extLst>
          </p:cNvPr>
          <p:cNvSpPr>
            <a:spLocks noGrp="1"/>
          </p:cNvSpPr>
          <p:nvPr>
            <p:ph idx="1"/>
          </p:nvPr>
        </p:nvSpPr>
        <p:spPr>
          <a:xfrm>
            <a:off x="867163" y="2097088"/>
            <a:ext cx="9905999" cy="3541714"/>
          </a:xfrm>
        </p:spPr>
        <p:txBody>
          <a:bodyPr>
            <a:normAutofit/>
          </a:bodyPr>
          <a:lstStyle/>
          <a:p>
            <a:pPr marL="0" indent="0">
              <a:buNone/>
            </a:pPr>
            <a:r>
              <a:rPr lang="en-GB" dirty="0"/>
              <a:t>
- *Students* – To showcase academic work and projects.  
- *Job Seekers* – To present skills, resumes, and achievements to employers.  
- *Freelancers/Professionals* – To display portfolios to attract clients.  
- *Teachers/Educators* – To evaluate student learning and progress.  
- *Employers/Clients* – To review a candidate’s qualifications and past work.</a:t>
            </a:r>
            <a:endParaRPr lang="en-US" dirty="0"/>
          </a:p>
        </p:txBody>
      </p:sp>
    </p:spTree>
    <p:extLst>
      <p:ext uri="{BB962C8B-B14F-4D97-AF65-F5344CB8AC3E}">
        <p14:creationId xmlns:p14="http://schemas.microsoft.com/office/powerpoint/2010/main" val="83503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655C-0400-C454-43F3-A2239287F8C7}"/>
              </a:ext>
            </a:extLst>
          </p:cNvPr>
          <p:cNvSpPr>
            <a:spLocks noGrp="1"/>
          </p:cNvSpPr>
          <p:nvPr>
            <p:ph type="title"/>
          </p:nvPr>
        </p:nvSpPr>
        <p:spPr/>
        <p:txBody>
          <a:bodyPr/>
          <a:lstStyle/>
          <a:p>
            <a:r>
              <a:rPr lang="en-GB" dirty="0"/>
              <a:t>Tools and techniques </a:t>
            </a:r>
            <a:endParaRPr lang="en-US" dirty="0"/>
          </a:p>
        </p:txBody>
      </p:sp>
      <p:sp>
        <p:nvSpPr>
          <p:cNvPr id="3" name="Content Placeholder 2">
            <a:extLst>
              <a:ext uri="{FF2B5EF4-FFF2-40B4-BE49-F238E27FC236}">
                <a16:creationId xmlns:a16="http://schemas.microsoft.com/office/drawing/2014/main" id="{729B0173-677C-2D89-9BE7-6C7DEFCCA7A4}"/>
              </a:ext>
            </a:extLst>
          </p:cNvPr>
          <p:cNvSpPr>
            <a:spLocks noGrp="1"/>
          </p:cNvSpPr>
          <p:nvPr>
            <p:ph idx="1"/>
          </p:nvPr>
        </p:nvSpPr>
        <p:spPr/>
        <p:txBody>
          <a:bodyPr>
            <a:normAutofit fontScale="92500" lnSpcReduction="20000"/>
          </a:bodyPr>
          <a:lstStyle/>
          <a:p>
            <a:pPr marL="0" indent="0">
              <a:buNone/>
            </a:pPr>
            <a:r>
              <a:rPr lang="en-GB" dirty="0"/>
              <a:t>
*Web Development Tools* – HTML, CSS, JavaScript for designing the portfolio.  
- *Content Management Systems* – WordPress, </a:t>
            </a:r>
            <a:r>
              <a:rPr lang="en-GB" dirty="0" err="1"/>
              <a:t>Wix</a:t>
            </a:r>
            <a:r>
              <a:rPr lang="en-GB" dirty="0"/>
              <a:t>, or Google Sites for easy creation.  
- *Design Tools* – </a:t>
            </a:r>
            <a:r>
              <a:rPr lang="en-GB" dirty="0" err="1"/>
              <a:t>Canva</a:t>
            </a:r>
            <a:r>
              <a:rPr lang="en-GB" dirty="0"/>
              <a:t>, </a:t>
            </a:r>
            <a:r>
              <a:rPr lang="en-GB" dirty="0" err="1"/>
              <a:t>Figma</a:t>
            </a:r>
            <a:r>
              <a:rPr lang="en-GB" dirty="0"/>
              <a:t>, Adobe XD for creating visuals and layouts.  
- *Version Control* – Git and GitHub to manage code and updates.  
- *Multimedia Tools* – Photoshop, Premiere Pro for editing images/videos.  
- *Cloud Storage* – Google Drive, Dropbox for storing and sharing content.</a:t>
            </a:r>
            <a:endParaRPr lang="en-US" dirty="0"/>
          </a:p>
        </p:txBody>
      </p:sp>
    </p:spTree>
    <p:extLst>
      <p:ext uri="{BB962C8B-B14F-4D97-AF65-F5344CB8AC3E}">
        <p14:creationId xmlns:p14="http://schemas.microsoft.com/office/powerpoint/2010/main" val="257312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7DE5-E38B-767B-2C0B-2FD668FCA07E}"/>
              </a:ext>
            </a:extLst>
          </p:cNvPr>
          <p:cNvSpPr>
            <a:spLocks noGrp="1"/>
          </p:cNvSpPr>
          <p:nvPr>
            <p:ph type="title"/>
          </p:nvPr>
        </p:nvSpPr>
        <p:spPr/>
        <p:txBody>
          <a:bodyPr/>
          <a:lstStyle/>
          <a:p>
            <a:r>
              <a:rPr lang="en-GB" dirty="0"/>
              <a:t>Portfolio design and Layout </a:t>
            </a:r>
            <a:endParaRPr lang="en-US" dirty="0"/>
          </a:p>
        </p:txBody>
      </p:sp>
      <p:sp>
        <p:nvSpPr>
          <p:cNvPr id="3" name="Content Placeholder 2">
            <a:extLst>
              <a:ext uri="{FF2B5EF4-FFF2-40B4-BE49-F238E27FC236}">
                <a16:creationId xmlns:a16="http://schemas.microsoft.com/office/drawing/2014/main" id="{1173C53E-99CC-8A74-2856-6D6D442CEC61}"/>
              </a:ext>
            </a:extLst>
          </p:cNvPr>
          <p:cNvSpPr>
            <a:spLocks noGrp="1"/>
          </p:cNvSpPr>
          <p:nvPr>
            <p:ph idx="1"/>
          </p:nvPr>
        </p:nvSpPr>
        <p:spPr/>
        <p:txBody>
          <a:bodyPr/>
          <a:lstStyle/>
          <a:p>
            <a:r>
              <a:rPr lang="en-GB" dirty="0"/>
              <a:t>Portfolio Design and Layout
A well-designed portfolio showcases work effectively through clarity, consistency, and visual hierarchy. Key elements include a simple and clean layout, visual storytelling, responsive design, and easy navigation. Best practices involve showcasing best work, telling a story, and using white space to enhance readability and aesthetics.</a:t>
            </a:r>
            <a:endParaRPr lang="en-US" dirty="0"/>
          </a:p>
        </p:txBody>
      </p:sp>
    </p:spTree>
    <p:extLst>
      <p:ext uri="{BB962C8B-B14F-4D97-AF65-F5344CB8AC3E}">
        <p14:creationId xmlns:p14="http://schemas.microsoft.com/office/powerpoint/2010/main" val="424878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4CFC-FC73-E53E-70DA-860DAC3E1B22}"/>
              </a:ext>
            </a:extLst>
          </p:cNvPr>
          <p:cNvSpPr>
            <a:spLocks noGrp="1"/>
          </p:cNvSpPr>
          <p:nvPr>
            <p:ph type="title"/>
          </p:nvPr>
        </p:nvSpPr>
        <p:spPr/>
        <p:txBody>
          <a:bodyPr/>
          <a:lstStyle/>
          <a:p>
            <a:r>
              <a:rPr lang="en-GB" dirty="0"/>
              <a:t>Features and functionality </a:t>
            </a:r>
            <a:endParaRPr lang="en-US" dirty="0"/>
          </a:p>
        </p:txBody>
      </p:sp>
      <p:sp>
        <p:nvSpPr>
          <p:cNvPr id="3" name="Content Placeholder 2">
            <a:extLst>
              <a:ext uri="{FF2B5EF4-FFF2-40B4-BE49-F238E27FC236}">
                <a16:creationId xmlns:a16="http://schemas.microsoft.com/office/drawing/2014/main" id="{B1839580-4108-C07E-7C5C-B5BA6DDC6B99}"/>
              </a:ext>
            </a:extLst>
          </p:cNvPr>
          <p:cNvSpPr>
            <a:spLocks noGrp="1"/>
          </p:cNvSpPr>
          <p:nvPr>
            <p:ph idx="1"/>
          </p:nvPr>
        </p:nvSpPr>
        <p:spPr/>
        <p:txBody>
          <a:bodyPr/>
          <a:lstStyle/>
          <a:p>
            <a:pPr marL="0" indent="0">
              <a:buNone/>
            </a:pPr>
            <a:r>
              <a:rPr lang="en-GB" dirty="0"/>
              <a:t>A digital portfolio includes essential features such as a personal introduction, skills summary, and project showcases with images and descriptions. It allows users to view downloadable resumes, contact the creator via a form or email, and navigate easily through a responsive layout. Functionality includes interactive elements like clickable project links, embedded media, and mobile-friendly design for seamless access across devices.</a:t>
            </a:r>
            <a:endParaRPr lang="en-US" dirty="0"/>
          </a:p>
        </p:txBody>
      </p:sp>
    </p:spTree>
    <p:extLst>
      <p:ext uri="{BB962C8B-B14F-4D97-AF65-F5344CB8AC3E}">
        <p14:creationId xmlns:p14="http://schemas.microsoft.com/office/powerpoint/2010/main" val="793074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1" Type="http://schemas.openxmlformats.org/officeDocument/2006/relationships/image" Target="../media/image2.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Digital portfolio </vt:lpstr>
      <vt:lpstr>PROJECT TITLE </vt:lpstr>
      <vt:lpstr>AGEND A</vt:lpstr>
      <vt:lpstr>PROBLEM STATEMENT </vt:lpstr>
      <vt:lpstr>PROJECT OVERVIEW </vt:lpstr>
      <vt:lpstr>WHO ARE THE END USERS?</vt:lpstr>
      <vt:lpstr>Tools and techniques </vt:lpstr>
      <vt:lpstr>Portfolio design and Layout </vt:lpstr>
      <vt:lpstr>Features and functionality </vt:lpstr>
      <vt:lpstr>Results and screenshots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Vennila S</dc:creator>
  <cp:lastModifiedBy>Vennila S</cp:lastModifiedBy>
  <cp:revision>3</cp:revision>
  <dcterms:created xsi:type="dcterms:W3CDTF">2025-08-30T08:27:27Z</dcterms:created>
  <dcterms:modified xsi:type="dcterms:W3CDTF">2025-08-30T10:01:12Z</dcterms:modified>
</cp:coreProperties>
</file>