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1" r:id="rId8"/>
    <p:sldId id="265" r:id="rId9"/>
    <p:sldId id="268" r:id="rId10"/>
    <p:sldId id="264" r:id="rId11"/>
    <p:sldId id="27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7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22346,'0'0'3506,"0"0"-2082,0 0-442,0 0-171,0 0-173,6 1-67,93 17 705,-26-4-846,0-3 1,57 1-431,16-9 173,-1-7 1,9-7-174,-107 6-11,35 2 11,-81 3-91,-1 0-74,0-3-147,1 0-1,-1-1 1,0 1-1,0 0 1,0 0 0,0 0-1,0 0 1,-1-1 0,1 1-1,-1 0 1,0 0 0,0 0-1,0 0 1,-1 0 0,1 0-1,-1 1 1,1-1-1,-1 0 1,0 1 0,0-1-1,0 1 1,0 0 0,-1-1-1,1 1 1,-2-1 312,-4-5-5253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7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25916,'0'0'1827,"0"0"-682,0 0-227,0 0-390,0 0-160,25 14-32,81 47-74,-77-42-87,-1 1 0,-1 1 0,22 23-175,20 15 235,-68-57-222,1 0 0,-1 1 0,0-1 0,0 1 0,0 0 1,0-1-1,0 1 0,-1 0 0,1-1 0,-1 1 0,0 0 0,0 0 0,0-1 0,0 1 0,0 0 0,0 0 0,-1-1 0,0 2-13,1 10 21,-1-4-12,0-1-1,0 1 0,-1 0 1,0-1-1,-1 1 1,0-1-1,-1 0 0,0 0-8,-38 75 78,19-42-25,-7 13 33,11-19-80,0 1 0,-12 37-6,27-55-1886,4-19 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0 108 23147,'0'0'3468,"0"0"-1915,0 0-686,0 0-334,0 0-154,28 0 96,220 3 859,-165-7-743,76-13-591,1 0 137,171 1 146,-262 4-347,-68 10-121,0 0-1,-1 0 1,1 0 0,0 0-1,-1-1 1,1 1 0,-1 0-1,0 0 1,0-1 0,0 1-1,0 0 1,0-1 185,-4-7-4192,-10 5-4055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8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26700,'0'0'1673,"0"0"-721,0 0-207,0 0-353,0 0-147,30 19-7,94 61-43,-102-65-116,-1 1 0,-1 0 0,0 2 0,-1 0 0,-1 1 0,3 7-79,4 2 83,-10-11-18,-2-3 13,1 1 1,-2 0-1,0 1 0,0 0 0,-2 1 1,0 0-1,-1 1 0,3 7-78,-11-18 8,1-1 0,-1 1 0,-1 0 0,1-1 0,-1 1 0,0 0 0,-1-1 0,1 1 0,-1-1-1,-1 1 1,1-1 0,-1 1 0,0-1 0,-1 0 0,-1 4-8,-8 13 18,-1-1 0,0 0 0,-10 10-18,-9 14 86,19-25-69,1 0-26,-1 0 0,-2-1-1,-11 13 10,19-20-2500,7-13-215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1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12214,'0'0'11413,"0"0"-8060,0 0-2080,0 0-422,-3 5-280,1-3-584,1 0 82,-1 0-1,1 0 1,0 0 0,0 0-1,-1 0 1,1 0 0,1 0 0,-1 0-1,0 0 1,0 0 0,1 0-1,-1 0 1,1 1 0,0-1 0,0 0-1,0 0 1,0 1 0,0-1-1,0 0 1,0 0 0,1 1-1,-1-1 1,1 0 0,0 0 0,0 0-1,-1 0 1,1 0 0,1 0-1,0 2-68,8 5 94,1 0 0,0 0-1,0-1 1,1-1-1,0 0 1,1 0-1,11 3-93,99 35 170,-96-36-119,92 25 67,1-6 0,86 7-118,-22-3 1,61 25-1,224 85 0,14 12 0,-456-146 0,-20-6 0,0 0 0,0 0 0,0 0 0,0 1 0,0 0 0,0 1 0,-1 0 0,1 0 0,81 43 0,-82-44-233,8 4 538,-10-2-4251,-4-10 841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1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1 26988,'0'0'974,"0"0"133,0 0-218,0 0-356,7 30-143,30 101-30,-31-117-293,-1 1-1,2-1 1,0 0-1,1 0 1,0-1 0,9 11-67,3 5 112,153 265 686,-166-280-761,-3-8-2,-3-5-31,0 0 0,0 1 1,-1-1-1,1 0 0,0 1 0,-1-1 0,1 0 1,-1 1-1,1-1 0,-1 1 0,0-1 0,1 1 0,-1-1 1,0 1-5,0-1-11,0 0 10,0-1 0,0 1 0,0 0 0,1-1 0,-1 1 0,0 0 0,0-1 0,-1 1 0,1 0 0,0-1 0,0 1 0,0 0 0,0-1-1,-1 1 1,1 0 0,0-1 0,0 1 0,-1 0 0,1-1 0,-1 1 0,1-1 0,0 1 0,-1-1 0,1 1 0,-1-1 0,1 1 0,-1-1 0,0 0 0,1 1 0,-1-1 0,0 1 1,-24 13 11,0 0 1,-1-2-1,0-1 0,-1-1 1,0-1-1,-9 0-11,-1 2 15,-1 2 10,-6 1-15,-1-1 0,-32 4-10,74-17-42,3 0-47,-1 0-1,0 0 1,1 0-1,-1 0 0,1 0 1,-1 0-1,1 0 1,-1 0-1,1 1 1,-1-1-1,0 0 1,1 0-1,-1 0 1,1 1-1,-1-1 1,1 0-1,-1 0 1,1 1-1,0-1 1,-1 0-1,1 1 1,-1-1-1,1 1 1,0-1-1,-1 0 1,1 1-1,0-1 1,-1 1-1,1-1 0,0 1 1,0-1-1,-1 1 1,1-1 89,0 3-3535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3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25596,'0'0'1838,"0"0"-566,0 0-354,0 0-272,0 0-121,4 0-42,1 1-427,1 0 1,0 0-1,0 1 0,-1 0 0,1 0 0,-1 0 1,0 0-1,1 1 0,-1 0 0,0 0 0,-1 1 0,1 0 1,1 1-57,15 9 112,243 145 534,169 68-646,127 48 0,-454-229 0,-51-22 0,47 13 0,-13-6 0,-78-28-1,-9-3 0,0 0 0,0 1-1,0-1 1,0 1 0,0-1 0,0 1 0,0-1-1,0 1 1,0 0 0,0 0 0,-1 0 0,1 0-1,0 0 1,0 1 0,-1-1 0,1 1 0,-1-1 1,-1 0-134,0-1-162,-1 0 178,0 0-1,0 0 1,0 0-1,0 0 1,1 0 0,-1 0-1,0-1 1,0 1-1,0 0 1,0 0 0,0-1-1,0 1 1,0 0-1,0-1 1,1 1 0,-1-1-1,0 1 1,0-1-1,0 1 1,1-1 0,-1 0-1,0 1 1,1-1-1,-1 0 1,1 0 0,-1 0 118,0 0-459,-12-11-3701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4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0 18889,'0'0'6146,"0"0"-3723,0 0-1073,0 0-464,0 0-307,10 21-126,67 132 195,-32-78-171,4-1-1,17 16-476,20 29 251,-86-119-250,12 20 48,-12-19-50,1 0 1,-1-1 0,0 1 0,1 0 0,-1-1 0,0 1-1,1 0 1,-1 0 0,0 0 0,0-1 0,0 1 0,0 0 0,0 0-1,0-1 1,0 1 0,0 0 0,0 0 0,0 0 0,0-1-1,0 1 1,-1 0 0,1 0 0,0-1 0,-1 1 0,1 0 0,0-1-1,-1 1 1,1 0 0,-1-1 0,1 1 0,-14 6 3,0 0 1,0-2-1,0 1 1,-1-2 0,-2 0-4,-32 11 30,-25 14 31,31-12-49,-1-1 0,0-2-1,-46 8-11,33-19-2756,57-3-843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5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27389,'0'0'939,"0"0"-368,0 0-246,0 0-200,3 0 153,-1 1-233,0-1-1,0 1 1,0-1 0,-1 1-1,1 0 1,0 0 0,-1 0-1,1 0 1,-1 0 0,1 0-1,-1 0 1,1 0 0,-1 1-1,0-1 1,1 1 0,-1-1-1,0 1 1,0-1 0,0 1 0,0 0-1,0 0-44,22 48 425,-14-29-254,38 78 384,186 375 500,-148-318-1059,102 139 4,162 211 0,69 44 0,-395-522 0,-4-1 0,-1 1 0,0 0 0,8 23 0,2 2 0,-28-53 0,0 0 0,0 0 0,0 0-1,0 0 1,0 0 0,0 0 0,0 0 0,0 0 0,0 0 0,0 0 0,0 0-1,1 0 1,-1 0 0,0-1 0,0 1 0,0 0 0,0 0 0,0 0 0,0 0-1,0 0 1,0 0 0,0 0 0,0 0 0,0 0 0,0 0 0,0 0-1,0 0 1,0 0 0,0 0 0,1 0 0,-1 0 0,0 0 0,0 0 0,0 0-1,0 0 1,0 0 0,0 0 0,0 0 0,0 0 0,0 0 0,0 0 0,0 0-1,0 0 1,0 0 0,0 0 0,0 0 0,1 0 0,-1 0 0,0 0-1,0 0 1,0 1 0,-1-10-46,-3-6-229,-1 1 0,-1-1 0,0 1 0,-1 0 0,-1 0 0,0 1 0,-8-9 275,-14-27-7995,26 39-14799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5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487 39 23099,'0'0'2454,"0"0"-1558,0 0-397,0 0-341,0 0-132,2-6 30,4-20 222,-4 20 312,-2 6 162,0 0-16,0 2-120,0 32-185,-1 22-92,2 0 0,2 0 1,3-1-1,11 45-339,-7-62 89,1 1 3,-2 0 0,-1 1 0,-2-1 0,-2 2 1,-2 0-93,-2-40 29,-10-1 19,-46 0-8,-28 0 55,-13-4-95,68 1-1,1 0-1,0-3 1,0 0-1,0-2 1,-11-4 1,-22-13-135,-16-5-3545,70 29-2382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5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19497,'0'0'3810,"0"0"-1473,0 0-905,0 0-402,0 0-269,9 0-129,47 4 25,0 2 0,0 2 0,10 5-657,12 2 635,43 1-635,120-6 505,28-12-505,-72 0 106,337-9-74,-533 11-181,-4-8-1033,0 2 739,-1 0 1,0 1-1,0 0 0,-1 0 0,1 0 1,-1 0-1,0 0 443,-18-17-5964,6 4-6529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5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8 9476,'0'0'12980,"0"0"-8642,0 0-2698,0 0-613,0 0-421,-5-3-182,-7-1 65,25 18 4,6 5-349,219 231 507,-234-246-624,1 1 0,-1 0 0,0 0-1,-1 1 1,1-1 0,-1 1 0,0 0 0,0 0-1,-1 0 1,0 0 0,0 1-27,-1-4 0,-1 1 0,1-1 0,-1 1 0,0-1 0,0 0 0,-1 1 0,1-1 0,-1 1-1,1-1 1,-1 1 0,0-1 0,-1 0 0,1 0 0,0 1 0,-1-1 0,0 0 0,0 0 0,0-1 0,0 1 0,0 0 0,-1 0 0,-27 27 34,-2-1 0,0-2 1,-2-1-1,-20 10-34,-2 3 33,32-24-51,19-12-192,0-1-1,0 1 1,0 1-1,1-1 1,-1 1-1,1-1 1,0 1-1,-3 4 211,5-6-2644,2-2-3972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6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24027,'0'0'2719,"0"0"-993,0 0-619,29-1-325,10-1-569,139-1 577,-173 3-773,722-6 1177,-579 1-1042,54-5-112,-187 8-52,-1 1-35,-1 0 1,0-1-1,13-4 47,-25 5-45,0 1 0,0-1 0,1 0 0,-1 0 1,0 1-1,0-1 0,0 0 0,0 0 0,0 0 0,0 0 0,0 0 0,0 0 0,0-1 1,-1 1-1,1 0 0,0 0 0,-1-1 0,1 1 0,-1 0 0,1-1 0,-1 1 0,0 0 1,1-1-1,-1 1 0,0-1 0,0 1 0,0-1 45,0-16-3895,0 11 507,0-2-13417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6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27773,'0'0'1302,"0"0"-345,0 0-316,0 0-313,0 0-144,33 14-13,104 48-6,-124-56-124,0 0-1,0 2 1,-1-1-1,0 1 1,-1 1-1,0 0 1,0 1 0,-1 0-1,0 1 1,6 9-41,-2-4 58,-7-8-14,-1 1-1,0-1 0,0 1 0,-1 0 0,0 0 1,-1 0-1,0 1 0,0-1 0,-1 3-43,1 4 71,-1 0-1,-1 0 1,-1 1-1,0-1 1,-1 6-71,-1-13 4,0 0 0,0 1 0,-1-1 0,-1 0 0,1 0 0,-2 0 0,1-1 0,-1 1 0,0-1 0,-1 0 0,-3 4-4,-14 21-4,-2-2 1,-5 5 3,3-5 3,-81 94-545,105-120-12,2-4-2912,0-1-5114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9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1429 22650,'0'0'3490,"0"0"-2039,0 0-528,0 0-256,0 0-189,-6 10 317,7-10-781,-1 0 1,1 1-1,0-1 1,-1 0-1,1 0 1,0 0-1,-1 0 0,1 0 1,0 0-1,-1 0 1,1 0-1,0 0 1,-1 0-1,1 0 0,0 0 1,-1-1-1,1 1 1,0 0-1,-1 0 1,1-1-1,0 1 0,0-1-14,15-6 134,0-2 0,-1 0 0,0-1 0,11-10-134,23-14 187,458-251 651,-497 279-827,353-175 276,45-25-155,-368 185-131,383-205 3,-234 135-4,57-14 0,-182 77 0,-2-3 0,37-25 0,4-1 0,-6 9-48,-94 45-70,4 0 196,-5 2-2823,-11 1 136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9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27645,'0'0'1483,"0"0"-597,0 0-225,31 0-314,103 0-144,-121 0-149,0 0 0,1 0 0,-1 1-1,0 1 1,0 0 0,0 1 0,0 1 0,-1 0 0,7 3-54,-15-5 30,-1 0 1,1 1 0,-1 0-1,1 0 1,-1 0 0,0 0 0,0 1-1,-1-1 1,1 1 0,-1-1 0,0 1-1,0 0 1,0 0 0,0 0-1,0 0 1,-1 1 0,0-1 0,0 0-1,0 1 1,-1-1 0,1 0-1,-1 1 1,0-1 0,0 3-31,1 47 64,-2-1 0,-3 0 0,-1 0 0,-3 0 0,-7 19-64,-15 75-104,29-140-1974,1-7-974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5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27309,'0'0'1654,"0"0"-955,0 0-120,0 0-243,0 0-248,0 0-62,20 4 30,133 21 462,-34-12 504,106-2-1022,-120-11 88,-1-4 0,31-9-88,-59 2 29,21-4 37,1 4-1,80 3-65,-179-28-2246,1 33 2064,0 1 0,-1-1 1,1 1-1,-1 0 1,0-1-1,0 1 1,0 0-1,0-1 1,0 1-1,-1 0 0,1 0 1,-1 0-1,1 0 1,-1 0-1,0 1 1,1-1-1,-2-1 182,-15-9-7494,5 5-12094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6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25 18248,'0'0'6908,"0"0"-5190,0 0-1414,0 0 16,0 0 24,-5-5 88,-17-15 54,22 20-455,-1 0 0,1 0 0,0 0 0,0 0 0,-1 0 0,1 0-1,0 0 1,0 1 0,0-1 0,-1 0 0,1 0 0,0 0 0,0 0 0,0 0 0,-1 0 0,1 0 0,0 0 0,0 1 0,0-1 0,0 0 0,-1 0 0,1 0 0,0 0 0,0 1-1,0-1 1,0 0 0,0 0 0,0 0 0,-1 1 0,1-1 0,0 0 0,0 0 0,0 0 0,0 1 0,0-1 0,0 0 0,0 0 0,0 1 0,0-1 0,0 0 0,0 0 0,0 0 0,0 1-1,0-1 1,0 0 0,1 0 0,-1 1 0,0-1 0,0 0-31,-1 16 171,1-16-103,1 6-10,-1-1 1,1 1-1,0-1 0,1 1 0,-1-1 0,1 0 1,0 1-1,0-1 0,1 0 0,0 0 0,0-1 1,0 1-1,3 3-58,9 10 123,1 0 0,14 11-123,-2-2 107,-4-2-41,0-1-4,0 1 0,-2 0 0,-1 2 0,-1 1 0,0 1-62,-18-24 17,0 0 0,0 0 0,0 0 0,-1 0 0,0 0 0,0 0-1,0 0 1,0 1 0,-1-1 0,0 0 0,0 0 0,0 1 0,-1-1-1,0 0 1,0 0 0,0 0 0,-1 0 0,1 0 0,-1 0 0,0 0-1,-1 0 1,1-1 0,-1 1 0,0-1 0,0 0 0,0 0 0,-1 0 0,0 1-17,-52 43 78,-1-2 0,-64 38-78,44-32-2,71-48-113,4-3 21,0 0 0,0 0 1,0 0-1,1 1 0,-1-1 0,0 0 0,1 1 0,-1-1 0,1 1 1,-1-1-1,1 1 0,0 0 0,-1 0 0,1 0 0,0-1 1,0 3 93,1-4-1991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7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2977,'0'0'20311,"0"0"-15522,0 0-3981,0 0-232,16-1-255,71-2 511,-1 3 0,24 7-832,-73-3 127,47 6 403,73-1-530,103-9 253,266 0-704,-527-1 182,1 0 0,-1-1-1,1 1 1,-1-1 0,1 1 0,-1 0-1,0-1 1,0 1 0,1 0-1,-1 0 1,0 0 0,0 0-1,0 0 1,-1 0 0,1 0 0,0 0 269,-15-8-4675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7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28141,'0'0'990,"0"0"-67,0 0-286,0 0-308,0 0-135,32 20-23,100 64-22,-117-75-83,0 1-1,0 1 0,-1 1 0,7 7-65,-18-15 41,1 1 0,-1 0-1,0 0 1,0 0 0,0 1-1,-1-1 1,1 1 0,-1-1-1,0 6-40,2 4 56,-2 1-1,0 0 1,-1 0-1,0 0 1,-1 0-1,-1-1 1,-1 1-1,0 0 1,-1 0-1,-3 6-55,0-6-66,-1 0-1,-1 0 1,0-1-1,-1-1 1,-1 1-1,0-2 1,-1 1-1,-1-1 1,0-1-1,0 0 1,-1-1-1,-1 0 1,1-1-1,-7 3 67,-10 8-3455,29-16-2385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8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8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99 24235,'0'0'3570,"29"1"-2175,12 0-1084,22 1 816,57-5-1127,67-20 634,-88 9-182,14 4-452,445 4 985,-327 8-927,-217-2-74,0 0-1,0-1 1,0 0-1,0-1 1,-1 0 0,1-1-1,9-4 17,-23 7-33,1 0 0,-1 0 0,0-1 0,1 1 0,-1 0 0,0 0 0,1 0 0,-1-1 0,0 1 0,0 0 0,1-1 0,-1 1 0,0 0 0,0 0 0,0-1 0,1 1 0,-1-1 0,0 1 0,0 0 0,0-1 0,0 1 0,0 0 0,0-1 0,0 1 0,0 0 0,0-1 0,0 1 0,0-1 0,0 1 0,0 0 0,0-1 0,0 1 0,0 0 0,0-1 0,0 1 0,0-1 0,-1 1 0,1 0 0,0-1 0,0 1 0,0 0 0,-1 0 0,1-1 0,0 1 33,-14-12-3219,-2 6-3280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8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28797,'30'13'835,"3"2"-606,158 64 911,-152-66-919,-13-4-58,0 1 1,-1 1 0,23 13-164,-43-22 25,0 1 1,0 1 0,0-1 0,0 1-1,0 0 1,-1 0 0,0 0 0,0 1-1,0 0 1,0 0 0,-1 0-1,0 0 1,0 0 0,0 0 0,-1 1-1,1 0 1,-1-1 0,-1 1-1,2 5-25,-1 1 20,0 1 0,-1-1-1,-1 0 1,0 0 0,-1 0-1,0 0 1,0 0-1,-2 0 1,1 0 0,-2 0-1,1-1 1,-1 1 0,-1-1-1,-5 8-19,-16 18 57,-2-1 1,-2 1-58,1-4-162,2 2 1,-1 5 161,27-38-148,-1 0 0,1 1 0,-1-1 0,1 1 0,0 0 0,0-1 0,0 1 1,0 0-1,0-1 0,1 1 0,-1 2 148,1-2-2828,0-3-4720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51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3304 16167,'0'0'4434,"0"0"-1635,0 0-939,0 0-812,0 0-440,0 0 3,-3 6 144,-8 10-190,8-24 145,4 0-565,0 0-1,1 0 1,0 1 0,0-1 0,2-3-145,13-26 200,2 1 0,2 1 0,1 0 1,15-16-201,-5 6 68,257-367 634,232-345-286,-330 493-380,-98 140 8,76-133-44,182-295 20,-230 371-5,121-196 20,-220 337-96,-17 29 59,1 1 0,0 0-1,1 0 1,6-7 2,-10 11-16,-2 5-27,-1 1-74,0 0-131,-21 0-3484,-1 0-849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51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25468,'0'0'1718,"0"0"-326,0 0-487,0 0-369,0 0-128,35 0-74,211-5 346,-17 4 115,-225 1-782,0 0 0,0 0 1,-1 0-1,1 1 0,-1-1 0,1 1 0,0 0 0,-1 0 1,1 0-1,-1 0 0,1 1 0,-1-1 0,2 2-13,-3-1 10,0 0-1,0 1 0,0-1 0,0 1 1,0-1-1,0 1 0,-1 0 1,1-1-1,-1 1 0,0 0 1,0 0-1,0 0 0,0 0 1,-1 0-1,1 0 0,-1 3-9,7 52 49,-4 1-1,-1-1 1,-5 23-49,1 16 57,2 63-105,0-159-344,0-3-726,0-8-998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0:59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2417 16167,'0'0'7030,"0"0"-4340,0 0-1365,0 0-340,0 0-425,0 0-192,13-13 542,436-281 248,-109 28-791,-78 56-155,-70 61-151,-53 39 27,116-67-88,-112 90 44,376-248 56,-388 244-52,3 5 0,67-27-48,224-111 30,-378 196-30,-1-2 0,19-18 0,19-13 0,-70 51 0,0-1 0,-1-1 0,7-8 0,10-9 0,-29 28-501,6-4-5415,-12-2-4731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1:00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25404,'0'0'1104,"0"0"-384,0 0 86,0 0-211,0 0-189,41 2 1563,26 6-1969,31 9 310,-40-8-135,0 3 1,3 3-176,-60-15 5,0 1 0,0 0-1,0 0 1,0-1 0,0 1 0,-1 0-1,1 0 1,0 0 0,0 0 0,-1 0-1,1 0 1,-1 0 0,1 1 0,-1-1-1,1 0 1,-1 0 0,1 0 0,-1 0 0,0 1-1,0-1 1,0 0 0,0 0 0,0 1-1,0-1 1,0 0 0,0 0 0,0 1-5,-6 36-1,1-20 8,-2 0 0,0 0 1,-1-1-1,-1 0 0,-1 0 0,0-1 0,-4 4-7,-18 29 28,10-10 36,1 1 0,1 1 0,3 0 0,1 2 0,3 0 0,1 0-64,11-42-15,1-1 0,0 1 1,0-1-1,-1 0 0,1 1 1,0-1-1,0 1 0,0-1 1,0 1-1,0-1 0,0 1 1,0-1-1,0 1 1,0-1-1,0 1 0,0-1 1,0 1-1,0-1 0,0 0 1,0 1-1,0-1 0,0 1 1,0-1-1,1 1 0,-1-1 1,0 1-1,0-1 0,1 0 1,-1 1-1,0-1 0,1 0 1,-1 1 14,12-10-391,14-24-1820,-10 9-1922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1:02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19193,'0'0'6520,"0"0"-4522,0 0-1152,0 0-182,0 0-274,0 0-118,0 0 40,9 10 328,34 30-297,1-2 0,2-2 0,23 12-343,154 89 378,-22-15-192,589 378 153,-510-320-339,0 19 0,17 12 0,378 230 0,-313-167 0,-208-150 0,5-8 0,39 15 0,-155-107 0,1-2 0,1-1 0,1-2 0,1-3 0,9 1 0,-31-8 0,0 1 0,0 1 0,-1 1 0,19 12 0,53 26 0,-80-41-2,-12-7-4,-1 0 1,1 0 0,-1-1-1,1 1 1,0-1 0,0 0-1,-1 0 1,1 0-1,0 0 1,0 0 0,2-1 5,-6-7-958,3-42-1180,0 25-2685,-2 12-7750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1:02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0 24747,'0'0'1831,"0"0"-940,0 0-48,0 0-190,0 0-175,0 0 117,-3 11 589,3 8-1080,0-1-1,1 0 0,1 1 0,1-1 0,1 0 1,0 0-1,1-1 0,3 4-103,17 45 226,20 33-226,-11-23 173,-32-73-166,10 35 60,-12-36-65,0-1-1,0 0 1,0 1-1,0-1 0,0 0 1,0 1-1,0-1 1,-1 1-1,1-1 0,0 0 1,-1 0-1,1 1 1,-1-1-1,0 0 0,1 0 1,-1 1-1,0-1 0,0 0 1,1 0-1,-1 0 1,0 0-1,0 0 0,0 0 1,0-1-1,-1 1 1,1 0-1,-1 0-1,-52 27 91,-2-2-1,-19 4-90,-49 22 27,63-25-1353,84-27-597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9.7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8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2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80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6.8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4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8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18.226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19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 23771,'0'0'2686,"0"0"-1242,0 0-422,0 0-246,0 3-173,2-1-558,-1 0 1,0-1-1,0 1 1,1-1-1,-1 1 0,1-1 1,-1 0-1,1 0 1,0 0-1,-1 1 0,1-2 1,0 1-1,0 0 1,0 0-1,0 0 1,0-1-1,-1 1 0,1-1 1,0 0-1,0 0 1,0 1-1,1-1-45,61 7 332,-49-6-241,190 8 558,136-14-649,-306 4 26,292-8 209,-234 5-148,64-11-87,-65 4-34,63 2 34,-154 9-27,-1 0-47,0 0-44,0 0-66,0 0-117,-3-2 64,1 0 0,0 0 0,0 0 0,-1 0 0,1 0 0,-1 1 0,0-1 0,1 1 0,-1-1 0,0 1 0,0 0 0,-2-1 237,2 1-491,-18-8-2417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19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28653,'0'0'534,"0"0"82,0 0-64,0 0-296,0 0-53,22 7-5,-8-2-167,15 5 44,-1 1 0,0 1 0,-1 1-1,16 11-74,10 9 142,220 143 447,-271-175-582,0 1 0,0 0 0,0-1 0,0 1-1,-1 0 1,1 0 0,-1 0 0,1 1 0,-1-1-1,0 0 1,0 0 0,1 1 0,-2-1 0,1 1 0,0-1-1,0 1 1,-1-1 0,0 1 0,1-1 0,-1 1-1,0-1 1,0 1 0,0-1 0,-1 1 0,1 0 0,-1-1-1,1 1 1,-1-1 0,0 1 0,0-1 0,0 0-1,0 1 1,-1 0-7,-5 10 22,0 0 0,-1 0 0,0-1 0,-1 0 0,-2 1-22,10-12 2,-60 73 154,-4-4 0,-45 38-156,142-108-1447,-21 1 610,21-1-2260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2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1022 25404,'0'0'1216,"0"0"-205,0 0-181,0 0-334,0 0-457,0 0 1,0 0-1,0 0 0,0 0 0,-1 1 0,1-1 0,0 0 0,0 0 0,0 0 1,0 0-1,0 0 0,0 1 0,-1-1 0,1 0 0,0 0 0,0 0 0,0 0 1,0 1-1,0-1 0,0 0 0,0 0 0,0 0 0,0 0 0,0 1 0,0-1 1,0 0-1,0 0 0,0 0 0,0 1 0,0-1 0,0 0 0,0 0 1,0 0-1,0 1 0,0-1 0,0 0 0,0 0 0,0 0 0,1 0 0,-1 1 1,0-1-1,0 0 0,0 0 0,0 0 0,0 0 0,0 0 0,1 0 0,-1 1 1,0-1-1,0 0 0,0 0-39,15-7 97,-1 0 0,-1-1-1,1-1 1,-1 0 0,-1 0 0,0-1 0,0-1 0,-1-1-97,30-23 92,64-48 25,3 4 1,3 5-1,4 5 0,101-44-117,-77 51 86,-3-7-1,93-64-85,-146 73 7,45-43-7,-89 70 9,-35 29-43,0 1 1,0 0-1,0 0 0,1 0 0,-1 0 0,1 1 1,-1-1-1,1 1 0,0 1 0,0-1 0,-1 1 1,1-1-1,1 1 0,-1 1 0,3-1 34,-7 1-693,-1 0-793,0 0-1204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2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28573,'0'0'584,"0"0"-93,0 0-69,0 0-209,0 0 19,7-5 99,1 1-260,0 0 0,0 0 0,0 1 0,0 0 0,1 0 0,0 1 0,-1 0 1,1 0-1,0 1 0,3 1-71,29-2 334,32 3-334,-19 0 102,11-2 14,-19-1 203,43 5-319,-88-3 3,0 1 0,0-1 0,-1 0 0,1 0-1,0 0 1,-1 1 0,1-1 0,0 0 0,-1 1 0,1-1 0,-1 1-1,1-1 1,-1 0 0,1 1 0,0-1 0,-1 1 0,0 0-1,1-1 1,-1 1 0,1-1 0,-1 1 0,0 0 0,1-1 0,-1 1-1,0 0 1,0-1 0,1 1 0,-1 0 0,0-1 0,0 1-3,1 25 61,-2-18-42,1 18 4,-2 0 1,0 0-1,-2-1 1,-1 1 0,-1-1-1,-1 0 1,-6 12-24,1 4-104,2 0 1,2 1-1,2 0 0,1 1 1,2 0-1,2-1 0,3 6 104,-2-45-1312,0-3-1156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7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22346,'0'0'3506,"0"0"-2082,0 0-442,0 0-171,0 0-173,6 1-67,93 17 705,-26-4-846,0-3 1,57 1-431,16-9 173,-1-7 1,9-7-174,-107 6-11,35 2 11,-81 3-91,-1 0-74,0-3-147,1 0-1,-1-1 1,0 1-1,0 0 1,0 0 0,0 0-1,0 0 1,-1-1 0,1 1-1,-1 0 1,0 0 0,0 0-1,0 0 1,-1 0 0,1 0-1,-1 1 1,1-1-1,-1 0 1,0 1 0,0-1-1,0 1 1,0 0 0,-1-1-1,1 1 1,-2-1 312,-4-5-5253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7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25916,'0'0'1827,"0"0"-682,0 0-227,0 0-390,0 0-160,25 14-32,81 47-74,-77-42-87,-1 1 0,-1 1 0,22 23-175,20 15 235,-68-57-222,1 0 0,-1 1 0,0-1 0,0 1 0,0 0 1,0-1-1,0 1 0,-1 0 0,1-1 0,-1 1 0,0 0 0,0 0 0,0-1 0,0 1 0,0 0 0,0 0 0,-1-1 0,0 2-13,1 10 21,-1-4-12,0-1-1,0 1 0,-1 0 1,0-1-1,-1 1 1,0-1-1,-1 0 0,0 0-8,-38 75 78,19-42-25,-7 13 33,11-19-80,0 1 0,-12 37-6,27-55-1886,4-19 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0 108 23147,'0'0'3468,"0"0"-1915,0 0-686,0 0-334,0 0-154,28 0 96,220 3 859,-165-7-743,76-13-591,1 0 137,171 1 146,-262 4-347,-68 10-121,0 0-1,-1 0 1,1 0 0,0 0-1,-1-1 1,1 1 0,-1 0-1,0 0 1,0-1 0,0 1-1,0 0 1,0-1 185,-4-7-4192,-10 5-4055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8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26700,'0'0'1673,"0"0"-721,0 0-207,0 0-353,0 0-147,30 19-7,94 61-43,-102-65-116,-1 1 0,-1 0 0,0 2 0,-1 0 0,-1 1 0,3 7-79,4 2 83,-10-11-18,-2-3 13,1 1 1,-2 0-1,0 1 0,0 0 0,-2 1 1,0 0-1,-1 1 0,3 7-78,-11-18 8,1-1 0,-1 1 0,-1 0 0,1-1 0,-1 1 0,0 0 0,-1-1 0,1 1 0,-1-1-1,-1 1 1,1-1 0,-1 1 0,0-1 0,-1 0 0,-1 4-8,-8 13 18,-1-1 0,0 0 0,-10 10-18,-9 14 86,19-25-69,1 0-26,-1 0 0,-2-1-1,-11 13 10,19-20-2500,7-13-215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1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12214,'0'0'11413,"0"0"-8060,0 0-2080,0 0-422,-3 5-280,1-3-584,1 0 82,-1 0-1,1 0 1,0 0 0,0 0-1,-1 0 1,1 0 0,1 0 0,-1 0-1,0 0 1,0 0 0,1 0-1,-1 0 1,1 1 0,0-1 0,0 0-1,0 0 1,0 1 0,0-1-1,0 0 1,0 0 0,1 1-1,-1-1 1,1 0 0,0 0 0,0 0-1,-1 0 1,1 0 0,1 0-1,0 2-68,8 5 94,1 0 0,0 0-1,0-1 1,1-1-1,0 0 1,1 0-1,11 3-93,99 35 170,-96-36-119,92 25 67,1-6 0,86 7-118,-22-3 1,61 25-1,224 85 0,14 12 0,-456-146 0,-20-6 0,0 0 0,0 0 0,0 0 0,0 1 0,0 0 0,0 1 0,-1 0 0,1 0 0,81 43 0,-82-44-233,8 4 538,-10-2-4251,-4-10 841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1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1 26988,'0'0'974,"0"0"133,0 0-218,0 0-356,7 30-143,30 101-30,-31-117-293,-1 1-1,2-1 1,0 0-1,1 0 1,0-1 0,9 11-67,3 5 112,153 265 686,-166-280-761,-3-8-2,-3-5-31,0 0 0,0 1 1,-1-1-1,1 0 0,0 1 0,-1-1 0,1 0 1,-1 1-1,1-1 0,-1 1 0,0-1 0,1 1 0,-1-1 1,0 1-5,0-1-11,0 0 10,0-1 0,0 1 0,0 0 0,1-1 0,-1 1 0,0 0 0,0-1 0,-1 1 0,1 0 0,0-1 0,0 1 0,0 0 0,0-1-1,-1 1 1,1 0 0,0-1 0,0 1 0,-1 0 0,1-1 0,-1 1 0,1-1 0,0 1 0,-1-1 0,1 1 0,-1-1 0,1 1 0,-1-1 0,0 0 0,1 1 0,-1-1 0,0 1 1,-24 13 11,0 0 1,-1-2-1,0-1 0,-1-1 1,0-1-1,-9 0-11,-1 2 15,-1 2 10,-6 1-15,-1-1 0,-32 4-10,74-17-42,3 0-47,-1 0-1,0 0 1,1 0-1,-1 0 0,1 0 1,-1 0-1,1 0 1,-1 0-1,1 1 1,-1-1-1,0 0 1,1 0-1,-1 0 1,1 1-1,-1-1 1,1 0-1,-1 0 1,1 1-1,0-1 1,-1 0-1,1 1 1,-1-1-1,1 1 1,0-1-1,-1 0 1,1 1-1,0-1 1,-1 1-1,1-1 0,0 1 1,0-1-1,-1 1 1,1-1 89,0 3-3535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3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25596,'0'0'1838,"0"0"-566,0 0-354,0 0-272,0 0-121,4 0-42,1 1-427,1 0 1,0 0-1,0 1 0,-1 0 0,1 0 0,-1 0 1,0 0-1,1 1 0,-1 0 0,0 0 0,-1 1 0,1 0 1,1 1-57,15 9 112,243 145 534,169 68-646,127 48 0,-454-229 0,-51-22 0,47 13 0,-13-6 0,-78-28-1,-9-3 0,0 0 0,0 1-1,0-1 1,0 1 0,0-1 0,0 1 0,0-1-1,0 1 1,0 0 0,0 0 0,-1 0 0,1 0-1,0 0 1,0 1 0,-1-1 0,1 1 0,-1-1 1,-1 0-134,0-1-162,-1 0 178,0 0-1,0 0 1,0 0-1,0 0 1,1 0 0,-1 0-1,0-1 1,0 1-1,0 0 1,0 0 0,0-1-1,0 1 1,0 0-1,0-1 1,1 1 0,-1-1-1,0 1 1,0-1-1,0 1 1,1-1 0,-1 0-1,0 1 1,1-1-1,-1 0 1,1 0 0,-1 0 118,0 0-459,-12-11-3701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4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0 18889,'0'0'6146,"0"0"-3723,0 0-1073,0 0-464,0 0-307,10 21-126,67 132 195,-32-78-171,4-1-1,17 16-476,20 29 251,-86-119-250,12 20 48,-12-19-50,1 0 1,-1-1 0,0 1 0,1 0 0,-1-1 0,0 1-1,1 0 1,-1 0 0,0 0 0,0-1 0,0 1 0,0 0 0,0 0-1,0-1 1,0 1 0,0 0 0,0 0 0,0 0 0,0-1-1,0 1 1,-1 0 0,1 0 0,0-1 0,-1 1 0,1 0 0,0-1-1,-1 1 1,1 0 0,-1-1 0,1 1 0,-14 6 3,0 0 1,0-2-1,0 1 1,-1-2 0,-2 0-4,-32 11 30,-25 14 31,31-12-49,-1-1 0,0-2-1,-46 8-11,33-19-2756,57-3-843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5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27389,'0'0'939,"0"0"-368,0 0-246,0 0-200,3 0 153,-1 1-233,0-1-1,0 1 1,0-1 0,-1 1-1,1 0 1,0 0 0,-1 0-1,1 0 1,-1 0 0,1 0-1,-1 0 1,1 0 0,-1 1-1,0-1 1,1 1 0,-1-1-1,0 1 1,0-1 0,0 1 0,0 0-1,0 0-44,22 48 425,-14-29-254,38 78 384,186 375 500,-148-318-1059,102 139 4,162 211 0,69 44 0,-395-522 0,-4-1 0,-1 1 0,0 0 0,8 23 0,2 2 0,-28-53 0,0 0 0,0 0 0,0 0-1,0 0 1,0 0 0,0 0 0,0 0 0,0 0 0,0 0 0,0 0 0,0 0-1,1 0 1,-1 0 0,0-1 0,0 1 0,0 0 0,0 0 0,0 0 0,0 0-1,0 0 1,0 0 0,0 0 0,0 0 0,0 0 0,0 0 0,0 0-1,0 0 1,0 0 0,0 0 0,1 0 0,-1 0 0,0 0 0,0 0 0,0 0-1,0 0 1,0 0 0,0 0 0,0 0 0,0 0 0,0 0 0,0 0 0,0 0-1,0 0 1,0 0 0,0 0 0,0 0 0,1 0 0,-1 0 0,0 0-1,0 0 1,0 1 0,-1-10-46,-3-6-229,-1 1 0,-1-1 0,0 1 0,-1 0 0,-1 0 0,0 1 0,-8-9 275,-14-27-7995,26 39-14799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5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487 39 23099,'0'0'2454,"0"0"-1558,0 0-397,0 0-341,0 0-132,2-6 30,4-20 222,-4 20 312,-2 6 162,0 0-16,0 2-120,0 32-185,-1 22-92,2 0 0,2 0 1,3-1-1,11 45-339,-7-62 89,1 1 3,-2 0 0,-1 1 0,-2-1 0,-2 2 1,-2 0-93,-2-40 29,-10-1 19,-46 0-8,-28 0 55,-13-4-95,68 1-1,1 0-1,0-3 1,0 0-1,0-2 1,-11-4 1,-22-13-135,-16-5-3545,70 29-2382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5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19497,'0'0'3810,"0"0"-1473,0 0-905,0 0-402,0 0-269,9 0-129,47 4 25,0 2 0,0 2 0,10 5-657,12 2 635,43 1-635,120-6 505,28-12-505,-72 0 106,337-9-74,-533 11-181,-4-8-1033,0 2 739,-1 0 1,0 1-1,0 0 0,-1 0 0,1 0 1,-1 0-1,0 0 443,-18-17-5964,6 4-6529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5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8 9476,'0'0'12980,"0"0"-8642,0 0-2698,0 0-613,0 0-421,-5-3-182,-7-1 65,25 18 4,6 5-349,219 231 507,-234-246-624,1 1 0,-1 0 0,0 0-1,-1 1 1,1-1 0,-1 1 0,0 0 0,0 0-1,-1 0 1,0 0 0,0 1-27,-1-4 0,-1 1 0,1-1 0,-1 1 0,0-1 0,0 0 0,-1 1 0,1-1 0,-1 1-1,1-1 1,-1 1 0,0-1 0,-1 0 0,1 0 0,0 1 0,-1-1 0,0 0 0,0 0 0,0-1 0,0 1 0,0 0 0,-1 0 0,-27 27 34,-2-1 0,0-2 1,-2-1-1,-20 10-34,-2 3 33,32-24-51,19-12-192,0-1-1,0 1 1,0 1-1,1-1 1,-1 1-1,1-1 1,0 1-1,-3 4 211,5-6-2644,2-2-3972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6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24027,'0'0'2719,"0"0"-993,0 0-619,29-1-325,10-1-569,139-1 577,-173 3-773,722-6 1177,-579 1-1042,54-5-112,-187 8-52,-1 1-35,-1 0 1,0-1-1,13-4 47,-25 5-45,0 1 0,0-1 0,1 0 0,-1 0 1,0 1-1,0-1 0,0 0 0,0 0 0,0 0 0,0 0 0,0 0 0,0 0 0,0-1 1,-1 1-1,1 0 0,0 0 0,-1-1 0,1 1 0,-1 0 0,1-1 0,-1 1 0,0 0 1,1-1-1,-1 1 0,0-1 0,0 1 0,0-1 45,0-16-3895,0 11 507,0-2-13417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6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27773,'0'0'1302,"0"0"-345,0 0-316,0 0-313,0 0-144,33 14-13,104 48-6,-124-56-124,0 0-1,0 2 1,-1-1-1,0 1 1,-1 1-1,0 0 1,0 1 0,-1 0-1,0 1 1,6 9-41,-2-4 58,-7-8-14,-1 1-1,0-1 0,0 1 0,-1 0 0,0 0 1,-1 0-1,0 1 0,0-1 0,-1 3-43,1 4 71,-1 0-1,-1 0 1,-1 1-1,0-1 1,-1 6-71,-1-13 4,0 0 0,0 1 0,-1-1 0,-1 0 0,1 0 0,-2 0 0,1-1 0,-1 1 0,0-1 0,-1 0 0,-3 4-4,-14 21-4,-2-2 1,-5 5 3,3-5 3,-81 94-545,105-120-12,2-4-2912,0-1-5114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9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1429 22650,'0'0'3490,"0"0"-2039,0 0-528,0 0-256,0 0-189,-6 10 317,7-10-781,-1 0 1,1 1-1,0-1 1,-1 0-1,1 0 1,0 0-1,-1 0 0,1 0 1,0 0-1,-1 0 1,1 0-1,0 0 1,-1 0-1,1 0 0,0 0 1,-1-1-1,1 1 1,0 0-1,-1 0 1,1-1-1,0 1 0,0-1-14,15-6 134,0-2 0,-1 0 0,0-1 0,11-10-134,23-14 187,458-251 651,-497 279-827,353-175 276,45-25-155,-368 185-131,383-205 3,-234 135-4,57-14 0,-182 77 0,-2-3 0,37-25 0,4-1 0,-6 9-48,-94 45-70,4 0 196,-5 2-2823,-11 1 136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9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27645,'0'0'1483,"0"0"-597,0 0-225,31 0-314,103 0-144,-121 0-149,0 0 0,1 0 0,-1 1-1,0 1 1,0 0 0,0 1 0,0 1 0,-1 0 0,7 3-54,-15-5 30,-1 0 1,1 1 0,-1 0-1,1 0 1,-1 0 0,0 0 0,0 1-1,-1-1 1,1 1 0,-1-1 0,0 1-1,0 0 1,0 0 0,0 0-1,0 0 1,-1 1 0,0-1 0,0 0-1,0 1 1,-1-1 0,1 0-1,-1 1 1,0-1 0,0 3-31,1 47 64,-2-1 0,-3 0 0,-1 0 0,-3 0 0,-7 19-64,-15 75-104,29-140-1974,1-7-974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5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27309,'0'0'1654,"0"0"-955,0 0-120,0 0-243,0 0-248,0 0-62,20 4 30,133 21 462,-34-12 504,106-2-1022,-120-11 88,-1-4 0,31-9-88,-59 2 29,21-4 37,1 4-1,80 3-65,-179-28-2246,1 33 2064,0 1 0,-1-1 1,1 1-1,-1 0 1,0-1-1,0 1 1,0 0-1,0-1 1,0 1-1,-1 0 0,1 0 1,-1 0-1,1 0 1,-1 0-1,0 1 1,1-1-1,-2-1 182,-15-9-7494,5 5-12094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6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25 18248,'0'0'6908,"0"0"-5190,0 0-1414,0 0 16,0 0 24,-5-5 88,-17-15 54,22 20-455,-1 0 0,1 0 0,0 0 0,0 0 0,-1 0 0,1 0-1,0 0 1,0 1 0,0-1 0,-1 0 0,1 0 0,0 0 0,0 0 0,0 0 0,-1 0 0,1 0 0,0 0 0,0 1 0,0-1 0,0 0 0,-1 0 0,1 0 0,0 0 0,0 1-1,0-1 1,0 0 0,0 0 0,0 0 0,-1 1 0,1-1 0,0 0 0,0 0 0,0 0 0,0 1 0,0-1 0,0 0 0,0 0 0,0 1 0,0-1 0,0 0 0,0 0 0,0 0 0,0 1-1,0-1 1,0 0 0,1 0 0,-1 1 0,0-1 0,0 0-31,-1 16 171,1-16-103,1 6-10,-1-1 1,1 1-1,0-1 0,1 1 0,-1-1 0,1 0 1,0 1-1,0-1 0,1 0 0,0 0 0,0-1 1,0 1-1,3 3-58,9 10 123,1 0 0,14 11-123,-2-2 107,-4-2-41,0-1-4,0 1 0,-2 0 0,-1 2 0,-1 1 0,0 1-62,-18-24 17,0 0 0,0 0 0,0 0 0,-1 0 0,0 0 0,0 0-1,0 0 1,0 1 0,-1-1 0,0 0 0,0 0 0,0 1 0,-1-1-1,0 0 1,0 0 0,0 0 0,-1 0 0,1 0 0,-1 0 0,0 0-1,-1 0 1,1-1 0,-1 1 0,0-1 0,0 0 0,0 0 0,-1 0 0,0 1-17,-52 43 78,-1-2 0,-64 38-78,44-32-2,71-48-113,4-3 21,0 0 0,0 0 1,0 0-1,1 1 0,-1-1 0,0 0 0,1 1 0,-1-1 0,1 1 1,-1-1-1,1 1 0,0 0 0,-1 0 0,1 0 0,0-1 1,0 3 93,1-4-1991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7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2977,'0'0'20311,"0"0"-15522,0 0-3981,0 0-232,16-1-255,71-2 511,-1 3 0,24 7-832,-73-3 127,47 6 403,73-1-530,103-9 253,266 0-704,-527-1 182,1 0 0,-1-1-1,1 1 1,-1-1 0,1 1 0,-1 0-1,0-1 1,0 1 0,1 0-1,-1 0 1,0 0 0,0 0-1,0 0 1,-1 0 0,1 0 0,0 0 269,-15-8-4675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7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28141,'0'0'990,"0"0"-67,0 0-286,0 0-308,0 0-135,32 20-23,100 64-22,-117-75-83,0 1-1,0 1 0,-1 1 0,7 7-65,-18-15 41,1 1 0,-1 0-1,0 0 1,0 0 0,0 1-1,-1-1 1,1 1 0,-1-1-1,0 6-40,2 4 56,-2 1-1,0 0 1,-1 0-1,0 0 1,-1 0-1,-1-1 1,-1 1-1,0 0 1,-1 0-1,-3 6-55,0-6-66,-1 0-1,-1 0 1,0-1-1,-1-1 1,-1 1-1,0-2 1,-1 1-1,-1-1 1,0-1-1,0 0 1,-1-1-1,-1 0 1,1-1-1,-7 3 67,-10 8-3455,29-16-2385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8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99 24235,'0'0'3570,"29"1"-2175,12 0-1084,22 1 816,57-5-1127,67-20 634,-88 9-182,14 4-452,445 4 985,-327 8-927,-217-2-74,0 0-1,0-1 1,0 0-1,0-1 1,-1 0 0,1-1-1,9-4 17,-23 7-33,1 0 0,-1 0 0,0-1 0,1 1 0,-1 0 0,0 0 0,1 0 0,-1-1 0,0 1 0,0 0 0,1-1 0,-1 1 0,0 0 0,0 0 0,0-1 0,1 1 0,-1-1 0,0 1 0,0 0 0,0-1 0,0 1 0,0 0 0,0-1 0,0 1 0,0 0 0,0-1 0,0 1 0,0-1 0,0 1 0,0 0 0,0-1 0,0 1 0,0 0 0,0-1 0,0 1 0,0-1 0,-1 1 0,1 0 0,0-1 0,0 1 0,0 0 0,-1 0 0,1-1 0,0 1 33,-14-12-3219,-2 6-3280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8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28797,'30'13'835,"3"2"-606,158 64 911,-152-66-919,-13-4-58,0 1 1,-1 1 0,23 13-164,-43-22 25,0 1 1,0 1 0,0-1 0,0 1-1,0 0 1,-1 0 0,0 0 0,0 1-1,0 0 1,0 0 0,-1 0-1,0 0 1,0 0 0,0 0 0,-1 1-1,1 0 1,-1-1 0,-1 1-1,2 5-25,-1 1 20,0 1 0,-1-1-1,-1 0 1,0 0 0,-1 0-1,0 0 1,0 0-1,-2 0 1,1 0 0,-2 0-1,1-1 1,-1 1 0,-1-1-1,-5 8-19,-16 18 57,-2-1 1,-2 1-58,1-4-162,2 2 1,-1 5 161,27-38-148,-1 0 0,1 1 0,-1-1 0,1 1 0,0 0 0,0-1 0,0 1 1,0 0-1,0-1 0,1 1 0,-1 2 148,1-2-2828,0-3-4720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51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3304 16167,'0'0'4434,"0"0"-1635,0 0-939,0 0-812,0 0-440,0 0 3,-3 6 144,-8 10-190,8-24 145,4 0-565,0 0-1,1 0 1,0 1 0,0-1 0,2-3-145,13-26 200,2 1 0,2 1 0,1 0 1,15-16-201,-5 6 68,257-367 634,232-345-286,-330 493-380,-98 140 8,76-133-44,182-295 20,-230 371-5,121-196 20,-220 337-96,-17 29 59,1 1 0,0 0-1,1 0 1,6-7 2,-10 11-16,-2 5-27,-1 1-74,0 0-131,-21 0-3484,-1 0-849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51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25468,'0'0'1718,"0"0"-326,0 0-487,0 0-369,0 0-128,35 0-74,211-5 346,-17 4 115,-225 1-782,0 0 0,0 0 1,-1 0-1,1 1 0,-1-1 0,1 1 0,0 0 0,-1 0 1,1 0-1,-1 0 0,1 1 0,-1-1 0,2 2-13,-3-1 10,0 0-1,0 1 0,0-1 0,0 1 1,0-1-1,0 1 0,-1 0 1,1-1-1,-1 1 0,0 0 1,0 0-1,0 0 0,0 0 1,-1 0-1,1 0 0,-1 3-9,7 52 49,-4 1-1,-1-1 1,-5 23-49,1 16 57,2 63-105,0-159-344,0-3-726,0-8-998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0:59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2417 16167,'0'0'7030,"0"0"-4340,0 0-1365,0 0-340,0 0-425,0 0-192,13-13 542,436-281 248,-109 28-791,-78 56-155,-70 61-151,-53 39 27,116-67-88,-112 90 44,376-248 56,-388 244-52,3 5 0,67-27-48,224-111 30,-378 196-30,-1-2 0,19-18 0,19-13 0,-70 51 0,0-1 0,-1-1 0,7-8 0,10-9 0,-29 28-501,6-4-5415,-12-2-4731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1:00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25404,'0'0'1104,"0"0"-384,0 0 86,0 0-211,0 0-189,41 2 1563,26 6-1969,31 9 310,-40-8-135,0 3 1,3 3-176,-60-15 5,0 1 0,0 0-1,0 0 1,0-1 0,0 1 0,-1 0-1,1 0 1,0 0 0,0 0 0,-1 0-1,1 0 1,-1 0 0,1 1 0,-1-1-1,1 0 1,-1 0 0,1 0 0,-1 0 0,0 1-1,0-1 1,0 0 0,0 0 0,0 1-1,0-1 1,0 0 0,0 0 0,0 1-5,-6 36-1,1-20 8,-2 0 0,0 0 1,-1-1-1,-1 0 0,-1 0 0,0-1 0,-4 4-7,-18 29 28,10-10 36,1 1 0,1 1 0,3 0 0,1 2 0,3 0 0,1 0-64,11-42-15,1-1 0,0 1 1,0-1-1,-1 0 0,1 1 1,0-1-1,0 1 0,0-1 1,0 1-1,0-1 0,0 1 1,0-1-1,0 1 1,0-1-1,0 1 0,0-1 1,0 1-1,0-1 0,0 0 1,0 1-1,0-1 0,0 1 1,0-1-1,1 1 0,-1-1 1,0 1-1,0-1 0,1 0 1,-1 1-1,0-1 0,1 0 1,-1 1 14,12-10-391,14-24-1820,-10 9-1922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1:02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19193,'0'0'6520,"0"0"-4522,0 0-1152,0 0-182,0 0-274,0 0-118,0 0 40,9 10 328,34 30-297,1-2 0,2-2 0,23 12-343,154 89 378,-22-15-192,589 378 153,-510-320-339,0 19 0,17 12 0,378 230 0,-313-167 0,-208-150 0,5-8 0,39 15 0,-155-107 0,1-2 0,1-1 0,1-2 0,1-3 0,9 1 0,-31-8 0,0 1 0,0 1 0,-1 1 0,19 12 0,53 26 0,-80-41-2,-12-7-4,-1 0 1,1 0 0,-1-1-1,1 1 1,0-1 0,0 0-1,-1 0 1,1 0-1,0 0 1,0 0 0,2-1 5,-6-7-958,3-42-1180,0 25-2685,-2 12-7750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1:02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0 24747,'0'0'1831,"0"0"-940,0 0-48,0 0-190,0 0-175,0 0 117,-3 11 589,3 8-1080,0-1-1,1 0 0,1 1 0,1-1 0,1 0 1,0 0-1,1-1 0,3 4-103,17 45 226,20 33-226,-11-23 173,-32-73-166,10 35 60,-12-36-65,0-1-1,0 0 1,0 1-1,0-1 0,0 0 1,0 1-1,0-1 1,-1 1-1,1-1 0,0 0 1,-1 0-1,1 1 1,-1-1-1,0 0 0,1 0 1,-1 1-1,0-1 0,0 0 1,1 0-1,-1 0 1,0 0-1,0 0 0,0 0 1,0-1-1,-1 1 1,1 0-1,-1 0-1,-52 27 91,-2-2-1,-19 4-90,-49 22 27,63-25-1353,84-27-597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4:56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11525,'0'0'1313,"0"0"-1313,0 0-929,0 0-6786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4:59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60 7091,'0'0'8834,"0"0"-5505,0 0-1664,0 0-419,0 0 45,0 0 187,0-13-5,0-21-1023,0 21 292,0 21 2353,0 62-2782,-1 107 255,8 0 0,20 110-568,-20-241 39,24 130-20,-28-170-896,-2-9 359,1-17-250,-2-26-913,0 8-1400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4:59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273 44 18504,'0'0'7977,"0"0"-5487,0 0-1661,0 0-247,0 0-153,-8-4 4,-6-3-296,0 2 0,-1 0 1,0 0-1,0 2 1,0 0-1,0 0 0,-6 1-137,-34-2 47,-29 2-47,82 2-766,2 0-3670,0 0-11777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0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20649,'0'0'6499,"0"0"-4282,0 0-1360,5 39-404,33 262 17,37 120 130,-73-398-573,8-26-126,-8-1 95,1-1 0,-1 1 0,0 0-1,0-1 1,0 0 0,0 1 0,-1-1-1,0 0 1,0 0 0,0 0 4,4-16-3,13-39-1,3 2 0,2 0 1,4-2 3,-11 29 2,1 1 1,1 1 0,1 0 0,1 2-1,2 0 1,10-8-3,-24 28 9,0 0 0,0 1 0,1 0 0,-1 0 0,1 1 0,1 0 0,-1 0 0,1 1 0,-1 0 0,1 1 0,6-1-9,-10 2 16,1 1-1,0 0 1,0 0 0,0 1 0,0-1-1,0 2 1,0-1 0,0 1-1,0 0 1,0 0 0,0 1-1,-1 0 1,1 0 0,0 0-1,-1 1 1,0 0 0,5 3-16,-1 2 25,-1 0 0,0 0 0,0 1 0,0 0 0,-1 1 0,-1 0 0,4 5-25,45 79 187,-55-92-184,34 62 120,-3 2 0,-3 1 0,5 25-123,-21-51 2,-2 1 0,-1 0 0,-3 1 1,-1-1-1,-2 2 0,-2 12-2,-2 14-731,0-64-347,0-6-854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16.0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1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23755,'0'0'2806,"0"0"-1143,0 0-636,0 0-344,0 0-192,51 0-59,167 0-35,610 0 791,-816 0-1194,-2-1-12,0 1 0,0 1 0,0-1 0,0 2 0,0-1 1,0 2-1,1 0 18,-4 4-413,-7-6-3616,0-1-1046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1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1 24939,'0'0'3245,"0"0"-1618,0 0-728,0 0-496,0 0-195,-13 53-37,-41 180 7,38-154-45,3 1 0,4 0-1,2 54-132,6-114 19,-1 246 266,2-259-265,0 0-1,0 0 1,1 0 0,0 0-1,0 0 1,0-1-1,1 1 1,0 0 0,0-1-1,1 1 1,0-1 0,1 3-20,-1-6 8,1 1 1,-1 0 0,0-1 0,1 1 0,0-1 0,0 0 0,0-1-1,0 1 1,0-1 0,1 1 0,-1-1 0,1 0 0,-1-1 0,1 1-1,0-1 1,0 0 0,-1 0 0,2-1-9,62 8 0,1-3 0,-1-3 0,33-4 0,4 0 0,86 2-859,-189 0-2180,-2 0-6397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2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686 107 19001,'0'0'4348,"0"0"-2600,0 0-721,0 0-67,0 0-205,-16-16-112,4 2-485,7 8-107,0 0 0,0 0-1,0 1 1,-1 0 0,0 0 0,0 0 0,0 0 0,0 1-1,-1 0 1,0 1 0,0-1 0,0 1 0,0 0 0,0 1-1,0 0 1,-1 0 0,1 1 0,-1 0-51,-29-2 241,1 1 0,-1 3 0,1 1 0,-4 1-241,27-1 27,-1 1 0,1 0 0,-1 1-1,1 0 1,0 1 0,0 1 0,1 0 0,0 0-1,0 1 1,0 1 0,1 0 0,-2 3-27,-4 3 24,1 1 1,1 1 0,0 1 0,1 0-1,1 1 1,0 0 0,2 1-1,0 1 1,1-1 0,1 2 0,1-1-1,1 1 1,1 0 0,0 1-1,2 0 1,1-1 0,0 1 0,1 0-1,2 7-24,0-14 30,-2 17 116,3 1 0,3 29-146,-3-52 29,2 1-1,-1-1 1,1 1 0,0-1-1,1 0 1,0 0 0,1-1-1,0 1 1,1-1 0,4 5-29,-2-3 36,1 0 1,0-1 0,0 0-1,1-1 1,1 0 0,0 0-1,0-1 1,0-1 0,1 0-1,10 5-36,-6-6 33,1 0-1,-1-1 1,1 0-1,0-2 1,1 0 0,-1-1-1,0 0 1,6-2-33,213 0 154,-225-1-142,0 0-1,0-1 0,0 0 1,0-1-1,0 0 0,8-4-11,-16 6-36,-1 0 0,1 0 0,0-1 0,-1 1 0,1-1 0,-1 1 0,1-1 0,-1 0 0,0 0 0,0 0 0,0 0 0,0 0-1,0-1 1,0 1 0,0 0 0,-1-1 0,1 1 0,-1-1 0,0 0 0,0 0 0,0 1 0,0-1 0,0 0 0,-1 0 0,1 0 0,-1-1 36,-1-1-1105,-3 4-936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3.8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28349,'0'0'1233,"0"0"-281,0 45-442,0 292-140,5-118 71,19 103-441,-11-218 91,-3-35-25,-3 0 1,-4 8-67,0-60-9,0-29-21,-3 11 23,12-58-60,1-1 32,1 1 0,23-57 35,-31 100 1,1 0 1,0 0 0,2 1-1,-1-1 1,2 2 0,0 0 0,1 0-1,0 1 1,1 0 0,1 1-1,0 0 1,12-8-2,-17 16 5,0 0 1,0 0 0,0 1-1,1 0 1,-1 1-1,1 0 1,0 0-1,0 1 1,0 0-1,0 1 1,0-1-1,-1 2 1,1-1-1,7 2-5,-13-1 11,1 0-1,0-1 1,0 1-1,-1 1 1,1-1-1,-1 0 0,1 1 1,-1 0-1,1 0 1,-1 0-1,0 0 1,0 0-1,0 1 1,0 0-1,-1-1 0,1 1 1,-1 0-1,2 2-10,5 8 44,0 1 0,-1 0 0,6 13-44,-7-12 32,17 32 52,-2 1-1,-2 1 0,-3 1 0,-1 1 1,8 51-84,-21-80-260,-2 1 0,0-1 0,-1 0 0,-1 1 0,-2 0 260,0-18-2793,2-1-5227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4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297 0 22714,'0'0'3925,"0"0"-2530,0 0-805,0 0-129,0 0-143,-42 8-19,42-8-299,-44 8 131,0 2 1,0 2-1,1 2-131,39-12 22,-1 0-1,1 0 0,-1 0 0,1 1 0,0 0 0,0 0 0,0 0 0,0 0 0,1 0 0,-1 1 0,1 0 0,0-1 1,0 1-1,0 1 0,1-1 0,-1 0 0,1 1 0,-1 0-21,1 5 40,-1-1 1,1 0-1,1 1 1,-1-1-1,2 1 1,-1-1-1,2 2-40,-2 8 60,-1 164 375,2-171-417,1-1 0,0 0 0,0 0 0,1 0 0,0 0 0,1-1 0,1 1 0,-1 0 0,2-1 0,-1 0 0,5 6-18,-5-10 2,0-1 1,0 1 0,0-1-1,1 0 1,0 0 0,0 0-1,1 0 1,-1-1 0,1 0-1,0 0 1,0-1 0,0 0-1,1 0 1,-1 0 0,1-1-1,-1 1 1,1-2 0,0 1-1,0-1-2,-2 0-1,0 0 0,0 0 0,0 0 0,0-1 0,0 0 0,0 0 0,0 0 0,0-1 0,0 1 0,0-1 0,0-1 0,0 1 0,0-1 0,-1 1 0,1-1 0,-1-1 0,1 1 0,-1-1 0,0 1 0,0-1 0,0 0 0,0-1 0,3-3 1,0-2-7,0-1-1,-1-1 1,-1 1-1,1-1 1,-2 0-1,1 0 1,-2-1-1,1 1 1,0-10 7,4-25-11,-2-1 1,-2 0 0,-3 0-1,-2-34 11,0 14-9,1 60 10,1 1-1,-1-1 1,0 1 0,-1-1 0,0 1-1,0 0 1,0-1 0,0 1-1,-1 0 1,0 0 0,-1 0 0,1 0-1,-1 0 1,0 1 0,-1-2-1,4 15 677,12 12-522,53 45 19,2-3 1,3-3-1,4-2-174,-37-31-69,2-1-1,1-2 1,21 9 69,-44-24-184,-15-6-368,11 4 814,-8-1-6154,-5-5-9584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5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27357,'0'0'1048,"0"0"-114,0 0-385,0 0-250,-2 39 3,0 2-218,-4 208 328,10-164-231,4 0-1,9 37-180,-4-39 58,-10-57-38,-1-1 1,-1 1-1,-1 6-20,0-30-29,0-8-11,0-417 218,0 417-165,0-1 0,0 1-1,1 0 1,0 0 0,0-1-1,1 1 1,0 0 0,0 0-1,0 0 1,1 1-1,-1-1 1,1 0 0,1 1-1,-1 0 1,1-1-13,4-2 26,-1 1 1,1 0-1,0 0 0,1 0 1,0 1-1,0 1 0,0-1 1,7-2-27,21-9 58,0 2 0,1 2 0,1 1 0,0 2 1,0 2-1,1 1 0,7 1-58,81-3-1050,78 6 1050,-198 3-80,-8 2-3421,0 9-8131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7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39 12326,'0'0'4268,"0"0"-762,0 0-921,0 0-704,0 0-603,-1-10-462,-1-16-309,1 24-72,0 5 64,1 49 1267,0-14-1662,0 778 1620,-5-800-1723,2-16-66,2-11-149,-1-44 34,1 23 151,0-1 1,2 1-1,2 0 0,3-16 29,-4 40 2,-1 0-1,1 0 1,1 0-1,0 0 1,0 1-1,0-1 1,1 1-1,0 0 1,1 0-1,-1 0 1,1 0-1,1 1 1,-1 0-1,1 0 0,0 0 1,0 1-1,1 0 1,0 0-1,6-3-1,-4 4 1,0 1 0,1 0 0,-1 1-1,1 0 1,0 0 0,-1 1 0,1 0 0,0 1-1,0 0 1,7 1-1,8 0 11,-19-1-7,-1 1 0,1-1-1,-1 1 1,1 1 0,-1-1 0,1 1 0,-1 0 0,0 0 0,0 0-1,0 1 1,0 0 0,0 0 0,-1 0 0,1 1 0,-1-1-1,0 1 1,0 0 0,0 0 0,-1 1 0,1-1 0,-1 1 0,0-1-1,0 1 1,-1 0 0,1 0 0,-1 1 0,0 1-4,3 5 18,-1 1 0,0 0 0,-1 0 0,-1 1 0,0-1 0,-1 0 0,0 1-1,-1-1 1,-1 1 0,0-1 0,-1 5-18,0-12 4,0-1-1,0 0 1,0 0-1,-1-1 0,1 1 1,-1 0-1,0-1 0,0 0 1,-1 1-1,1-1 1,-1-1-1,0 1 0,0 0 1,-1-1-1,1 0 0,-1 0 1,1 0-1,-1-1 1,0 1-1,-2 0-3,-15 6 14,0-1 1,0-1-1,0 0 1,-3-1-15,-15 0-23,0-1 0,-1-2 0,1-1 0,-10-3 23,23 1-188,24 0-61,3 0 176,-1 0 0,1 0 0,0 0-1,0 0 1,-1 0 0,1 0 0,0 0 0,0 0-1,-1 0 1,1 0 0,0 0 0,0 0 0,-1 0-1,1 0 1,0 0 0,0 0 0,-1 0 0,1 0-1,0 0 1,0 0 0,0 0 0,-1 0 0,1 0-1,0-1 1,0 1 0,0 0 0,-1 0 0,1 0-1,0 0 1,0-1 0,0 1 0,-1 0-1,1 0 1,0 0 0,0-1 0,0 1 0,0 0-1,0 0 1,0-1 0,0 1 0,0 0 0,0 0-1,-1-1 74,1-3-7125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8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61 464 21802,'0'0'4269,"0"0"-2236,0 0-1017,0 0-426,0 0-169,48 0-151,32 0-145,44-7-125,-118 6 6,1 0 1,0 0-1,-1 0 0,1-1 1,-1 1-1,0-2 1,1 1-1,-1-1 0,0 0 1,0 0-1,-1 0 0,1-1 1,-1 0-1,0 0 1,0-1-1,0 1 0,0-1 1,-1 0-1,0 0 0,0-1 1,0 1-1,0-2-6,9-11 20,-3 3 8,1 0 0,-2 0 0,0-1 0,0-1 0,-2 1 0,5-17-28,-8 22 11,-1-1-1,-1 1 1,0-1 0,0 1-1,-1-1 1,-1 1 0,0-1-1,0 0 1,-1 1 0,-1-1 0,-1-4-11,2 13 0,-1 0 0,1-1 0,-1 1 0,0 0 0,0 1 0,0-1 0,0 0 1,-1 0-1,1 1 0,-1 0 0,0-1 0,1 1 0,-1 0 0,0 0 0,0 1 1,-1-1-1,1 1 0,0-1 0,0 1 0,-1 0 0,-1 0 0,-3-2 0,-14-5-2,0 0 0,0 2 0,-1 1 0,0 1 0,0 1 0,-9 0 2,-30 2-4,-50 4 4,108-3 5,0 1-1,1-1 1,-1 1 0,0 0-1,1 0 1,-1 1-1,1-1 1,0 1 0,-1-1-1,1 1 1,0 0-1,0 0 1,0 0 0,0 1-1,-2 2-4,0 0 15,0 1 0,0 0 0,1 0 1,0 0-1,1 1 0,-1-1 0,1 1 0,0 1-15,-3 7 53,1 1 0,1 0 0,1 0 0,0 0 0,1 0 0,1 0-1,0 4-52,0 7 98,0-16-38,1-1-1,0 1 1,1 0 0,1 8-60,-2-17 5,1 1 0,0-1 0,0 1 0,-1-1 1,2 1-1,-1-1 0,0 1 0,0-1 0,1 0 0,-1 0 0,1 0 0,-1 0 0,1 0 0,0 0 0,0 0 0,0 0 0,0-1 0,0 1 0,1-1 0,-1 0 0,0 1-5,33 15-529,-1 1 0,-2 2 0,17 12 529,-37-24-4306,-7-3-10701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9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45 440 22987,'0'0'3660,"0"0"-2118,0 0-795,0 0-406,0 0-141,42 8 14,-42-8-214,84 15 203,10-2-203,-84-12 17,-1 0 1,1-1 0,-1 0 0,1 0 0,-1-1-1,1-1 1,-1 1 0,0-2 0,1 1 0,-1-1-1,0-1 1,-1 1 0,1-1 0,-1-1 0,0 0-1,0 0 1,4-3-18,2-2 31,1 1 2,-1-1 1,1-1-1,-2-1 0,0 0 0,0 0 1,7-11-34,-15 16 10,0 0 0,0 0 1,-1-1-1,0 0 0,0 0 1,-1 0-1,0 0 0,-1-1 1,1 1-1,-2-1 0,1 1 1,-1-1-1,0 0 0,-1-4-10,1-9 3,0-26-3,-1 45 0,0 0 0,0 0 0,-1 0 0,1 1 0,-1-1 0,0 0 0,0 0 0,0 1 0,0-1 0,0 1 0,0-1 0,-1 1 0,0-1 0,1 1 0,-5-4 0,-1 1 0,1 0 0,-1 0 0,0 1 0,0 0 0,-1 0-1,1 1 1,-3-1 0,-70-22 9,35 16 9,0 2 0,-1 2 0,0 2 0,-40 2-18,80 2 2,-1 0 0,1 0 0,-1 1 0,1 0 0,-1 0 0,1 1 0,-1 0 1,1 0-1,0 0 0,0 1 0,0 0 0,1 0 0,-1 0 0,1 1 0,-4 2-2,4 0 17,0-1-1,0 1 1,0 0 0,0 0-1,1 0 1,0 1 0,0 0 0,1-1-1,0 1 1,0 1 0,0-1-1,1 0 1,0 2-17,-3 17 115,2 0 1,0 0-1,2 1 0,1-1 0,2 12-115,-1-32 16,0 0 0,0 0-1,0 0 1,1-1 0,0 1-1,0 0 1,1-1 0,0 1 0,0-1-1,0 0 1,0 0 0,1 0-1,0 0 1,0-1 0,0 0-1,1 1 1,-1-1 0,1-1-1,0 1 1,0-1 0,0 0-1,5 2-15,14 7-17,1-1-1,0-1 1,0-2-1,13 3 18,-37-11-2,12 3-275,-1 0 0,1-1 0,0-1 0,8 0 277,-15-1-2203,-6 0-3347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09.7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1 20265,'0'0'6179,"0"0"-4135,0 0-1247,0 0-356,0 0-153,-11 48 157,-34 163 52,39-173-312,2 0 1,1 0 0,2 0 0,3 11-186,-1 7 180,2-2 18,2 0 0,2 0 1,11 36-199,10 62 181,-28-150-186,2 33-515,-1-34 484,-1-1 1,0 1 0,0 0 0,0 0-1,0-1 1,0 1 0,0 0 0,0 0-1,0-1 1,0 1 0,-1 0 0,1 0-1,0-1 1,0 1 0,-1 0 0,1-1-1,0 1 1,-1 0 0,1-1 0,-1 1-1,1 0 1,-1-1 0,1 1-1,-1-1 1,1 1 0,-1-1 0,0 1-1,1-1 1,-1 0 0,1 1 0,-1-1-1,0 0 1,0 1 35,-14-1-3828,-3 0-8231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15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338 337 24491,'0'0'1681,"0"0"-915,0 0-121,-10-42-226,10 42-419,-48-175 246,46 168-223,-1-1 1,-1 0 0,1 1 0,-1 0 0,0 0 0,-1 0-1,-3-5-23,4 9 25,1-1-1,-1 1 1,1 0-1,-1 1 1,0-1 0,0 1-1,-3-2-24,-7-4 75,7 4 1,0 0 0,0 1 0,0 0 0,0 1 0,-1 0 0,0 0 0,1 0 0,-1 1 0,0 0 0,0 0 0,0 1 0,1 0 0,-6 1-76,12-1 10,-1 0 14,0 1 0,0-1 0,0 1 0,-1-1 0,1 1 0,0 0 0,0 0 0,0 0 0,0 0-1,0 0 1,1 0 0,-1 0 0,0 1 0,0-1 0,1 1 0,-1 0 0,1-1 0,-1 1 0,1 0 0,0 0 0,0-1 0,-1 1 0,1 0 0,1 1 0,-1-1-24,-5 10 90,2 0 0,-1 1-1,-1 12-89,4-19 31,-5 29 79,0 0 1,3 0-1,0 32-110,4 111 227,2-71-67,-3-13-25,-1-16-1,4 0 0,9 56-134,-8-106-14,-2-18-117,0 1 1,1-1-1,0 0 0,2 6 131,-3-14-389,-1-2-198,0 0-400,0 0-1364,0 0-3027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16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28669,'0'0'1233,"0"0"-257,0 0-320,0 0-383,278 0-65,-202 0 0,10 13-64,1 9-32,-1-1-80,-10 5 16,-9-9-48,-14 0-16,-24-8-16,-15-5-256,-14-4-176,0 0-449,-14 0-1136,-20 0-23819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17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14695,'0'0'10503,"0"0"-7336,0 0-2081,0 0-358,0 0-261,4 39-149,3 48-194,36 292 693,13-116-310,-15-77-245,-31-98-177,-9-69-2697,-1-50-547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18.0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75 724 26956,'0'0'937,"0"0"-100,0 0-322,48 5-272,30 3-88,48-3-155,-121-5 14,1 0-1,0 0 1,-1 0 0,1-1-1,-1 0 1,1 0 0,-1 0-1,1-1 1,-1 0 0,0 0-1,0 0 1,0 0 0,0-1-1,0 0 1,0 0 0,-1-1-1,0 1 1,1-1 0,-1 0 0,-1 0-1,1 0 1,0-1 0,-1 1-1,0-1 1,1-2-14,7-9 61,-2 4-19,-1-1 0,0 0 0,-1-1 0,-1 0 0,0 0 0,-1-1 0,0 1 1,-1-1-1,-1 0 0,0-2-42,2-28 61,-1 1 0,-4-38-61,0 59 4,0 11 2,0 1 1,-1 0 0,-1-1-1,1 1 1,-2 0 0,0-1-1,0 1 1,-1 1 0,0-1-1,-1 0 1,0 1 0,-1 0-1,0 0 1,-1 1 0,0 0-1,0 0 1,-1 0 0,-7-5-7,4 3 9,0 2 1,0-1-1,-2 2 1,1-1-1,-1 2 1,0-1-1,0 2 1,-1 0-1,0 1 1,-11-4-10,-3 3 9,1 1-1,-1 2 1,0 0 0,0 2-1,-6 1-8,30 0 7,0 0 0,0 1 0,0-1-1,0 1 1,0 0 0,1 0-1,-1 0 1,0 0 0,0 1-1,1-1 1,-1 1 0,1 0-1,-1 0 1,1 0 0,0 1-1,0-1 1,0 1 0,-2 2-7,0 1 22,1 0 0,0 1 0,0-1 0,0 1 0,1-1 1,0 1-1,0 0 0,1 0 0,-2 7-22,-2 16 119,2 0 0,1 1 0,1-1 1,2 20-120,0-49 4,-1 28 64,0-15-40,1-1 0,0 0 0,0 1 0,1-1 0,1 1 0,1-1 0,-1 0 0,2 0 0,0 0 0,1-1 0,5 12-28,2-3 42,1-1 0,1-1 1,8 8-43,-18-21-86,1-1 0,-1 0 1,1-1-1,1 1 0,-1-1 1,0 0-1,1 0 0,0 0 1,0-1-1,0 0 0,0-1 1,1 1-1,5 1 86,-8-4-1713,-4 0-2083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1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235 30 25356,'0'0'1795,"0"0"-941,0 0-249,0 0-194,0 0-179,-39 32-45,-16 14 69,-43 45-256,94-86 19,0-1 0,0 1 0,0-1 1,1 1-1,0 0 0,-1 1 0,2-1 0,-1 0 0,1 1 0,0-1 0,0 1 0,0 0 0,1 0 0,0 0 0,0 0 1,0 0-1,1 0 0,0 0 0,0 0 0,1 0 0,0 0 0,0 2-19,2 16 85,-3-18-66,0-1 0,0 0 0,1 1 0,0-1 1,0 0-1,1 0 0,-1 1 0,1-1 1,0-1-1,1 1 0,-1 0 0,1 0 0,0-1 1,0 1-1,0-1 0,0 0 0,4 3-19,-2-3 19,0-1-1,0 1 1,0-1 0,1-1-1,-1 1 1,1-1-1,0 0 1,-1 0 0,1 0-1,0-1 1,0 0-1,0 0 1,0 0 0,0-1-1,5 0-18,-7 0 5,-1 0 0,1-1-1,-1 1 1,1-1 0,-1 0 0,1 0 0,-1 0-1,0-1 1,0 1 0,1-1 0,-1 1 0,0-1-1,0 0 1,-1 0 0,1-1 0,0 1-1,1-3-4,2-1 0,-1 0 0,0-1 0,0 0-1,-1-1 1,0 1 0,0-1 0,2-6 0,4-15-18,-2 0 0,-1-1 1,3-28 17,-3-7 59,-3 0 1,-3-27-60,-1 77 116,-2 35-34,2 0 0,1 1 0,0-1 0,2 0 1,0 0-1,1 0 0,1 0 0,1-1 1,1 0-1,1 0 0,2 3-82,13 20 67,2-1 0,2-1 0,1-2 1,2 0-1,2-2 0,23 19-67,-52-51-14,1-1-1,-1 0 1,1-1 0,-1 1-1,1 0 1,0-1 0,0 0 0,0 0-1,0 0 1,0-1 0,1 1-1,-1-1 1,0 0 0,1 0 0,-1 0-1,1-1 1,3 0 14,-8 0-26,0 1 0,1-1 0,-1 0 0,0 0 0,0 0 0,0 0 0,1 0 0,-1 0 1,0 0-1,0 0 0,1 0 0,-1 0 0,0 0 0,0 0 0,1 0 0,-1 0 0,0 0 0,0-1 0,0 1 0,1 0 0,-1 0 0,0 0 0,0 0 0,0 0 0,1 0 0,-1-1 1,0 1-1,0 0 0,0 0 0,0 0 0,1 0 0,-1-1 0,0 1 0,0 0 0,0 0 0,0 0 0,0-1 0,0 1 0,0 0 0,0 0 0,0-1 0,1 1 0,-1 0 0,0 0 1,0 0-1,0-1 0,0 1 0,0 0 0,-1 0 0,1-1 0,0 1 0,0 0 0,0 0 26,0-3-455,0-9-2106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19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0 134 23243,'0'0'2793,"0"0"-1171,0 0-312,0 0-296,41-1-225,136-5-178,-75 4-237,-55 2-221,1-2 0,-1-2 0,9-4-153,12-4 79,9-2-10,2 2 1,-1 5 0,17 2-70,-95-2-859,0 5 714,0 1 0,0-1 0,-1 1-1,1-1 1,-1 1 0,1-1 0,-1 1 0,1-1 0,-1 1 0,0-1 0,0 1 0,1 0 0,-1 0 0,0-1 0,0 1 0,0 0-1,-1 0 1,1 0 0,0 0 0,0 0 0,-1 0 0,1 0 0,-1 0 145,-1-1-550,-17-18-5261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5:20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1 26668,'0'0'2223,"0"0"-1079,-6 39-501,-49 272-115,33-173-191,7 1 0,6 0 0,6 26-337,3-161 16,-1-1 0,1 0 0,0 0 0,1 1 0,-1-1 0,0 0 0,1 0 0,0 0 0,0 0 0,0 0 0,0 0 0,0 0 0,2 2-16,-1-3 10,-1-1 0,1 1 0,0-1 0,1 0 0,-1 0 0,0 0 1,0 0-1,0 0 0,1 0 0,-1-1 0,0 1 0,1-1 0,-1 0 0,0 1 1,1-1-1,-1 0 0,1 0 0,-1-1-10,105 2 80,0-5 0,81-13-80,-145 12-464,-41 5-489,-2 0-992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6:16.98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0 25228,'0'0'2257,"0"0"-1289,0 0-378,0 0-139,0 0-139,1 5-75,4 69 925,-5-55-1017,1 1 0,1-1 0,1 0 0,1 3-145,52 210 463,29 112-287,-53-238-100,4-2-1,13 18-75,228 482 192,-207-462-192,75 113 0,-52-96 0,5 27 0,-70-126 0,74 145 0,-95-194 0,-5-9 0,-1 0 0,0 0 0,0 0 0,0 0 0,0 1 0,0-1 0,0 0 0,0 0 0,-1 0 0,1 1 0,-1-1 0,1 0 0,-1 1 0,0 0 0,1-1 241,1 5-1802,0-10-1372,-2-13-1938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6:17.466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623 0 24923,'0'0'1380,"0"0"-294,0 0-102,0 0-370,0 0-214,0 0-378,0 1 0,0-1 0,0 0 0,1 0 0,-1 0 0,0 1 0,0-1 0,0 0 0,0 0 0,0 0 0,0 1 0,0-1 0,1 0 0,-1 0 0,0 0 0,0 0 0,0 0 0,0 1 0,0-1 0,1 0 0,-1 0 0,0 0 0,0 0 0,0 0 0,1 0 0,-1 0 0,0 0 0,0 0 0,0 0 0,1 0 0,-1 0 0,0 0 0,0 0 0,1 0 0,-1 0 0,0 0 0,0 0 0,0 0 0,1 0 0,-1 0 0,0 0 0,0 0 0,0 0 0,1 0 0,-1 0 0,0 0 0,0-1 0,0 1 0,0 0 0,1 0 0,-1 0 0,0 0 0,0-1 0,0 1 0,0 0 0,0 0 0,0 0 0,1 0 0,-1-1 0,0 1 0,0 0-22,-1 85 790,-1-18-414,3 0 0,10 66-376,-8-105 44,-1-1 0,-2 27-44,0-34 48,0-19-24,-9-1 13,-473 0 262,471-1-349,0 0 0,0 0 0,0-2 0,0 1 1,-6-3 49,7 1-577,-1 2 1,1-1-1,0 2 0,-1-1 1,-6 1 576,3 1-3015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27.05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58 1 25484,'0'0'2270,"0"0"-1430,0 0-461,0 0-267,0 0-32,0 0 171,0 10 680,-2 18-607,-1 1-1,-1-1 0,-2 1 0,-3 8-323,0-2 86,2 0 0,-1 19-86,-1 155 604,8 3-604,2-107-794,5-106-1375,0-7-168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9.7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18.226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27.786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1 105 21194,'0'0'3673,"0"0"-2019,0 0-810,0 0-300,0 0-91,7 0-12,187 17 1319,-72-17-1632,-121 0-126,0 0 0,0 0 0,1 0 0,-1 0 0,0 0-1,0-1 1,1 1 0,-1 0 0,0-1 0,0 1 0,0-1-1,0 1 1,1-1 0,-1 0 0,0 1 0,0-1 0,0 0-1,0 0 1,-1 0 0,1 0 0,0 0 0,0 0 0,0 0-1,-1 0 1,1 0 0,-1 0 0,1 0 0,-1 0 0,1-1-1,-1 1 1,1-1-2,0-4-1,0 0 0,0-1 0,-1 1 1,0 0-1,0-7 1,0 3 19,0 9-18,-1 0-1,1 0 0,0-1 0,-1 1 0,1 0 0,-1 0 0,1 0 0,-1 1 1,0-1-1,1 0 0,-1 0 0,0 0 0,0 0 0,1 1 0,-1-1 0,0 0 1,0 0-1,0 1 0,0-1 0,0 1 0,0-1 0,0 1 0,0-1 0,0 1 0,0 0 0,-34-10-1,25 7-1,-10-1 3,0 1-1,1 0 0,-1 2 0,0 0 0,-12 2 0,6-1 31,23 0-28,1 1 0,-1-1 0,0 1 0,1 0 0,-1 0 0,1 0 0,-1 0 0,1 0 0,0 1 0,-1-1 0,1 1 0,0-1 0,0 1 0,0 0 0,0 0 0,0 0 0,0 0 1,1 0-1,-1 0 0,1 1 0,0-1 0,-1 1 0,1-1 0,0 1 0,0-1 0,0 1 0,1-1 0,-1 1 0,1 0-3,-4 13 103,0 1 1,2-1 0,0 1 0,0 2-104,2-16 26,-2 19 96,-1 11 50,1 0 0,2 0 0,1-1 1,4 25-173,-4-53 11,0 1 1,0-1 0,0 0-1,0 0 1,1 1 0,0-1-1,0 0 1,0 0-1,0-1 1,1 1 0,-1 0-1,1-1 1,0 1 0,0-1-1,1 0 1,-1 0-1,0 0 1,1-1 0,0 1-1,1 0-11,2 0 8,1 0 0,-1 0-1,1-1 1,0 0 0,0 0-1,1-1 1,-1 0 0,0 0 0,0-1-1,3 0-7,163 0-2070,-169-1 298,-4-1-2083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28.252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2 25580,'0'0'2262,"0"0"-1091,0 0-445,0 0-371,0 0-139,0 0 35,28 0 90,166 0 433,-152-1-531,-11 0-41,0 2-1,-1 1 1,17 3-202,-43-4-574,10 2 1412,-9-3-9217,-5-7-4233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28.62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95 1 26412,'0'0'1454,"0"0"-560,0 0-345,-12 30-252,-39 103 92,43-107-215,1 1 0,1 1 0,2-1-1,0 1 1,2 0 0,1 0 0,3 21-174,-2-5 184,0 137 437,1-180-613,0 0 0,1 0-1,-1 0 1,0 0-1,0 0 1,1 0 0,-1 0-1,1-1 1,-1 1 0,0 0-1,1-1 1,-1 1-1,1-1 1,0 0 0,-1 1-1,1-1 1,-1 0 0,2 0-8,35 5 81,149 7-679,-186-12 522,1 0-1,0 0 0,-1 0 0,1 0 1,0 0-1,-1-1 0,1 1 0,-1-1 1,1 1-1,0-1 0,-1 1 0,1-1 0,-1 0 1,1 0-1,-1 0 0,0 0 0,1 0 1,-1 0-1,0 0 0,0 0 0,0 0 0,0 0 1,1-2 76,2-14-3135,-4 5-3770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28.97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64 14102,'0'0'10995,"0"0"-7991,0 0-2009,0 0-416,0 0-214,0 0 68,21-2-4,358-10 796,-379 12-1225,4 0-173,0 0-1,0 0 1,1 0 0,-1 0 0,0-1 0,0 0 0,0 0-1,0 0 1,2 0 173,-5-1-301,0 1 0,0 0 0,0 0 0,0 0 0,0 0 0,0-1 0,0 1 0,0 0 0,0-1 0,-1 1 0,1-1 0,-1 1 0,1-1 0,-1 1 0,1-1 0,-1 1 0,0-1 0,0 1 0,0-1 0,0 0 0,0 1 0,0-1 0,0 1 0,-1-1 301,1-7-16941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29.38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119 1 25372,'0'0'1792,"0"0"-732,0 0-337,0 0-187,0 0 8,-14 35-21,-43 115-99,50-127-307,0 1 0,2-1 0,0 1 0,2 0 0,1 0 0,0 4-117,-2 27 189,-4 31 281,3 52-470,6-137 0,-1 0 1,1-1-1,0 1 1,-1 0-1,1-1 1,0 1-1,-1 0 1,1-1-1,0 1 1,0-1-1,-1 1 1,1-1-1,0 0 1,0 1-1,0-1 1,0 0-1,-1 0 1,1 1-1,0-1 1,0 0-1,0 0 1,0 0-1,0 0 1,0 0-1,0 0 1,0 0-1,1 0 3,1 0-12,63 10-275,0-2 1,32-3 283,-97-5-156,1 0 0,0 0 0,-1 0 0,1 0 0,0-1 0,0 1 0,-1 0 0,1-1 1,-1 1-1,1-1 0,0 0 0,-1 1 0,1-1 0,-1 0 0,1 0 0,-1 0 0,0 0 0,1 0 1,-1-1-1,0 1 0,0 0 0,0 0 0,0-1 0,0 1 0,0-1 0,0 1 0,0-1 1,-1 1-1,1-1 0,0 0 156,0-8-6737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29.83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45 149 28221,'0'0'459,"0"0"114,0 0-228,29-5-233,92-14 34,-110 17-74,-1 1 0,0-1 0,0 0 0,0-1 1,0-1-1,0 1 0,-1-2 0,1 1 0,-1-1-72,-8 4 2,1-1 1,-1 1-1,0 0 1,0-1-1,0 1 1,0-1-1,-1 1 1,1-1-1,0 1 1,-1-1-1,1 0 1,-1 1 0,1-1-1,-1 0 1,0 1-1,1-1 1,-1 0-1,0 0 1,0 1-1,-1-1 1,1 0-1,0 1 1,0-1-1,-1 0 1,1 1-1,-1-1 1,0 0 0,1 1-1,-1-1 1,0 1-1,0-1 1,0 1-1,0-1 1,0 1-1,0 0 1,0 0-1,-1-1 1,1 1-1,0 0-2,-10-4-21,1 0 0,-1 1 0,0 0 0,0 1 0,0 0 0,-1 1 0,1 0 0,-9 0 21,-16 0-148,-1 2 0,-7 1 148,41-1-8,1 1-1,-1 0 1,1 0-1,0 0 1,-1 0-1,1 0 0,0 0 1,-1 0-1,1 1 1,0-1-1,0 1 1,0 0-1,1-1 1,-1 1-1,0 0 1,0 0-1,1 0 1,0 1-1,-1-1 1,1 0-1,0 0 1,0 1-1,0-1 1,0 1-1,0-1 1,1 1-1,-1 1 9,-3 12 79,0 1 1,2 0-1,-1 13-79,2-23 61,-3 115 761,5-119-802,-1 0-1,1 0 1,-1 0 0,1 0-1,0 0 1,1 0-1,-1 0 1,0 0 0,1 0-1,-1 0 1,1-1-1,0 1 1,0-1 0,0 1-1,0-1 1,1 0-1,-1 0 1,1 0-1,-1 0 1,1 0 0,0 0-1,0-1 1,-1 1-1,1-1 1,0 0 0,0 0-1,0 0 1,1 0-20,11 4 42,1-1-1,0-1 1,1 0 0,-1-1 0,2-1-42,31 4 16,1-3 0,0-1 0,46-7-16,-87 4-66,0 0 0,0-1 1,0 0-1,0 0 0,0-1 0,0-1 66,-6 4-248,1-1 0,-1 0 0,0 0 0,0 0 0,0 0 0,0 0 0,0-1-1,-1 1 1,1-1 0,-1 1 0,0-1 0,1 0 0,-1 0 0,-1 0-1,1-1 1,1-2 248,-2-6-5989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30.25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0 1 13446,'0'0'10925,"0"0"-7814,0 0-1911,0 0-284,0 0-265,3 22-129,10 69 231,25 90-753,1-50 106,-36-126-108,-3-5-30,0-253-251,1 247 297,-1 1-1,1-1 1,0 1-1,0-1 1,1 1 0,-1-1-1,1 1 1,1 0-1,-1-1 1,1 1-1,0 1 1,0-1 0,0 0-1,0 1 1,1-1-1,0 1 1,0 0 0,0 0-1,1 1 1,-1-1-1,1 1 1,0 0 0,-1 0-1,2 1 1,-1-1-1,0 1 1,4-1-14,11-4 83,0 1 0,0 1 1,0 1-1,1 1 0,-1 0 1,1 2-1,1 0-83,264 4-1211,-283-3-2284,-3 3-7815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0.133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 20057,'0'0'5565,"0"0"-3903,0 0-915,0 0-136,0 0-200,1 4 2310,2 23-2424,-3 30-158,3 1 1,3-1 0,9 40-140,-3-28 36,12 47-19,-24-115-27,0-1 7,0 0 1,0 0-1,0 1 1,0-1-1,0 0 1,0 0-1,0 0 1,0 1-1,0-1 1,0 0-1,0 0 1,0 1-1,0-1 1,0 0-1,1 0 1,-1 0 0,0 1-1,0-1 1,0 0-1,0 0 1,0 0-1,1 0 1,-1 1-1,0-1 1,0 0-1,0 0 1,1 0-1,-1 0 1,0 0-1,0 0 1,0 0-1,1 0 1,-1 0-1,0 1 1,0-1-1,1 0 1,-1 0-1,0 0 1,0 0-1,0 0 1,1 0-1,-1-1 3,0 1-26,0-3 1,1-31 16,0-1 0,3 0 1,0 0-1,8-25 9,-8 46 3,0-1 0,1 1 0,1 0 0,0 0 1,0 1-1,2 0 0,-1 0 0,2 0 1,0 1-1,0 0 0,1 1 0,5-4-3,-12 12 4,1 1 0,-1-1 0,1 1 0,0 0 0,0 0 0,-1 0 0,1 1 0,0-1 0,1 1-1,-1 0 1,1 0-4,-3 1 7,-1-1-1,1 1 0,-1 0 1,1 0-1,-1 0 0,1 0 1,-1 0-1,1 0 1,-1 0-1,1 0 0,-1 0 1,1 1-1,-1-1 0,0 1 1,1-1-1,-1 1 0,1 0 1,-1-1-1,0 1 0,0 0 1,1 0-1,-1 0 0,0 0 1,0 0-1,0 0 1,0 0-1,0 0 0,0 1 1,0-1-1,0 0 0,-1 1-6,17 49 27,-2 0 0,-2 1 0,-3 0 0,-2 1 0,0 32-27,-4-46 12,0-25-413,2-15-166,7-19-1560,-8 12 665,1 0-2529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0.86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116 1 26236,'0'0'1916,"0"0"-793,0 0-523,0 0-381,0 0-118,-8 0 75,8 0-176,-3-1 32,0 1 0,0 0 0,0 0-1,0 1 1,0-1 0,0 1 0,-1-1 0,1 1-1,1 0 1,-1 0 0,0 0 0,0 0-1,0 1 1,0-1 0,1 1 0,-1 0-1,1 0 1,-1 0 0,1 0 0,0 0-1,0 0 1,-2 3-32,-2 5 59,0 1-1,1 0 0,0 0 0,1 1 1,0 0-1,0-1 0,2 1 1,-1 0-1,2 0 0,0 0 1,0 1-1,1-1 0,0 0 1,2 9-59,-1-19-2,0 0 1,0 0 0,0-1-1,0 1 1,0-1 0,0 1 0,0-1-1,1 1 1,-1-1 0,0 0 0,1 0-1,-1 1 1,1-1 0,0 0-1,-1 0 1,1-1 0,0 1 0,-1 0-1,1 0 1,0-1 0,0 1-1,0-1 1,0 0 0,0 0 0,1 1 1,2 0-4,1 0 0,-1-1 1,1 1-1,-1-1 1,0 0-1,1-1 1,-1 1-1,1-1 1,0 0 3,-4-1-2,0 1 0,-1 0 1,1-1-1,0 1 0,-1-1 0,1 0 1,-1 0-1,0 1 0,0-1 1,1 0-1,-1 0 0,0 0 1,-1 0-1,1-1 0,0 1 1,0 0-1,-1 0 0,0 0 1,1-1-1,-1-1 2,5-51-42,-5 50 40,1-133-121,-1 138 134,0 0 18,0 0 12,0 0 39,0 4 173,1 16-158,0-1-1,2 0 1,0-1-1,1 1 1,1-1 0,2 2-95,44 112 155,-14-41-147,-36-89-31,11 25 89,-12-25-91,1-1-1,-1 0 1,1 0 0,-1 0 0,1 0 0,0 0-1,0 0 1,-1 0 0,1 0 0,0 0-1,0 0 1,0 0 0,0 0 0,0-1 0,0 1-1,0 0 1,0-1 0,1 1 0,-1-1-1,0 1 26,0-3-181,0-1-1,0 1 0,0-1 0,-1 1 0,1-1 0,-1 1 0,0-1 0,1 1 0,-1-1 1,0 1-1,-1-1 0,1 0 182,0 2-211,0-15-2352,0 2-3992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1.21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21 27773,'0'0'1062,"0"0"-110,0 0-333,0 0-280,0 0-14,21 0 17,349 0 1013,-354 0-1438,19-1-1499,-35 1 1412,1-1 1,-1 1-1,0-1 0,0 1 0,1-1 0,-1 1 0,0-1 0,0 1 1,1-1-1,-1 1 0,0-1 0,0 1 0,0-1 0,0 0 0,0 1 1,0-1-1,0 1 0,0-1 0,0 1 0,0-1 0,0 0 0,0 0 170,-1-1-3087,1-2-10130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1.54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30 1 27789,'0'0'1022,"0"0"-57,0 0-244,-4 19-281,0-1-330,-2 7 62,2 0 0,0 1 0,2-1 0,0 5-172,1 36 384,-2 51 264,7 32-648,-4-148-34,0 0 0,0 0-1,0 0 1,0 0 0,0 0 0,1 0-1,-1 0 1,0 0 0,0 0 0,1 0 0,-1-1-1,0 1 1,1 0 0,-1 0 0,1 0 0,-1-1-1,1 1 1,-1 0 0,1 0 0,0-1 0,-1 1-1,1-1 1,0 1 0,0 0 0,-1-1-1,1 0 1,0 1 0,1 0 34,-1-1-194,-1 0 0,1-1 0,0 1 0,0 0 0,0 0 0,0 0 0,0-1 0,0 1 0,0 0-1,0-1 1,0 1 0,0-1 0,0 1 0,-1-1 0,1 0 0,0 1 0,0-1 0,-1 0 0,1 1 0,-1-1 0,1 0 0,0 0 0,-1 0 0,1 0 0,-1 1 0,0-1-1,1-1 196,4-8-7410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2.03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15 21674,'0'0'4743,"0"0"-3203,0 0-702,0 0-193,0 0-151,1 7 23,3 54 255,-3-37-550,1-1 0,0 0 0,5 16-222,-6-33 12,1 0 0,0 0 0,0 0 0,1 0 0,0 0 0,0 0 0,0-1 0,0 1 0,1-1-1,0 0 1,0 0 0,0 0 0,1-1 0,0 0 0,3 3-12,-5-5-2,0-1 1,0 0-1,0 0 0,0 0 1,1 0-1,-1 0 1,0 0-1,0-1 0,1 0 1,-1 1-1,0-1 0,1-1 1,-1 1-1,1 0 0,-1-1 1,0 0-1,0 1 1,1-1-1,-1-1 0,0 1 1,0 0-1,0-1 0,0 0 1,0 1-1,-1-1 1,1 0-1,0 0 0,-1-1 1,0 1-1,1-1 0,1-2 2,1-2-8,-1-2-1,1 1 0,-2-1 0,1 1 1,-1-1-1,0 0 0,-1 0 1,0 0-1,0-1 0,-1 0 9,1-22-141,0-1 0,-3-12 141,0-4-348,1 48 369,0 1 107,2 14 502,16 26-458,2-2 0,1 0-1,2-1 1,27 31-172,-50-67 1,2 1-115,-1 1 1,1-1-1,-1 0 1,1 0-1,0 0 0,-1 0 1,1 0-1,0 0 1,1-1-1,-1 1 0,0-1 1,0 1-1,1-1 0,-1 0 1,0 0-1,1 0 1,-1 0-1,1 0 0,0-1 1,-1 1-1,1-1 1,0 1-1,-1-1 0,3 0 114,1 0-2299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2.48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0 13702,'0'0'12878,"0"0"-9735,0 0-2401,0 0-324,4 19-236,70 277 949,-72-286-1102,-2-7-34,0 0 1,1 0-1,-1-1 0,1 1 0,-1 0 1,1-1-1,0 1 0,0 0 0,0-1 0,1 3 5,0-35-400,-2-133 419,0 159-9,0 0 0,1 1 0,-1-1 1,1 0-1,0 0 0,-1 1 0,2-1 0,-1 0 1,0 1-1,1-1 0,0 1 0,0 0 0,0-1 1,0 1-1,0 0 0,0 0 0,1 0 0,0 1 1,0-1-1,-1 1 0,1-1 0,1 1 0,-1 0 1,0 0-1,0 0 0,1 1 0,-1-1 0,1 1 1,2-1-11,8-2 93,1 0 0,1 1 1,-1 1-1,0 1 1,0 0-1,12 1-93,8-1 40,62 4-2166,-88-1-2185,-2 4-10195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3.05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141 1 21258,'0'0'5901,"0"0"-4527,0 0-984,0 0 28,0 0 12,-15 5 53,-48 22-14,59-25-430,1 0 0,-1 1 0,1-1-1,-1 1 1,1 0 0,0 0-1,0 0 1,1 0 0,-1 1 0,0-1-1,1 1 1,0-1 0,0 1-1,0 0 1,1 0 0,-1 0-39,-1 6 79,0 1 1,1-1-1,0 1 1,0 8-80,2-17 9,-1 4 23,-1 6-4,1 1-1,0-1 1,1 0 0,1 0-1,-1 1 1,2 0-28,-1-11-1,0 0 0,0-1 0,0 1 1,1 0-1,-1-1 0,0 1 0,1-1 0,-1 1 1,1-1-1,-1 0 0,1 1 0,0-1 0,0 0 0,-1 0 1,1 0-1,0-1 0,0 1 0,0 0 0,0-1 0,0 1 1,0-1-1,0 0 0,0 1 0,1-1 1,53 4-25,-54-4 25,1 0-2,0 0 1,0 0-1,0 0 1,0 0-1,-1 0 1,1-1-1,0 1 1,0-1-1,-1 0 1,1 0-1,0 0 1,-1 0-1,1 0 1,-1-1-1,1 1 1,-1-1-1,0 1 1,1-1 0,0-1 1,-1-1-3,0 1 0,0-1 0,0 0 0,-1 0 1,1 0-1,-1 0 0,0 0 0,0 0 1,-1-1-1,1 1 0,-1 0 0,0 0 1,0-3 2,2-20-14,-1 4 0,0 0 1,-3-19 13,2 37-1,0 0 1,-1 0-1,0 0 1,0 0-1,0 0 1,-1 1-1,0-1 1,0 1-1,0-1 1,0 1-1,-1-1 1,1 1-1,-1 0 1,0 0 0,-2-2 0,4 6 4,1 0 0,0 0 1,0 0-1,0 0 1,0 0-1,-1 0 1,1 0-1,0 0 1,0 0-1,0 1 1,0-1-1,-1 0 1,1 0-1,0 0 1,0 0-1,0 0 0,0 0 1,0 0-1,-1 0 1,1 0-1,0 1 1,0-1-1,0 0 1,0 0-1,0 0 1,0 0-1,0 0 1,-1 0-1,1 1 1,0-1-1,0 0 0,0 0 1,0 0-1,0 0 1,0 1-1,0-1 1,0 0-1,0 0 1,0 0-1,0 0 1,0 1-1,0-1 1,0 0-1,0 0 1,0 0-1,0 0 0,0 1 1,0-1-1,0 0 1,1 0-1,-1 0 1,0 0-1,0 1-4,0 11 134,3 1-82,1-1-1,0 1 0,1-1 1,1 0-1,0 0 0,0-1 1,1 0-1,1 0 0,7 8-51,15 27 93,-19-28-51,34 53 44,-40-64-87,1 0-1,0 0 1,0 0-1,1-1 1,-1 0-1,1 0 1,7 4 1,-14-10-53,1 0 0,-1-1 1,1 1-1,-1 0 0,1 0 1,-1 0-1,0 0 0,1 0 1,-1 0-1,1-1 0,-1 1 1,0 0-1,1 0 0,-1-1 1,0 1-1,1 0 0,-1-1 1,0 1-1,1 0 0,-1-1 1,0 1-1,1 0 1,-1-1-1,0 1 0,0-1 1,0 1-1,1 0 0,-1-1 1,0 1-1,0-1 0,0 1 1,0-1-1,0 1 0,0 0 1,0-1 52,5-15-1199,-4 0-4852,1 1-15897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3.43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46 1 10133,'0'0'15103,"0"0"-11606,0 0-2883,0 0-187,0 0-121,0 0 175,-6 19 39,-1-1-397,1-2-9,0 0 0,1 0 1,1 1-1,1 0 0,0 0 0,0 17-114,1 275 979,3-161-3326,-1-148-33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8.39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154 0 208,'0'0'23373,"0"0"-19532,0 0-2471,0 0-917,0 0-164,0 0-209,-25 3 1878,16 5-1906,0 0-1,1 0 1,0 1 0,0 0 0,1 1 0,0 0 0,1 0 0,0 0-1,1 1 1,0-1 0,0 1 0,1 1 0,1-1 0,-2 7-52,-4 23 121,1 0-1,2 1 1,1 18-121,4-51 12,-2 23 12,2-1 0,0 1-1,2-1 1,3 7-24,-3-31 0,1 0 0,1 0 0,-1 0 0,1 0 0,1-1 0,-1 1 0,1-1 0,0 0 0,0 0 0,1 0 0,-1-1 0,3 2 0,1 1 0,0 0 0,1 0 0,1-1 0,-1 0 0,1-1 0,0 0 0,3 1 0,3 0 0,1-1 0,0 0 0,0-2 0,0 0 0,1 0 0,-1-2 0,1 0 0,0-1 0,0-1 0,0 0 0,14-3 0,-29 2-3,0 0 0,0-1 1,-1 1-1,1-1 0,0 1 0,-1-1 1,1 0-1,-1 0 0,1 0 0,-1 0 0,0 0 1,0 0-1,0-1 0,0 1 0,-1-1 0,1 1 1,0-1-1,-1 0 0,0 0 0,0 0 1,0 1-1,1-4 3,2-7-9,0 0 0,-1 0 1,-1 0-1,1-11 9,1-52-13,-5-29 13,0 30-3,1 61 0,-1 0 0,-1 0 1,-1 1-1,0-1 0,0 1 1,-1-1-1,-1 1 0,0 0 0,-2-2 3,3 7-1,0 0-1,-1 0 1,0 1-1,0-1 1,-1 1-1,0 0 1,0 0-1,0 1 1,-1 0 0,0 0-1,0 1 1,-1-1-1,1 1 1,-5-1 1,4 4-1,1 0 1,-1 0-1,0 1 1,0 0 0,0 0-1,0 1 1,0 0 0,0 1-1,-2 0 1,-17 0-74,18 4-1049,7 2-5229,2 3-16955,0-10 23046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27:59.403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0 3 23163,'0'0'2518,"0"0"-1168,0 0-456,0 0-142,0 0-48,0 0 1,7-1 2011,33 0-2751,533 1-1945,-573 0-2251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41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153 115 21738,'0'0'6232,"0"0"-4708,0 0-954,0 0-164,0 0-270,0 0-53,-16 21 13,-51 71 18,58-79-57,1 1 0,0 0 0,1 0 0,0 1 0,2 0-1,-1 0 1,2 0 0,0 1 0,-1 9-57,1 8 131,2 0-1,2 1 1,1 15-131,1 13 108,-2-38-78,1 0 0,1 0 0,1 0 0,1 0 0,1-1 1,1 1-1,2-1 0,0-1 0,1 1 0,1-2 0,1 1 1,1-1-1,15 18-30,-23-34 6,0 0 0,1 0 0,-1-1 0,1 0 1,1 0-1,-1 0 0,0 0 0,1-1 0,0 0 0,0 0 1,0-1-1,0 0 0,0 0 0,7 2-6,6-1 12,0-1 1,1 0-1,0-2 0,5 0-12,-6 0 6,-13-1-6,0 0-1,-1 0 1,1 0-1,0-1 1,0 0-1,-1 0 1,1 0-1,-1-1 1,0 0 0,0 0-1,0 0 1,0-1-1,0 1 1,0-1-1,-1-1 1,0 1-1,0 0 1,1-3 0,13-15-3,-2 0 0,-1-1 1,5-11 2,-15 26 0,7-14 0,0 0 1,-1-1-1,-1 0 0,-1-1 0,-2 0 1,0-1-1,-1 1 0,-2-1 0,0 0 1,-2-1-1,0-15 0,-2 5 0,1 11 0,-1-1 0,-1 0 0,-1 1 0,-1-1 0,-2 1 0,-6-24 0,1 20-5,-1 1 1,0 1-1,-2 0 0,-2 1 1,0 0-1,-4-3 5,13 21-2,0 1 0,0-1 1,-1 1-1,0 1 0,0-1 1,-1 1-1,0 0 0,0 1 0,0 0 1,0 0-1,-1 1 0,0 0 1,0 1-1,0-1 0,0 2 0,0-1 1,-1 2-1,1-1 0,-1 1 1,0 0-1,1 1 2,-1 0-2,1 0 0,0 0 0,-1 1 0,1 1 0,0-1 1,-4 3 1,9-3 1,0 1 0,0 0 0,0 0 0,0 0 0,0 1 1,1-1-1,-1 1 0,1 0 0,-1 0 0,1 1 1,0-1-1,0 0 0,1 1 0,-2 1-1,-3 7 35,0 0-1,1 1 1,0 0 0,1 0-1,1 0 1,0 0 0,0 1-1,1 0 1,0 11-35,-1 23-1263,2 0 0,2 9 1263,0-27-2001,0-29-7860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42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29646,'0'0'1264,"0"0"-912,23 199 225,-23-114-273,0 8-160,0 0 32,0-3-32,0-8 16,0-7-160,0-11 0,0-9 0,0-17 0,0-20 0,0-13 0,0-5-352,0-12-336,0-12-1217,0-1-4642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43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34 28605,'0'0'704,"29"-6"1,98-16-62,-118 20-592,-1 1 1,1-1 0,-1 2-1,1-1 1,-1 1 0,1 0 0,-1 1-1,1 0 1,-1 0 0,1 1-1,-1 0 1,0 1 0,3 1-52,-7-1 20,1 1 1,0 0-1,-1 0 1,0 0-1,0 0 1,0 1-1,0-1 0,-1 1 1,0 0-1,0 0 1,0 1-1,0-1 1,-1 0-1,0 1 1,1 3-21,3 12 12,-1 1 0,0-1 0,-2 1 0,-1 0 0,0-1 0,-2 1 0,-1 15-12,1-10 9,0-16-6,-1-1 0,0 1 0,-1 0 0,0 0 0,-1-1 0,0 1 0,0-1 0,-1 0 0,0 0 0,-1 0 0,0-1 0,-1 1 0,0-1 0,0 0 0,-1-1 0,0 0 0,-1 0 0,0 0 0,0-1 0,0 0 0,-1-1 0,0 0 0,-1 0 0,1-1 0,-4 1-3,-1 1 2,-1-1 0,1 0 0,-1-2-1,0 0 1,0 0 0,-15 1-2,-11-2 4,1-1 0,-1-2-4,37 0-1,1 0 1,-1 0-1,0 0 1,0-1-1,1 1 1,-1-1-1,0 0 1,1 0 0,-3-1 0,5 1 1,0 1 0,0-1 0,1 0 0,-1 1 0,0-1 0,0 0 0,0 0 1,1 0-1,-1 0 0,0 1 0,1-1 0,-1 0 0,1 0 0,-1 0 0,1 0 1,-1-1-1,1 1 0,0 0 0,-1 0 0,1 0 0,0 0 0,0 0 0,0 0 1,0 0-1,0-1 0,0 1 0,0 0 0,0 0 0,1 0 0,-1 0 0,0 0 1,1 0-2,-1 0 5,0 0 0,0 1 1,0-1-1,1 0 0,-1 1 1,0-1-1,1 1 0,-1-1 1,0 0-1,1 1 0,-1-1 1,1 1-1,-1-1 0,1 1 1,-1 0-1,1-1 0,-1 1 1,1-1-1,0 1 0,-1 0 1,1 0-1,-1-1 0,1 1 1,0 0-1,0 0-5,21-6 114,0 2 1,1 1-1,0 0 0,-1 2 1,1 1-1,7 1-114,11-1 61,74-2-34,345 4-22,-378 2-523,-82-5-743,0-5-1218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9.7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45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52 26252,'0'0'1723,"0"0"-925,0 0-291,0 0-157,0 0-150,9-8 29,-4 3-184,0 1 1,0 0-1,0 0 1,1 1-1,-1-1 0,1 1 1,0 0-1,0 1 0,0-1 1,0 1-1,0 1 0,1-1 1,-1 1-1,0 0 0,6 0-45,11 0 125,1 2 0,0 0 0,-1 1-1,0 2 1,1 0 0,5 3-125,-17-3 20,0 0 1,0 1 0,-1 1 0,0-1 0,0 2-1,0 0 1,0 0 0,-1 1 0,-1 0 0,1 0-1,-1 1 1,3 4-21,-8-7-1,0-1-1,-1 1 1,1-1-1,-1 1 1,0 0-1,-1 0 1,1 0-1,-1 1 1,-1-1-1,1 1 2,-1-4-1,0 1-1,-1 0 1,1 0 0,-1 0-1,0 0 1,0 0-1,0 0 1,-1 0-1,1 0 1,-1 0-1,0 0 1,0 0-1,-1-1 1,1 1-1,-1 0 1,1-1-1,-2 1 2,-2 3 3,-1 0-1,0-1 1,-1 0-1,1 0 1,-1-1 0,-1 1-1,1-2 1,-1 1-1,-6 2-2,-9 4 10,-1-1 0,-23 7-10,5-7-40,-1-1 1,1-3-1,-2-1 1,1-3-1,-41-2 40,84 0 0,-1 0 0,1 0-1,0 0 1,-1 0-1,1 0 1,0 0-1,-1 0 1,1 0 0,0 0-1,-1 0 1,1 0-1,0 0 1,-1-1-1,1 1 1,0 0 0,0 0-1,-1 0 1,1 0-1,0-1 1,0 1-1,-1 0 1,1 0 0,0-1-1,0 1 1,0 0-1,-1 0 1,1-1-1,0 1 1,0 0-1,0-1 1,0 1 0,0 0-1,0-1 1,0 1-1,0 0 1,-1 0-1,1-1 1,0 1 0,0 0-1,0-1 1,1 1-1,-1 0 1,0-1-1,0 1 1,0 0 0,0-1-1,0 1 1,0 0-1,0-1 1,0 1-1,1 0 1,-1 0 0,0-1-1,0 1 1,0 0-1,1 0 1,-1-1-1,0 1 1,0 0 0,1 0-1,-1 0 1,0-1-1,0 1 1,1 0-1,-1 0 1,0 0 0,1 0-1,-1 0 1,11-4 21,-1 1-1,1 0 1,0 1 0,0 0-1,0 1 1,0 0 0,0 1-1,0 0 1,5 2-21,7-2 22,6-1-2,0 2 0,1 1 0,-1 2 0,0 0 0,0 2 0,0 2-20,-18-5 13,0 1 0,-1 0 0,1 1 1,-1 0-1,-1 1 0,1 0 0,-1 1 0,0 0 1,0 0-1,-1 1 0,0 0 0,0 0 0,-1 1 1,0 0-1,-1 0 0,0 1 0,1 3-13,-2-5 27,-2 1 1,1-1-1,-1 1 0,-1 0 0,1 0 0,-1 1 0,-1-1 1,0 0-1,0 1 0,-1-1-27,0-4 8,0 1 0,0-1 0,-1 0 0,0 0 0,0 0 0,0 1 0,0-1 0,-1 0 0,0 0 0,0-1 0,0 1 0,-1 0 0,0-1 0,1 1 0,-2-1 0,1 0 1,0 0-1,-1 0-8,-8 5 8,1 0 0,-2-1 1,1-1-1,-1 0 1,0 0-1,-1-1 1,1-1-1,-1-1 1,-1 0-1,1 0 1,0-1-1,-12 0-8,-28 2 2,0-3 0,-45-4-2,80 1-7,12 1-5,1-1-1,0 0 1,0 0 0,-1-1-1,1 1 1,0-1-1,-3-2 13,7 3-146,0 0-1,0 1 1,0-1-1,1 0 0,-1 0 1,0 0-1,1 0 1,-1-1-1,1 1 1,-1 0-1,1-1 1,0 1-1,-1-1 0,1 1 1,0-1-1,0 0 1,0 1-1,0-1 1,1 0-1,-1 0 0,0 0 1,1 0-1,-1 1 1,1-1-1,-1-1 147,1-3-7283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46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0 7139,'0'0'18430,"-2"26"-14145,0 0-4100,-6 51 748,-6 24-933,2-37 258,-1 4-27,2 0-1,4 1 0,2 15-230,5-82 9,0-1 0,0 0 0,0 0 0,1 1 0,-1-1 0,1 0 0,-1 0 0,1 0 0,-1 1 0,1-1 0,-1 0 0,1 0 0,0 0 0,0 0 0,0 0 0,0 0 0,0-1 0,0 1-1,0 0 1,0 0 0,0 0 0,0-1 0,0 1 0,0-1 0,0 1 0,0-1 0,1 1 0,-1-1 0,0 0 0,0 0 0,1 1 0,-1-1 0,1 0-9,52 1 119,-38-2-86,98 0 161,-1-5-1,14-7-193,-67 8-36,0 2-1,12 3 37,-42 0-145,-29 0-349,-12-7-2155,-10-4-894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46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16520,'0'0'13254,"0"136"-12374,0-30 80,20 2-351,-3-5-257,-2-15-160,-15-11-192,0-15 0,0-13 0,0-7 0,-12-12 0,-5-9-320,3-8-304,8 0-513,6-13-1344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48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0 106 28813,'0'0'603,"0"0"99,0 0-67,0 0-270,0 0-127,26-5-33,9-2-138,4-1 69,1 3 0,30-2-136,274-3 512,-319 18-1955,-56-7 827,0-2-1,0-1 1,-1-2 0,2-1-1,-26-7 617,25 2-240,6 1 199,0 2 0,0 0 0,-1 1 1,0 2-1,0 1 0,-13 0 41,38 3 43,0 0 0,-1 1 0,1-1-1,0 0 1,0 1 0,0-1 0,-1 1 0,1-1 0,0 1 0,0 0 0,0-1 0,0 1-1,0 0 1,0 0 0,0 0 0,0 0 0,0 0 0,1 0 0,-1 0 0,0 0 0,0 0 0,1 0-1,-1 0 1,1 0 0,-1 1 0,1-1 0,0 0 0,-1 0 0,1 1 0,0-1-43,-6 44 768,6-40-662,-2 220 1556,3-117-1326,-1-107-371,9-1-21,56-2 197,-27 1-63,0 0 1,0 3 0,8 2-79,-38-3 10,-1 1 1,0 0-1,0 0 1,0 0-1,0 1 1,0 0-1,-1 1 1,1-1-1,-1 1 1,0 1-1,0-1 1,0 1-1,-1 0 1,1 0-1,-1 1 1,0-1-1,-1 1 1,4 5-11,-3-1 16,1 0-1,-1 0 1,-1 0 0,0 1 0,-1-1 0,0 1-1,0 0 1,-1 0 0,-1 0 0,1 0 0,-2 0-1,0 1-15,0 1 14,1-2 17,-1 0-1,-1 0 1,0 0-1,-2 6-30,2-13 7,0 0 1,0 0-1,-1-1 0,0 1 0,1-1 1,-1 1-1,0-1 0,-1 1 1,1-1-1,-1 0 0,1 0 0,-1 0 1,0-1-1,-1 2-7,-5 3 10,-1-1-1,0 0 1,0 0 0,-1-1 0,1 0 0,-1 0-1,0-2 1,-1 1 0,1-1 0,0-1 0,-13 1-10,-18 1-1,0-2 0,-31-4 1,12 1-10,58 1-49,-35-2 14,36 1-42,1 1 0,-1 0 0,1 0 0,-1-1 0,1 1 0,-1-1 0,1 1 1,0-1-1,-1 0 0,1 1 0,0-1 0,-1 0 0,1 0 0,0 0 0,0 0 0,0 0 0,0 0 0,0 0 0,0 0 0,0-1 0,0 1 0,0-1 87,-2-5-2705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49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432 1 26812,'0'0'1260,"0"0"-508,0 0-64,0 0-160,0 0-199,-32 6-97,-103 24-43,123-26-161,0 1-1,1 0 1,0 1-1,0 0 1,0 0-1,0 2 1,1-1 0,0 1-1,1 0 1,0 1-1,0 0 1,1 1-1,0 0 1,0 0-1,1 0 1,-3 7-28,4-7 21,-7 10 30,1 1 1,1 1 0,1-1-1,1 2 1,1-1-1,1 1 1,1 0 0,1 1-1,0-1 1,2 1 0,1 0-1,2 0 1,0 0 0,3 20-52,-3-39 1,1 1 0,0 0-1,0-1 1,0 0 0,1 1 0,0-1 0,0 0 0,0 0 0,1 0 0,0 0 0,0 0 0,0 0 0,0-1 0,1 0 0,0 1 0,-1-1 0,2-1 0,-1 1 0,0-1 0,1 1 0,0-1-1,-1-1 1,1 1 0,0-1 0,1 1 0,-1-1 0,4 0-1,12 4-21,0-2 1,0 0-1,1-2 0,-1 0 1,1-1-1,14-2 21,-24 1-2,-1-1 1,1-1-1,0 0 0,-1 0 1,1-1-1,-1-1 0,0 0 1,0 0-1,0-1 0,10-6 2,-16 8 0,0-1 0,-1 1-1,1-1 1,-1 1 0,1-1-1,-1-1 1,0 1 0,-1 0 0,1-1-1,-1 0 1,0 0 0,0 0-1,0 0 1,-1 0 0,0-1-1,0 1 1,0-1 0,0 0-1,-1 1 1,0-1 0,-1 0-1,1 0 1,-1 0 0,0 2-1,-1 1 1,1-1-1,-1 1 1,0-1-1,0 1 1,0-1 0,0 1-1,-1-1 1,1 1-1,-1 0 1,0 0-1,0 0 1,0 0-1,-1 0 1,1 0-1,-1 1 1,1-1-1,-1 1 1,0-1-1,0 1 1,0 0-1,0 0 1,0 1-1,-1-1 1,1 1-1,-2-1 1,-10-4 10,0 1-1,0 0 1,-1 1-1,0 1 1,-8-1-10,-19-1 69,-33-1-69,63 6 9,-1 0 0,0 1-1,1 0 1,-1 1 0,0 0 0,1 2-1,-8 2-8,0 7 88,19-11-225,0 0-1,0 0 1,0-1-1,0 1 1,-1-1-1,1 0 1,0 1-1,-1-1 1,1 0-1,-1-1 1,-1 2 137,3-2-4779,1 0-11879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1.1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0 488 28013,'0'0'1272,"0"0"-335,0 0-337,0 0-365,0 0-190,7-17-29,-5 10-13,4-9 11,0-2 1,-2 1-1,0 0 1,0-1-1,-2 0 1,0 0-1,-1-1-14,-3-40 113,1 35-66,0-1-1,1 0 1,1 1 0,2-1 0,0 1 0,2 0-1,4-12-46,-8 33 11,0 0-1,1 0 1,-1 0-1,1 0 1,0 0-1,0 0 1,0 1-1,0-1 0,1 1 1,-1-1-1,1 1 1,-1 0-1,1 0 1,0 0-1,0 0 0,0 1 1,0-1-1,0 1 1,0-1-1,0 1 1,0 0-1,3 0-10,7-1 43,0 0 0,1 1 1,-1 1-1,0 0 0,4 1-43,12 0-27,44-3 49,-15 1 15,49 5-37,-100-4 12,0 1-1,0 0 1,-1 1 0,1 0-1,0 0 1,0 0 0,4 3-12,-9-4 9,0 0 0,0 0 0,0 1 0,0-1 0,0 1 0,-1-1 0,1 1 0,-1-1 1,1 1-1,-1 0 0,0 0 0,1 0 0,-1 0 0,0 0 0,0 0 0,-1 0 1,1 0-1,0 1 0,-1-1 0,1 0 0,-1 0 0,0 0 0,0 1 0,0-1 1,0 1-10,-11 791 317,10-770-317,1-7 0,-1 0 0,0-1 0,-2 1 0,0-1 0,-3 11 0,6-26-5,-1 0 0,0 0 0,0 1 0,1-1 0,-1 0 0,0 0 0,0 0 0,0 0 0,0 0 0,0 0 0,0 0 0,0 0 0,0 0 0,-1-1 0,1 1 0,0 0 0,-1-1-1,1 1 6,0-1-100,1 0-1,-1 0 0,1 1 0,-1-1 0,1 0 0,-1 0 0,0 0 0,1 0 1,-1 0-1,0 0 0,1 0 0,-1 0 0,1 0 0,-1 0 0,0 0 0,1-1 1,-1 1-1,1 0 0,-1 0 0,1-1 0,-1 1 0,0 0 0,1 0 0,-1-1 1,1 1-1,-1-1 0,1 1 0,0-1 0,-1 1 0,1 0 0,-1-1 0,1 1 1,0-1-1,-1 0 0,1 1 0,0-1 0,0 1 0,0-1 0,-1 1 0,1-1 1,0 0-1,0 0 101,-3-21-7903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2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95 184 27501,'0'0'1208,"25"4"-448,80 12-69,-100-15-650,0-1-1,0 1 0,0-1 0,0-1 0,0 1 0,0-1 1,-1 0-1,1 0 0,3-1-40,-6 1 14,0 1-1,0-1 1,0 0-1,0-1 1,0 1 0,0 0-1,0 0 1,-1-1-1,1 1 1,-1-1-1,1 0 1,-1 1 0,1-1-1,-1 0 1,0 0-14,2-4 14,-1 0 1,-1 0 0,1 0-1,-1 0 1,0 0-1,0 0 1,0-1-1,-1 1 1,0 0-1,-1-4-14,1 4 7,0 3-5,0 0 0,0 0-1,-1 0 1,1 0 0,-1 0 0,0 0-1,0 0 1,0 0 0,0 0-1,0 0 1,-1 1 0,1-1 0,-1 1-1,0-1 1,0 1 0,0-1 0,-1 0-2,-2-1 0,1 0 0,-1 0 0,0 1 0,-1 0 1,1 0-1,0 0 0,-1 0 0,1 1 0,-1 0 0,-10-3 0,0 1 0,0 1-1,-1 0 1,1 1 0,-1 1-1,-5 1 1,17-1 5,0 1-1,0 0 0,0 1 1,1-1-1,-1 1 0,0 0 1,0 0-1,1 0 0,-5 2-4,7-1 3,0-1 0,0 1 0,1-1 0,-1 1 0,1-1 0,-1 1 0,1 0 0,0 0 0,-1-1 0,1 1 0,0 0 0,0 0 0,0 0 0,1 1 0,-1-1 0,0 0 0,1 0 0,0 0 0,-1 0 0,1 1 0,0-1 0,0 1-3,0-1 4,-1 5 12,0 1 1,0-1 0,1 1 0,1-1-1,-1 1 1,1-1 0,1 3-17,-2-8 0,1 0-1,0 0 1,0 0 0,0-1 0,0 1 0,0 0 0,0 0 0,0-1-1,1 1 1,-1 0 0,0-1 0,1 0 0,0 1 0,-1-1 0,1 0 0,0 0-1,0 0 1,-1 0 0,1 0 0,0 0 0,0 0 0,0-1 0,0 1-1,0-1 1,0 1 0,1-1 0,-1 0 0,0 0 0,79 2-25,-47-2 119,-33 0-43,-1 1-47,-1 1 1,1 0-1,-1 0 1,1-1-1,-1 1 1,0 0-1,0-1 0,0 1 1,0-1-1,0 1 1,0-1-1,0 0 0,-1 1 1,1-1-1,0 0 1,-1 0-1,1 0 1,-1 0-1,1 0 0,-1 0 1,-1 1-5,-8 4 11,1 3-2,1 0-1,-1 0 1,1 0 0,1 1-1,0 1 1,0-1 0,1 1-1,0 1 1,1-1 0,0 1-1,1 0 1,-3 10-9,2 3 37,0 0 0,2 0 0,0 0 0,2 1 0,1-1 0,1 5-37,0-20 14,0 0 1,1 0-1,1 0 1,0 0 0,0 0-1,1-1 1,0 1-1,0-1 1,1 1 0,1-1-1,-1-1 1,3 4-15,-3-7 0,0 1 0,0-1 0,1 0-1,0 0 1,0 0 0,0-1 0,0 1 0,1-1 0,0 0 0,-1-1 0,1 0 0,1 0-1,-1 0 1,0-1 0,1 1 0,-1-2 0,1 1 0,4 0 0,0 0-4,0-1 1,0 0-1,0-1 1,1 0-1,-1-1 0,0 0 1,0 0-1,-1-2 1,1 1-1,6-3 4,-12 3 0,-1 0-1,1 0 1,-1-1-1,0 1 1,1-1-1,-1 0 1,0 0-1,-1-1 1,1 1-1,-1-1 1,1 0-1,-1 0 1,0 0-1,0 0 0,-1 0 1,1-1-1,-1 1 1,0-1-1,0 0 1,-1 1-1,0-1 1,1 0-1,-1 0 1,-1-1 0,2-2-2,0 0 1,-1-1-1,0 1 1,-1 0-1,0-1 1,0 1-1,-1 0 1,0-1-1,0 1 0,-1 0 1,0 0-1,0 0 1,-1 0-1,0 0 1,-1 0-1,1 1 1,-2 0-1,1 0 1,-4-5 1,-4-2 5,-1 1 0,1 1 0,-2 1 0,0 0 0,0 0 0,-1 1 0,0 1 0,0 1 0,-1 0 0,-1 1 0,1 0 0,-1 2 0,0 0 0,0 1 0,-1 0 0,-6 1-5,-69-2-2658,89 5-1904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3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448 164 27068,'0'0'873,"0"0"-297,0 0 104,-16-21-111,4 4-468,7 8-64,0 0-1,-1 1 1,-1-1-1,1 1 1,-1 1-1,-1 0 1,1 0-1,-1 0 1,0 1-1,-1 0 1,0 0-1,0 1 1,0 0-1,0 1 1,-1 0-1,-4-1-36,-12 0 111,0 1-1,-1 1 1,1 2-1,-1 0 1,-21 3-111,44-1 10,0-1 1,1 1-1,-1-1 1,1 1-1,-1 0 1,1 0-1,-1 0 1,1 1-1,0-1 1,-1 1-1,1 0 1,0 0-1,0 0 1,0 0 0,1 1-1,-1-1 1,-1 2-11,0 1 27,0 0-1,1 1 1,-1-1 0,1 1 0,1-1 0,-1 1 0,1 0 0,0 0 0,-1 5-27,-2 14 99,1 0-1,2 0 1,0 0-1,2 20-98,0-33 17,0-5-5,0 0-1,0 0 1,1 0 0,-1 0 0,2-1-1,-1 1 1,1 0 0,0 0 0,2 4-12,-2-8 0,-1-1 0,1 1 0,0-1 0,0 1 0,1-1 0,-1 0 0,0 0 0,1 0 0,-1 0 0,1-1 0,0 1 0,0-1 0,-1 1 0,1-1 0,0 0 0,0 0 0,0 0 0,0-1 0,1 1 1,-1-1-1,0 1 0,2-1 0,15 2-4,0-1 0,0-1 0,0 0 1,0-2-1,0 0 0,0-1 0,0-1 0,-1-1 1,1-1 3,-13 4-1,0 0 0,0-1 0,0 0 0,-1 0 0,1-1 0,-1 0 0,0 0 1,0 0-1,-1-1 0,1 0 0,-1 0 0,0-1 0,0 1 0,0-1 0,-1 0 1,0 0-1,0 0 0,-1-1 0,0 0 0,0 1 0,0-1 0,-1 0 0,0 0 0,0 0 1,0-6 0,-1 7 2,13 440 876,-11-256-885,-3-120-47,-14-58-1222,2-12-837,1-3-2056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4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26268,'0'0'1932,"0"0"-983,0 0-260,0 0-86,0 0-113,-3 33-60,0-7-336,-5 65 668,2 54-762,12 386 478,-6-530-932,3-24-2350,2 0 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4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1 434 5442,'0'0'19481,"32"10"-15233,106 29-3584,-132-37-628,0 0-1,0-1 1,0 0 0,0 0-1,-1-1 1,2 0 0,-1 0 0,0 0-1,0-1 1,-1 1 0,1-1-1,0-1 1,0 1 0,0-1-1,-1 0 1,1-1 0,-1 1 0,1-1-1,-1 0 1,0 0 0,0-1-1,0 1 1,2-4-36,2-3 32,0-1-1,-1-1 1,0 1 0,-1-1-1,0 0 1,-1-1-1,4-12-31,-8 22 17,3-12 20,1-1-1,-2 0 0,0 0 1,-1 0-1,-1 0 0,0-1 1,-1 1-1,-1-1 1,0 1-1,-2-1 0,-2-14-36,2 25 3,1-1-1,-2 1 1,1 0-1,-1-1 0,0 1 1,0 0-1,0 1 1,-1-1-1,0 1 0,0-1 1,0 1-1,-1 1 1,0-1-1,0 0 0,0 1 1,-1 0-1,1 0 1,-1 1-1,0 0 0,0 0 1,0 0-1,-2 0-2,-5-2-1,0 1-1,0 0 1,0 1-1,-1 1 0,1 0 1,-1 0-1,0 2 1,0-1-1,1 2 1,-9 1 1,17-1 16,-1-1 1,1 2 0,-1-1 0,1 1-1,0-1 1,0 1 0,0 1-1,0-1 1,0 1 0,0 0 0,1 0-1,0 0 1,-1 1 0,1-1 0,0 1-1,0 0 1,1 1 0,-1-1-1,1 0 1,0 1 0,0 0 0,1 0-1,0 0 1,-1 0 0,1 0 0,1 0-1,-1 3-16,-4 15 149,2 1 0,1 0 0,1 0 0,1-1 0,1 19-149,0-32 31,0-2-36,0 0 0,1 0 0,0 0 0,0 0 0,1 0 0,0-1 0,0 1 0,1 0 0,0-1 0,0 0 0,1 0 0,0 0 0,0 0 0,0 0 0,1-1 0,0 0 0,5 4 5,-7-4-1743,-3-6-511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2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5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26364,'0'0'3089,"0"0"-2192,15 178-241,-15-96-208,0 9-143,0-1-49,0-3-48,0-12-32,0-13-64,0-16-48,0-12-64,0-11 0,0-5 0,0-13-176,0-5-224,0 0-337,0 0-607,2-15-1650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6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27357,'0'0'2225,"0"0"-1281,14 150-176,-14-75-287,0 15-145,0 10-16,0-2-80,3-2-144,3-16-96,-3-24 0,-1-9 0,-2-14 0,0-12 0,0-11-304,0-5-448,0-5-1105,0 0-7203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7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26140,'0'0'1545,"0"0"-406,0 0-331,1 24-189,0-4-489,1 49 767,-4 34-897,-4 65 796,-10 128-103,12-270-89,2-18-1743,2-17-5713,3-8-9212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7.4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36 22714,'0'0'5283,"0"0"-3859,28-6-610,87-20-219,-111 25-562,0 0-1,0 0 1,1 1-1,-1 0 0,1 0 1,-1 0-1,0 0 1,1 0-1,-1 1 1,0 0-1,0 0 1,3 1-33,-4-1 13,-1 0 0,0 1-1,1-1 1,-1 1 0,0-1 0,0 1 0,0 0 0,0 0 0,0-1 0,0 2 0,-1-1-1,1 0 1,-1 0 0,1 0 0,-1 1-13,2 5 10,0 0 0,0 1 0,-1-1 0,0 1 0,-1-1 0,0 1 0,0-1 0,-1 9-10,1-5 4,-1 5-7,1 1 1,-2 0-1,-1 0 0,0-1 1,-1 1-1,-1-1 0,0 0 1,-1 0-1,-4 7 3,5-14 3,-1 0 0,-1-1 0,1 1 0,-1-1 0,-1 0 0,0 0 0,0-1 0,-1 0 0,0-1 0,0 1 0,-1-1 0,1-1 0,-2 0 0,1 0 0,-9 4-3,4-5 12,-1 0-1,0-1 0,0 0 1,0-1-1,0-1 0,0-1 1,0 0-1,-15-1-11,247-6 1098,-67 1-1038,56 8-60,-110 11 3,-71-9-19,0-1 0,0-1 0,11 0 16,-36-3-25,0 0 1,1 0 0,-1 0-1,0 0 1,0 0 0,1-1-1,-1 1 1,0 0 0,0 0-1,1 0 1,-1 0 0,0 0 0,0 0-1,0 0 1,1-1 0,-1 1-1,0 0 1,0 0 0,0 0-1,1-1 1,-1 1 0,0 0-1,0 0 1,0 0 0,0-1-1,0 1 1,0 0 0,0 0-1,0-1 1,1 1 0,-1 0 0,0 0-1,0-1 1,0 1 0,0 0-1,0 0 1,0-1 0,0 1-1,0 0 1,-1 0 0,1-1-1,0 1 1,0 0 0,0 0-1,0-1 25,0-1-410,0-13-1818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8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16568,'0'0'10503,"0"0"-7723,0 0-2161,0 0-240,1 12-163,5 152 1001,-8 42-1217,0-31 466,2-37-524,0-137-361,0-1-275,0-13-2755,0-2-1036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0:59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22 26844,'29'-4'2476,"96"-9"-1457,-97 10-479,0 2 0,18 1-540,-35 1 73,-8-1-62,0 0 1,0 0-1,0 1 1,0 0 0,0 0-1,0 0 1,0 0-1,-1 0 1,1 0-1,0 1 1,-1-1-1,1 1 1,-1 0 0,1 0-1,-1 0 1,0 0-1,0 0 1,0 0-1,0 0 1,0 1-1,0-1 1,-1 1 0,1 0-1,-1-1 1,0 1-1,0 0 1,0 0-1,0 0 1,0 0-1,0 0 1,-1 0-1,0 1-11,2 4-10,-2 0 0,1 0-1,-1 1 1,0-1 0,-1 0-1,0 0 1,0 0 0,-1 0-1,0 0 1,0 0 0,-1 0-1,0 0 11,-2 2 0,-1-1 0,0 0 1,-1 0-1,0 0 0,0-1 0,-1 0 0,0 0 0,0-1 0,-1 0 0,0 0 0,0-1 1,-1 0-1,0-1 0,0 0 0,0 0 0,0-1 0,-1-1 0,1 0 0,-1 0 0,0-1 1,0 0-1,0-1 0,0 0 0,-2-1 0,-42 0-187,80-7 232,3 3 18,-1 2-1,1 1 1,0 1-1,0 1 1,21 5-63,-40-3 21,0 0-1,1 1 1,-2 0 0,1 1 0,0 0 0,-1 0 0,0 1 0,0 0 0,0 0 0,-1 1 0,0 0 0,-1 0 0,1 1-1,-1 0 1,-1 0 0,1 0 0,-2 1 0,1 0 0,-1 0 0,0 0 0,-1 0 0,0 1 0,0-1 0,-1 1-1,0 6-19,-1-1 32,0-1 0,-1 1 0,-1-1 0,0 1 0,-1 0 0,-1 2-34,1-10 10,0-1 0,-1 1 0,1-1 0,-1 0 0,-1 0 0,1 0 0,-1 0 0,0-1 0,0 1 0,0-1 0,-1 0-1,0 0 1,0-1 0,0 1-9,-10 6 16,0-1 0,0-1-1,-1 0 1,0-1-1,0 0 1,-1-1 0,0-1-1,0-1 1,0-1 0,-1 0-1,-3 0-15,-37 2-895,-1-2-1,-45-3 896,77-1-712,18 0-2437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1:09.82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60 1 18921,'0'0'3815,"0"0"-2580,0 0-547,0 0 3,0 0-197,-7 10 7,-20 34 145,25-41-437,0 0 0,0 1 0,0-1 0,1 1 0,0 0 1,0-1-1,0 1 0,0 0 0,0 0 0,1-1 0,-1 1 0,1 0 0,0 0 0,0 0 0,1 0 0,0 3-209,0 13 334,-10 380 1195,5 218-2327,4-667-3121,0 17-1057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1:10.22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18 1 28605,'0'0'838,"0"0"-121,4 34-156,1 4-464,1 9 12,-1 1 0,-3 0 0,-3 42-109,-17 66 344,8-80 38,3 2-1,3 2-381,4-75-13,3 8 280,16-10-67,284-3-139,-257 2-166,21-1-1956,-66-1 1937,0 0 0,0 0-1,0 0 1,0-1 0,0 1 0,0 0 0,0 0 0,0-1 0,0 1 0,0-1 0,0 1 0,0-1 0,0 1-1,0-1 1,0 0 0,0 1 0,0-1 124,3-12-6372,-3-3-15187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1:10.55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181 1 8324,'0'0'17272,"0"0"-15784,0 0-351,0 0-1,-104 235-159,82-113-273,8 0-160,5-8-127,5-12-113,-1-17-112,1-7-112,-1-22-80,1-19 0,-1-25-240,1-12-400,4 0-849,0-28-4594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1:37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0 15927,'0'0'2132,"0"0"-104,0 0 338,0 0-571,0 0-413,-27 8-290,-79 25-297,81-23 1917,25-10-2699,0 0 0,0 0-1,0 0 1,-1 0-1,1 1 1,0-1 0,0 0-1,0 0 1,0 0 0,0 0-1,0 0 1,0 0-1,0 0 1,-1 0 0,1 1-1,0-1 1,0 0 0,0 0-1,0 0 1,0 0-1,0 0 1,0 0 0,0 1-1,0-1 1,0 0-1,0 0 1,0 0 0,0 0-1,0 0 1,0 1 0,0-1-1,0 0 1,0 0-1,0 0 1,0 0 0,0 0-1,0 1 1,0-1 0,0 0-1,0 0 1,1 0-1,-1 0 1,0 0 0,0 0-1,0 0 1,0 1 0,0-1-1,0 0 1,0 0-1,0 0 1,1 0 0,-1 0-1,0 0 1,0 0-1,0 0 1,0 0 0,0 0-1,1 0 1,-1 0 0,0 0-13,27 5-211,-25-5 476,33 5-65,50 7 159,0-3 0,28-3-359,-40-6 87,539-16 389,-398 7-264,44 11-212,-61 0 33,-148 0-89,2 0-4869,-51-2 1294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80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1:38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26204,'0'0'1169,"0"0"-177,0 0-37,0 0-219,0 0-154,11 19-110,-10-18-468,12 22 102,1 0 0,1-1 0,1-1 0,1 0 0,1-1 1,10 8-107,55 39 503,6-2-503,-5-3 145,-77-57-130,-1 0-1,0 0 1,-1 0 0,1 1-1,-1 0 1,0 0 0,0 1-15,-3-5 1,-1 1 0,0-1 0,0 0 0,0 1 0,0-1 0,0 0 0,0 1 0,-1-1 0,1 1 0,-1-1 0,0 1 0,0-1 0,0 1 0,0-1-1,0 1 1,0 0 0,-1-1 0,1 1 0,-1-1 0,0 0 0,0 1 0,0-1 0,0 2-1,-5 5-3,-1-1 0,1 1-1,-1-1 1,0-1 0,-1 1 0,0-1 0,0 0-1,-6 2 4,-6 8 8,-66 56 164,-6 13-172,66-59 18,0 1-1,3 1 1,0 1 0,2 1 0,-5 11-18,26-42-20,0 0 0,0 0 0,0 0 0,0 0 0,0 0-1,1 0 1,-1 0 0,0 0 0,0 0 0,0 0 0,0 0 0,0 0 0,0 0 0,0 0 0,0 0 0,0 0-1,0 0 1,0 0 0,0 0 0,0 0 0,0 0 0,0 0 0,0 0 0,1 0 0,-1 0 0,0 0 0,0 0-1,0 0 1,0 0 0,0 0 0,0 0 0,0 0 0,0 1 0,0-1 0,0 0 0,0 0 0,0 0 0,0 0-1,0 0 21,9-8-436,-2 3-137,19-9-1700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19.5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19.59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34.2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58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0 147 27501,'0'0'1141,"0"0"-306,0 0-168,0 0-269,0 0-126,28 5-10,2 1-181,4 1 21,-1-2 0,0-1-1,1-1 1,11-3-102,189 2 482,287-5 130,-410-6-577,-2-6 1,0-4 0,41-15-36,58-11 2,-110 31-70,1 5 0,0 4 0,48 6 68,-86-1-271,-67-1-196,1 1-1,-1-1 1,1 0-1,0 0 1,-1 0-1,1-1 1,0 1-1,0-2 1,-3 0 467,-12-9-4938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58.6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28317,'0'0'1094,"0"0"-168,0 0-315,0 0-249,42 37-103,136 120-13,47 45 320,-202-180-519,18 17 195,24 29-242,-54-55 14,-1 0 0,0 1-1,0 1 1,-1-1 0,-1 1 0,-1 1 0,4 9-14,-9-20 0,0 1 0,0 0 0,-1-1 0,1 1 0,-1 0 0,-1 0 0,1 0 0,-1 0 0,0 0 0,0 0 0,-1 0 0,0 0 0,0-1 0,0 1 0,-1 0 0,1 0 0,-2-1 0,1 1 0,0-1 0,-1 0 0,-2 3 0,-5 4 0,-1 0 0,-1 0 0,0-1 0,0-1 0,-1 0 0,0 0 0,-2-1 0,4-1 0,-51 34 0,22-16 0,1 1 0,1 2 0,1 1 0,2 2 0,-9 14 0,42-45-73,1 1 0,-1 0 0,1 0 0,0 0 0,-1 0 0,1 1 1,0-1-1,1 0 0,-1 0 0,0 1 0,0-1 0,1 0 0,0 1 0,-1-1 0,1 1 0,0-1 0,0 0 0,0 2 73,0-4-2193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8:02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2745 26876,'0'0'1750,"0"0"-738,0 0-442,0 0-260,0 0-139,7-2-25,11-6-66,0-1 0,-1-1 0,0-1-1,-1 0 1,13-12-80,13-8 146,176-129 713,146-144-859,-148 113 217,8 10 1,12 6-218,209-139 93,-273 206-93,4 9 0,9 5 0,48-27 0,203-136 0,98-50 0,-480 280 0,42-22 0,2 4 0,33-7 0,-61 24 0,-65 25 0,0 0 0,0 0 0,-1 0 0,1-1 0,-1 1 0,0-1 0,0 0 0,0 0 0,0-1 0,-1 1 0,1-1 0,-1 0 0,0-1 0,0 1 0,0-1 0,1 1 0,0 0 0,0 1 0,0-1 0,0 1 0,1 0 0,-1 0 0,1 0 0,0 1 0,2-2 0,-3 4-69,-3-8-2922,-1 1-400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6.8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8:03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27645,'0'0'1288,"0"0"-386,0 0-267,0 0-214,0 0-111,0 0-27,39 11-78,131 39-34,-131-38-107,21 6 275,50 21-339,-93-31 59,-1 0-1,0 1 1,-1 1 0,1 0-1,-2 1 1,0 1 0,8 8-59,-19-17 6,0 1 1,0 0 0,0 0-1,-1 0 1,0 0 0,1 1-1,-2-1 1,1 1 0,0-1-1,-1 1 1,0-1 0,0 1 0,0 0-1,-1 0 1,1 3-7,-1 5-1,0 1-1,-1 0 1,0-1-1,-1 1 1,-2 1 1,-4 15 0,-3-2 0,0 1 0,-2-1 0,0-1 0,-2 0 0,-11 13 0,-14 27 0,5-2 0,-24 61 0,49-103 0,2 1 0,1-1 0,1 1 0,0 1 0,2-1 0,1 1 0,1 14 0,2-38-21,0-1 1,0 1-1,0-1 0,0 1 0,0-1 1,0 1-1,0-1 0,1 0 1,-1 1-1,0-1 0,0 1 1,1-1-1,-1 1 0,0-1 0,1 0 1,-1 1-1,0-1 0,1 0 1,-1 1-1,0-1 0,1 0 0,-1 1 1,1-1-1,-1 0 0,1 0 1,-1 1-1,0-1 0,1 0 0,-1 0 1,1 0-1,-1 0 0,1 0 1,0 0 20,17 1-1531,-13-1 632,23 0-5688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8:04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83 884 3089,'0'0'20306,"0"0"-15365,17 36-4016,62 119-335,-73-143-537,0 0-1,2-1 1,-1 0 0,1 0 0,1-1-1,0 0 1,0 0 0,1-1 0,0-1-1,6 4-52,-3-2 60,0 0 1,2 0 0,0-1 0,0 0 0,0-2 0,1 0 0,0 0 0,0-2 0,1 0 0,0-1 0,7 1-61,18 0 118,-1-1-1,1-2 1,31-4-118,-64 2 4,1-1 1,-1-1-1,0 1 0,1-2 0,-1 1 1,0-1-1,-1 0 0,1-1 0,-1 0 1,1 0-1,-1-1 0,0 0 0,-1-1 1,1 0-1,-1 0 0,5-5-4,-3 1 9,0-1 0,-1 1 0,0-2 0,-1 1 1,-1-1-1,1 0 0,-2 0 0,0-1 0,0 1 0,-1-1 0,2-10-9,2-32 36,-2-1 0,-2 1 1,-3-1-1,-3-17-36,1-5 13,1 42-9,-2 1 0,-1-1 0,-2 1 0,-2 0 0,-1 1 1,-1 0-1,-2 0 0,-1 1 0,-2 0 0,-1 1 0,-2 1 1,-1 0-1,-1 1 0,-2 2 0,-1 0 0,-6-5-4,16 20 1,1 0 0,-2 1-1,0 1 1,0 0 0,-1 1-1,0 1 1,-1 0 0,0 1-1,0 0 1,-1 1 0,0 1-1,0 0 1,-1 2 0,1 0-1,-1 0 1,-8 1-1,-113 1 3,130 2 1,0 1 1,0 0-1,0 0 1,0 1 0,0 0-1,1 0 1,-1 1-1,1 0 1,-1 0 0,1 1-1,0 0 1,-3 2-5,-1 2 19,1 0 1,-1 1-1,2 0 0,-1 1 1,1 0-1,0 0 0,-1 4-19,-6 10 43,2 0 0,1 0 0,0 1 0,2 1 0,1 0 0,1 1-1,1 4-42,-3 25 78,3 1-1,2-1 0,3 1 1,3 56-78,0-63 45,1-8-33,2-1-1,1 0 1,3 0-1,1 0 1,1-1-1,3 0 1,1 0-1,2-2 1,2 0-1,13 21-11,-20-39 0,-5-10 0,-1-1 0,1 0 0,1 0 0,0 0 0,0-1 0,5 5 0,5-8 26,-15-4-78,-1-1-1,0 0 1,1 0 0,-1 0-1,1 0 1,-1 0-1,1 0 1,-1 0-1,1 0 1,-1 0 0,1 0-1,-1 0 1,1 0-1,-1 0 1,0 0-1,1-1 1,-1 1-1,1 0 1,-1 0 0,1 0-1,-1-1 1,0 1-1,1 0 1,-1 0-1,0-1 1,1 1 0,-1 0-1,0-1 1,1 1-1,-1 0 1,0-1-1,0 1 1,1-1 0,-1 1-1,0 0 1,0-1-1,0 1 1,0-1 52,4-31-2964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8:06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22602,'0'0'4269,"0"0"-2663,0 0-752,0 0-161,0 0-194,3 6-123,6 9-269,0 0 0,1-1 0,0 0 0,1 0-1,1-2 1,2 2-107,87 77 362,-73-66-252,91 76 549,85 53-659,-132-105 32,3-4 0,1-3 0,62 23-32,450 151 0,48 22 0,-417-140 0,198 81 0,-283-125 0,91 53 0,-195-90 0,0 2 0,22 20 0,-32-23 0,1-1 0,1 0 0,1-2 0,0 0 0,1-1 0,-10-6 0,-11-4 0,1 0 0,-1 0 0,0-1 0,1 0 0,-1 0 0,1 0 0,0 0 0,2 0 0,-5-1-1,-1 0 1,1 0-1,-1 0 0,0 0 1,1 0-1,-1 0 0,0 0 1,1 0-1,-1 0 0,1 0 1,-1 0-1,0 1 0,1-1 1,-1 0-1,0 0 0,1 0 1,-1 1-1,0-1 0,1 0 1,-1 0-1,0 1 0,0-1 1,1 0-1,-1 0 0,0 1 1,0-1-1,1 0 0,-1 1 1,0-1-1,0 0 0,0 1 1,0-1-1,1 1 0,-1-1 1,0 0-1,0 1 1,0 0-213,0-6-462,0-46-1680,0 25-2118,0 13-6852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8:07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508 1 24475,'0'0'2705,"0"0"-1144,0 0-547,0 0-294,0 0-205,0 0-107,-2 5-53,0 4-309,0 1 0,1 0 0,0-1 0,0 1 0,1 0 0,1 0 0,0 0 0,0-1 0,0 1 0,2 0 0,-1-1 0,1 1 0,0-1 0,3 5-46,11 23 53,2 0 1,20 30-54,-35-61 12,249 371 241,-249-371-255,-2-4 2,0 0 0,-1-1 0,0 1 0,1 0 0,-1 1 0,0-1 0,0 0 0,0 0 0,0 0 0,0 1 0,-1-1 0,1 0 0,-1 1 0,1-1 0,-1 0 0,0 1 0,0-1 0,0 1 0,0-1 0,-1 0 0,1 1 0,0-1 0,-1 0 0,0 1 0,0-1 0,1 0 0,-1 0 0,-1 0 0,1 1 0,0-1 0,0 0 0,-1-1 0,1 1 0,-2 2 0,-4 1 0,1 0 0,-1 0 0,0-1 0,-1 1 0,1-2 0,-1 1 0,1-1 0,-1 0 0,-4 1 0,-75 18 0,-1-3 0,-85 7 0,92-14 0,-47 5 0,-24-4 0,144-12-35,0-1-1,0 1 1,0 0-1,0 1 1,0 0-1,0 0 1,-1 1 35,4 0-1211,5 5-1332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8:13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20745,'0'0'2516,"0"0"-824,0 0-494,0 0-235,0 0-123,-9 6-77,-29 17-83,28-17-58,10-6-522,0 1 0,1-1 0,-1 1-1,0 0 1,1-1 0,-1 1 0,1-1 0,-1 1-1,1-1 1,-1 1 0,1-1 0,-1 0 0,1 1-1,-1-1 1,1 0 0,-1 1 0,1-1 0,0 0-1,-1 0 1,1 1 0,0-1 0,-1 0 0,1 0 0,0 0-1,-1 0 1,1 0 0,0 0 0,-1 0 0,1 0-1,0 0-99,31 0-469,-21-1 692,781-11-223,-664 9 0,108-7 0,-170 9 0,-55 0-70,-11-1 13,0 1-1163,0 1-875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8:17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1 289 23915,'0'0'3970,"0"0"-2468,0 0-795,0 0-270,0 6-229,0 17-82,0-23-120,0 1 0,0-1 1,0 0-1,0 1 0,0-1 0,0 0 0,0 1 1,0-1-1,0 0 0,1 0 0,-1 1 1,0-1-1,0 0 0,0 0 0,0 1 1,1-1-1,-1 0 0,0 0 0,0 1 1,1-1-1,-1 0 0,0 0 0,0 0 1,1 0-1,-1 1 0,0-1 0,1 0 0,-1 0 1,0 0-1,1 0 0,-1 0 0,0 0 1,0 0-1,1 0 0,-1 0 0,0 0 1,1 0-1,-1 0 0,0 0 0,1 0 1,-1 0-1,0 0 0,1 0 0,-1 0 1,0-1-1,0 1 0,1 0-6,3 0 62,416 17 1394,-373-17-1416,64 0-14,-1-4-1,2-6-25,184-16 0,107 11 0,-390 15 0,145-3 0,237-12 0,-312 7 0,-2-3 0,1-4 0,61-20 0,-12 1 0,98-10 0,-66 14 0,-114 24 0,0 1 0,0 3 0,1 2 0,6 2 0,34 0 0,-31-2-96,-58-15-1315,-1 9 1068,0 3 82,0 0-1,0 0 1,0 0 0,0 0-1,0 0 1,-1 1 0,1-1-1,-1 0 1,0 0-1,0 1 1,0-1 0,0 0-1,-1 0 262,-14-17-4132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8:17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24155,'0'0'4242,"0"0"-2748,0 0-723,0 0-256,0 0-214,0 0-76,36 16-47,115 57-20,-129-61-115,-1 1 0,0 1 1,-1 0-1,0 2 0,-1 1 0,-1 0 1,-1 1-1,-1 1 0,0 0 1,1 5-44,-14-20 7,17 22 98,-1 0 0,14 27-105,-28-42 8,0-1 0,0 1 0,-1-1-1,0 1 1,-1 1 0,-1-1 0,1 0-1,-2 1 1,0-1 0,0 4-8,0 11 0,0-16 0,-1-1 0,0 1 0,0-1 0,-1 1 0,0-1 0,0 1 0,-1-1 0,-1 0 0,0 0 0,0 0 0,-2 5 0,-19 21 0,-1 0 0,-2-2 0,-1-1 0,-21 17 0,19-17 0,-190 213 0,153-172-96,66-71-547,2-2-1393,7 0-2744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09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09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09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0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09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09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1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1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1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1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1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26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475 2768 24411,'0'0'1732,"0"0"-417,0 0-336,0 0-339,0 0-101,0 0-11,4 3-71,1-1-401,-1 0 0,1 0 0,0 0 0,0 0 0,0-1 0,0 0 0,0 0 0,0 0 0,0 0 0,1-1-56,61 0 239,-30-1-142,-7 2-54,-1-2 0,1-1 0,-1-2 1,1 0-1,-1-2 0,27-9-43,0-8 41,-1-1 0,-1-3 0,-2-3 0,-1-1 0,-1-3 0,15-15-41,37-37 80,-3-4-1,24-35-79,-72 70 40,-2-2-1,-3-3 1,-3-1-1,-2-2 1,24-53-40,-41 67 13,-2-1 1,-3-1 0,-1-1 0,-3 0-1,-2-1 1,-3-1 0,-2 0-1,-1-16-13,-2-198 60,-5 196-45,-1 49-11,-2 1 0,0 0-1,-1 0 1,-1 0 0,-1 1 0,-1-1 0,-1 2-1,-1-1 1,-1 1 0,-3-5-4,-21-32 12,-2 1-1,-37-41-11,31 46 5,-2 1 0,-3 3 0,-1 1 0,-47-32-5,22 25 5,-2 3 0,-3 3 0,-26-9-5,81 45 0,1 0 0,-2 2 0,1 0 0,-1 2 0,0 1 0,-1 0 0,0 2 0,0 1 0,-1 1 0,-18 0-1,0 3-1,0 1 1,-20 5 1,40-3 1,0 1-1,0 1 1,1 2-1,0 0 1,0 1-1,1 1 1,-1 2-1,-17 9 12,2 3-1,0 0 1,1 3 0,2 1-1,1 2 1,1 1-1,1 1 1,2 2 0,2 1-1,1 1 1,-11 22-12,14-18 0,2 1 0,2 1 0,1 1 0,3 0 0,1 2 0,3 0 0,1 0 0,2 1 0,3 0 0,1 0 0,2 21 0,3-65 5,0 0 0,0 0 0,0 0 0,0 0 0,0 0 0,1 0 0,-1 0 0,1 0 0,-1 0 0,1 0 0,0 0 0,-1-1 0,1 1 0,0 0 0,0 0 0,1-1 1,-1 1-1,0-1 0,0 1 0,1-1 0,-1 1 0,1-1 0,-1 0 0,1 0 0,0 0 0,-1 0 0,1 0 0,0 0 0,1 0-5,5 1-412,0 0 0,0-1 0,0 0 0,0 0 0,0-1 0,7 0 412,-13 0-200,-1 0-2220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26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28461,'0'0'1158,"0"0"-176,0 0-350,4 39-256,0-6-301,7 62 426,19 78-501,-24-146 68,46 190 331,-36-163-341,2-2-1,23 48-57,-41-99 0,1 1 0,0-1 0,0 0 0,0 1 0,0-1 0,0 0 0,1 0 0,-1 0 0,0 0 0,0 0 0,1 0 0,-1 0 0,0 0 0,1-1 0,-1 1 0,1 0 0,-1-1 0,1 1 0,0-1 0,-1 0 0,1 0 0,-1 1 0,1-1 0,0 0 0,-1 0 0,2-1 0,2 1 0,-1-1 0,1 1 0,-1-1 0,1 0 0,-1-1 0,0 1 0,0-1 0,0 0 0,4-2 0,29-20 0,-2-2 0,32-30 0,32-24 0,-74 64-18,-1 0-1,2 2 1,0 0-1,1 2 1,0 1-1,0 2 1,1 0-1,1 2 1,-1 1-1,1 1 1,0 2-1,0 0 1,1 2-1,20 3 19,-49-2-35,-1-1 0,1 1-1,-1 0 1,0 0-1,1 0 1,-1 0 0,0 0-1,1 0 1,-1 0 0,0 0-1,1 0 1,-1 0 0,0 0-1,1 0 1,-1 1 0,1-1-1,-1 0 1,0 0 0,1 0-1,-1 0 1,0 0 0,0 1-1,1-1 1,-1 0 0,0 0-1,1 1 1,-1-1-1,0 0 1,0 0 0,0 1-1,1-1 1,-1 0 0,0 1-1,0-1 1,0 0 0,0 1-1,1-1 1,-1 0 0,0 1-1,0-1 1,0 0 0,0 1-1,0-1 1,0 1 35,1 28-3580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32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211 117 20121,'0'0'4802,"0"0"-2867,0 0-935,0 0-192,0 0-162,-7 1-35,5-1-558,-1 0-1,1 1 0,-1-1 1,1 1-1,-1 0 1,1 0-1,-1 0 1,1 0-1,0 0 1,0 0-1,0 0 1,-1 1-1,1-1 1,0 1-1,1 0 1,-3 1-53,-1 4 122,0 0 0,0 0 1,0 1-1,1 0 0,-1 2-122,-17 36 177,2 0-1,3 2 0,2 0 1,1 1-1,3 0 0,-3 36-176,2 36 113,5 0 0,5 27-113,3-134 7,0-1 1,1 0-1,0 0 1,1 1-1,1-2 1,0 1-1,1 0 0,0-1 1,1 0-1,0 0 1,1 0-1,0-1 1,1 0-1,2 2-7,0-1 1,0-1-1,1 1 1,0-2-1,1 0 0,0 0 1,1-1-1,0 0 0,0-1 1,1-1-1,0 0 1,0-1-1,5 1 0,-12-5-2,0 1 0,1-2 0,-1 1 0,1-1 0,0 0 0,-1-1 0,1 1 0,0-2 0,-1 1 1,1-1-1,-1 0 0,1-1 0,-1 1 0,1-2 0,-1 1 0,0-1 0,0 0 0,0 0 0,0-1 0,-1 0 0,1 0 0,-1-1 0,0 0 0,-1 0 0,1 0 0,1-2 2,12-14-3,-1-2 0,-1 0 0,-1 0-1,-1-2 1,-1 0 0,-1 0 0,-1-2-1,-1 1 1,-2-1 0,1-6 3,2-18-5,-3 0-1,-1 0 1,-3 0 0,-3-1 0,-1-11 5,0 11-3,1 32 3,-2 0 0,0 1 0,-1-1 0,-1 1 0,0-1 0,-2 1 0,0 0 0,-2-1 0,-4-4-3,-2 1 1,0 0-1,-2 1 0,0 0 1,-1 1-1,-9-8 3,-6-5-5,-2 1-1,-2 1 1,-9-6 5,29 27 3,-1-1 0,0 2 0,-1 0 0,-5-2-3,13 9-1,-1-1 0,0 1 0,1 0 0,-1 1 0,0 0 0,0 0 0,0 1 0,-1 0 0,-5 0 1,10 2 1,1 0 0,-1 0 1,0 0-1,1 0 0,-1 1 0,1 0 1,0 0-1,-1 0 0,1 0 1,0 1-1,0 0 0,0 0 1,1 0-1,-1 0 0,1 0 1,0 1-1,-1-1 0,2 1 0,-2 1-1,-9 13 34,1 0-1,1 1 1,-5 12-34,8-14-148,0 0 0,1 1 0,2-1 0,-1 2 0,2-1 0,1 0 0,0 1-1,1-1 1,1 1 0,1 9 148,0-13-2569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52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26220,'0'0'2540,"0"0"-1582,0 0-318,3 36-277,10 118-190,-9 8 102,-6-133-207,2 0-1,2 0 0,0 0 1,2 0-1,1 0 0,1 0 1,2-1-1,2 4-67,9 15 98,1 0-1,3-1 1,2-2 0,2 0 0,1-2 0,15 15-98,-38-49 3,2-1-1,-1 0 1,1 0 0,0 0 0,0-1 0,1 0-1,0 0 1,0-1 0,0 0 0,0-1 0,1 0-1,0 0 1,0 0 0,0-1 0,0-1 0,1 0-1,-1 0 1,1 0 0,0-1 0,-1-1-1,4 0-2,-9 1 0,1-1-1,0 0 0,-1 0 1,1-1-1,-1 1 0,1-1 1,-1 0-1,1 0 0,-1-1 1,1 1-1,-1-1 0,0 0 1,0 0-1,0 0 0,0-1 1,0 1-1,0-1 0,-1 0 1,0 0-1,1-1 0,-1 1 1,0 0-1,0-1 0,1-3 1,5-5 0,-1-2 0,-1 1 0,0-1-1,-1 0 1,-1-1 0,0 1 0,0-1-1,-2 0 1,0 0 0,0-6 0,1-27-1,-1 0 1,-4-31 0,0 15-2,2 42 0,-2-1 0,0 1 0,-1 0 1,-1-1-1,-1 1 0,-1 1 0,-4-12 2,-6-8-2,-2 2 1,-2 0-1,-2 1 1,-19-26 1,31 50 0,-1 0 1,-1 1-1,-1 1 1,0 0-1,0 0 1,-1 1-1,0 1 1,-1 0-1,-1 1 0,1 0 1,-1 1-1,-1 1 1,-6-2-1,10 5 5,-1 1 0,1 1 0,0 0 0,-1 0 0,1 1 0,-1 1 0,1 0 0,-1 1 0,-9 2-5,18-2 4,0 1 1,0-1-1,0 1 0,1 0 1,-1 0-1,1 0 0,-1 0 1,1 1-1,0 0 0,0-1 0,0 1 1,0 0-1,0 1 0,0-1 1,1 0-1,0 1 0,0-1 1,0 1-1,0 0 0,0 0 0,1 0 1,0-1-1,0 1 0,0 1 1,0 0-5,-3 13 1,0 0-1,2 0 1,0 0 0,1 1 0,1 0-1,0 141-2417,0-135-1390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53.3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1 19545,'0'0'6427,"0"0"-4205,0 0-1347,0 0-170,0 0-145,-7 11-27,-2 5-395,1 0-1,0 1 0,1 1 0,1-1 0,1 1 0,1 0 0,0 0 0,1 1 1,1-1-1,1 4-137,-2 359 531,5-211-534,2-76-1374,-4-109-704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54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92 26140,'0'0'2478,"0"0"-1261,0 0-483,0 0-217,34-15-181,112-45-106,-138 57-205,0 0 0,1 0 1,-1 1-1,1 0 0,0 0 1,0 1-1,-1 0 0,1 1 1,0 0-1,6 1-25,9 0 70,-16 0-50,-1 0 0,1 0 1,0 1-1,0 0 1,-1 1-1,1-1 1,-1 1-1,1 1 0,-1-1 1,0 1-1,-1 1 1,1-1-1,-1 1 1,0 0-1,0 1 0,0-1 1,4 7-21,6 6 40,-1 2 0,-1 0 0,0 1 0,-2 0 0,3 8-40,-9-15 6,0 0 1,-1 0 0,0 1-1,-1 0 1,-1-1 0,0 2 0,-1-1-1,0 8-6,-2-14-1,0 0 0,0 0-1,-1 0 1,0 0 0,0 0 0,-1 0-1,0 0 1,-1-1 0,0 1 0,0-1-1,-1 1 1,0-1 0,0 0-1,-1-1 1,-1 2 1,-11 10-7,-1 0 0,-2 0 0,1-2 0,-2-1-1,0 0 1,-2-2 0,-6 4 7,-14 5-29,-2-1-1,-1-2 1,-19 5 29,48-19-8,3-1-1,-1 0 0,0 0 0,-1-1 0,1-1 0,-1-1 0,0 0-1,1-1 1,-3-1 9,28-7 43,28-9 22,1 1 0,0 2 0,1 1 1,0 3-1,1 1 0,4 1-65,52-2-2,0 3 0,10 5 2,-62 2 0,0 3 0,0 2 0,-1 1 0,0 3 0,-1 1 0,0 3 0,0 1 0,19 11 0,-56-24-109,-1 1 1,1-1-1,-1 1 0,1 0 0,-1 0 1,0 1-1,-1-1 0,4 4 109,-5-4-5098,-3-3-13713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9:55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52 27565,'0'0'1259,"0"0"-355,0 0-191,35-8-244,-1-1-366,-1-1 4,0 3 0,1 0 0,0 2 0,-1 2 0,28 1-107,-45 2 59,-1 0 0,0 2 0,0 0 0,0 0 0,0 2 0,-1 0 0,1 0 0,12 7-59,-21-8 19,0 0 0,0 0 0,-1 0-1,0 1 1,1 0 0,-1 0 0,-1 0 0,1 0-1,0 1 1,-1 0 0,0 0 0,0 0-1,-1 1 1,0-1 0,0 1 0,0 0 0,0 0-1,-1 0 1,0 0 0,0 0 0,-1 0 0,1 3-19,-1-5-1,0-1 0,-1 1 1,0 0-1,1 0 1,-1-1-1,0 1 1,-1 0-1,1 0 1,-1-1-1,0 1 1,1 0-1,-2-1 1,1 1-1,0-1 1,-1 1-1,0-1 1,1 1-1,-1-1 1,-1 0-1,1 0 1,0 0-1,-1 0 0,1-1 1,-1 1 0,-7 4-10,1-1 0,-1-1 0,-1 0 0,1 0 0,-1-1 0,1 0 0,-7 1 10,-12 4-34,0-2 0,-1-1 0,1-1-1,-18-1 35,-122 1-198,156-5 181,339-4 294,-314 4-270,-1 0 1,1 1-1,-1 1 0,1-1 0,-1 2 1,0 0-1,0 0 0,0 1 0,6 2-7,-10-2 22,0 1-1,0-1 0,0 1 0,0 0 1,-1 1-1,0 0 0,0 0 0,0 0 1,-1 0-1,0 1 0,0 0 0,-1 0 1,2 3-22,-2-1 13,0 1 1,0-1-1,-1 1 1,0 0 0,-1 0-1,0 0 1,0 0-1,-1 1 1,-1-1-1,0 0 1,0 4-14,-1-10 0,1-1 0,0 0 0,-1 1 0,0-1 0,0 0 0,0 0 0,0 1 0,0-1 0,0 0 0,-1 0 0,0-1 0,0 1 0,1 0 0,-2 0 0,0 1 0,-3 2 0,0 0 0,-1 0 0,0-1 0,1 0 0,-1-1 0,-5 3 0,-14 6 0,-1-1 0,1-1 0,-15 2 0,7-4-4,0-1-1,0-2 1,0-1-1,-1-1 1,0-3-1,-29-1 5,55-1-11,-1 1-1,1-1 0,0-1 1,0 0-1,0 0 0,-1-1 12,7 2-187,1 0 0,-1 0 0,0 0 0,1 0 0,-1-1 0,1 1 0,-1-1 0,1 0-1,0 1 1,0-1 0,0 0 0,0-1 0,0 1 0,0 0 0,0 0 0,1-1 0,-1 1-1,1-1 1,-1 1 0,1-1 0,0-1 187,0-7-9548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2:52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24619,'0'0'2263,"0"0"-1236,0 0-275,0 0-237,0 0-222,0 0-90,3 10 29,50 125 566,-20-54-224,2 17-574,18 90 233,-16-52 139,32 68-372,-41-131 86,201 477 287,-68-235-61,-67-139-197,6 37-115,-71-148 0,3-1 0,3-2 0,2-1 0,3-2 0,26 28 0,-32-45 0,122 146 0,-112-140 0,2-2 0,43 32 0,50 24 0,150 82 0,-264-169 0,226 153 0,-141-90 0,3-5 0,33 11 0,-26-25 0,1-6 0,66 17 0,1065 382 0,-1187-428 0,108 42 0,184 67 0,-221-89 0,96 16 0,349 44 0,-32-6 0,24-1 0,5-27 0,-278-35 0,66 6 0,205 27 0,-53-5 0,15-22 0,-488-39 0,667 24 0,-306-38 0,-394 11 0,201-16 0,112-27 0,-5-5 0,-148 26 0,118-33 0,37-36 0,48-11 0,-39 30 0,-84 20 0,51-27 0,196-104 0,-321 114 0,-77 25 0,-1-4 0,-3-5 0,10-13 0,16-6 0,-82 49 0,63-36 0,-3-4 0,91-76 0,-164 114 0,-2-2 0,0 0 0,20-32 0,12-14 0,-30 39 0,-2-2 0,8-17 0,-16 23 0,2 0 0,1 2 0,2 1 0,5-4 0,-9 12 0,-27 21 0,0-1 0,-1 0 0,1 0 0,0 0 0,0-1 0,-5-2 0,-68-10 0,21 3 0,-1 2 0,-50 1 0,79 8 0,19 0 0,0 0 0,0-1 0,0-1 0,0 0 0,-12-3 0,23 2 0,2 1 0,0 1 0,0-1 0,0 1 0,0 0 0,0-1 0,0 1 0,0 0 0,0-1 0,0 1 0,0-1 0,0 1 0,0 0 0,0-1 0,1 1 0,-1 0 0,0-1 0,0 1 0,0 0 0,1-1 0,-1 1 0,0 0 0,0-1 0,1 1 0,-1 0 0,0 0 0,0-1 0,1 1 0,-1 0 0,0 0 0,1-1 0,-1 1 0,0 0 0,1 0 0,-1 0 0,1 0 0,-1 0 0,0 0 0,4-2 0,138-60 0,143-41 0,-249 90 0,-31 16 0,-3 11 0,-1-1 0,0 1 0,-1-1 0,0 1 0,-2 5 0,1 24 0,1-42 0,-1 57 0,2 0 0,2 0 0,4-1 0,2 1 0,3 4 0,23 63 0,-34-119-147,-1-5-899,3-1-1395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2:56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2:56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2:56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2:56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2:56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31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34.2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28461,'0'0'838,"0"0"-86,0 0-10,34 2-286,110 7-189,77 17 312,909 9 93,-996-43-672,10-7 0,83-6 0,335 7 0,-549 21 0,-9-7-5,0 0-154,3 0-4036,-7 0-538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1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1 27773,'0'0'1809,"0"0"-1084,0 0-47,0 0-137,0 0-271,0 15-110,-1-4-133,0-1-1,0 1 0,1-1 0,0 1-1,1-1 1,0 0 0,0 1 0,1-1 0,1 0 0,0 0-1,1 1-25,5 6 73,0 0 0,1-1 0,1-1 0,1 0 0,6 6-73,70 69 165,-80-83-169,20 19 4,31 20 0,-32-27 0,-1 3 0,14 14 0,-38-35 0,-1 1 0,0-1 0,0 1 0,1-1 0,-1 1 0,0 0 0,-1-1 0,1 1 0,0 0 0,0 0 0,-1-1 0,1 1 0,-1 0 0,0 0 0,1 0 0,-1 0 0,0 0 0,0 0 0,0 0 0,0 0 0,-1-1 0,1 1 0,0 0 0,-1 0 0,1 0 0,-1 0 0,0-1 0,0 1 0,0 0 0,0 0 0,0 0 0,-4 5 0,0 0 0,0-1 0,-1 1 0,1-1 0,-1-1 0,-4 4 0,-128 106 0,12-10 0,-24 34 0,66-60 0,84-78 0,0-1-1,0 0 1,0 0 0,0 0-1,0 1 1,0-1 0,0 0-1,0 0 1,0 0 0,0 1-1,0-1 1,0 0-1,0 0 1,1 0 0,-1 1-1,0-1 1,0 0 0,0 0-1,0 0 1,0 0 0,1 0-1,-1 1 1,0-1 0,0 0-1,0 0 1,1 0 0,-1 0-1,0 0 1,0 0 0,0 0-1,1 0 1,-1 0 0,0 0-1,0 0 1,0 0-1,1 0 1,-1 0 0,0 0-1,0 0 1,0 0 0,1 0-1,-1 0 1,0 0 0,0 0-1,0 0 1,1 0 0,-1 0-1,0 0 1,0 0 0,14 1-119,17-1-874,3 0-1384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3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1 303 27357,'0'0'1243,"0"0"-576,0 0-102,0 0-151,33 2-105,108 4 100,226-5 1330,-183-3-1675,31 2-64,0-9 0,65-16 0,-39-11 0,544-73 0,-764 107 0,53-7 0,-1-4 0,20-7 0,-54 13 0,1 1 0,0 2 0,0 2 0,0 1 0,28 5 0,21-2 0,29-2-88,-117-21-1363,-1 19 1255,0 0 1,0 1-1,0-1 1,0 0-1,-1 1 1,1-1-1,0 0 1,-1 1-1,1-1 1,-1 1-1,1-1 1,-1 1-1,0-1 1,0 1-1,0-1 1,0 1-1,0 0 1,0-1-1,0 1 1,0 0-1,0 0 1,-1 0-1,1 0 1,0 0-1,-2-1 196,-16-11-7932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3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29101,'0'0'963,"0"0"-152,0 0-218,0 0-260,0 0-130,0 0-3,13 6-21,44 28-53,-1 3 0,-3 2 1,7 8-127,-16-15 5,-31-23-5,0 0 0,0 1 0,-1 0 0,-1 1 0,0 0 0,1 2 0,-10-8 0,0 0 0,-1 0 0,0 1 0,0-1 0,0 1 0,0-1 0,-1 1 0,0-1 0,0 1 0,0 0 0,-1-1 0,0 1 0,0-1 0,-1 0 0,-1 5 0,-4 4 0,-1 0 0,-1 0 0,0-1 0,0-1 0,-2 1 0,1-2 0,-12 10 0,-17 20 0,16-15 0,1 0 0,2 2 0,0 0 0,2 1 0,1 1 0,1 1 0,-4 15 0,17-35-105,1-1 0,0 0-1,1 1 1,0-1 0,1 1 0,0 0 105,0-10-41,0 3-1796,1-3-2302,0 2-7570,1 0-172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5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1 110 24875,'0'0'3138,"0"0"-1802,0 0-549,0 0-320,0 0-205,0 6-11,0 20 55,0-25-284,0 1 0,1-1-1,-1 0 1,1 1-1,-1-1 1,1 0-1,0 0 1,-1 0-1,1 1 1,0-1 0,0 0-1,0 0 1,0 0-1,0 0 1,0 0-1,0-1 1,0 1 0,0 0-1,0 0 1,0-1-1,1 1 1,-1-1-1,0 1 1,0-1-1,1 1 1,-1-1 0,0 0-1,1 0 1,-1 1-1,0-1 1,1 0-1,0 0-21,5 1 76,34 8 111,1-1 1,0-3-1,36 1-187,132-6 5,-98-1 7,675 1-12,-631-6 0,71-16 0,39-2 0,152-19 0,-19 0 0,-340 39 0,1-3 0,-1-3 0,-1-2 0,11-6 0,-65 18 19,0-1 0,0 0-1,-1 1 1,1 0 0,0 0 0,0 0 0,0 0-1,1 1-18,21 0-1871,-26-2-1466,0-5-5868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5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23323,'0'0'5197,"0"0"-3613,0 0-759,0 0-294,0 0-254,16 6-71,86 32 183,-1 4 1,90 54-390,-179-89 7,-1 0 1,0 0 0,0 1 0,-1 1 0,0 0 0,6 7-8,-13-13 0,0 1-1,-1 0 1,1-1 0,-1 1 0,0 0 0,0 0 0,-1 0 0,1 1 0,-1-1 0,0 0 0,0 0 0,0 1 0,0-1 0,-1 1 0,0-1-1,0 1 1,0-1 0,0 1 0,-1-1 0,0 0 0,0 1 0,0 0 0,-2 4 0,-1-1 0,1 0 0,-1 0 0,-1 0 0,1 0 0,-1-1 0,-1 0 0,1 0 0,-5 4 0,-63 57 0,37-37 0,-28 28 0,2 3 0,3 3 0,2 2 0,-23 40 0,78-102-598,2-5-1109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4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9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2182 2669 27629,'0'0'1222,"0"0"-451,42-8-30,136-30-263,-165 35-435,0-1 0,0-1 0,0 1 0,-1-2 0,0 0 0,0 0 1,-1-1-1,1-1 0,8-7-43,7-6 95,77-53 230,-3-5 1,-4-4-1,28-35-325,-92 81 29,0-2 0,-3-1 1,-1-2-1,-2 0 0,-2-2 0,-2-1 0,-2-1 1,-2 0-1,-2-2 0,-2 0 0,-2 0 0,-2-2 0,-3 1 1,-1-1-1,-3-1 0,-2-10-29,-2 45 0,2-89 0,-6-15 0,1 86 0,-1-1 0,-2 2 0,-1-1 0,-2 1 0,-7-18 0,-8-8 0,-3 1 0,-2 2 0,-2 1 0,-3 1 0,-3 2 0,-1 1 0,-3 2 0,-2 2 0,-1 2 0,-3 2 0,-2 2 0,-1 2 0,-2 3 0,-1 1 0,-2 3 0,-10-1 0,8 7 0,-2 3 0,0 2 0,-2 3 0,0 2 0,-1 3 0,0 3 0,-21 1 0,-121-4 0,-123 11 0,178 3 0,-202 8 0,282-3 0,1 3 0,0 3 0,0 3 0,-2 4 0,23-5 0,0 3 0,2 2 0,0 2 0,1 2 0,1 1 0,-22 19 0,40-25 0,0 2 0,2 1 0,0 0 0,2 2 0,0 1 0,2 0 0,0 1 0,2 2 0,1-1 0,-12 28 0,12-15 0,2 0 0,2 0 0,1 2 0,2-1 0,2 1 0,0 22 0,-1 67 0,6 55 0,2-123 0,2 12 0,4-1 0,3 0 0,2 0 0,19 58 0,-2-35 0,4-1 0,3-2 0,18 26 0,-23-61 0,3-1 0,1-2 0,4-1 0,1-2 0,3-1 0,2-3 0,34 29 0,-53-55 0,-18-18 0,-1 0 0,-1 1 0,1 0 0,-1 0 0,0 1 0,0-1 0,0 1 0,-1 0 0,0 1 0,0-1 0,0 1 0,0 3 0,-3-6 0,-1 0 0,0-1 0,0 0-32,0-19-4888,0 5-5191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9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1238 31 27164,'0'0'1236,"0"0"-503,0 0-151,0 0-86,0 0 64,0 0 27,-12-7-64,5 2-439,3 3-44,1-1 1,-1 1-1,0-1 1,0 1-1,-1 0 1,1 1-1,0-1 0,-1 1-40,3 1 14,1-1-1,-1 1 0,1 0 1,-1 0-1,1 0 0,-1 0 0,1 1 1,0-1-1,-1 0 0,1 1 1,-1-1-1,1 1 0,-1-1 0,1 1 1,0 0-1,-1-1 0,1 1 1,0 0-1,0 0 0,0 0 0,0 0 1,0 0-1,0 0 0,0 0 1,0 0-1,0 1 0,0-1 0,0 0 1,1 1-1,-1-1 0,0 1-13,-8 17 11,1 0 0,0 1 0,1 1 0,1-1 0,1 1 0,0 11-11,-3 34 6,1 30-6,6-57-1,-2 0 0,-1-1 0,-2 1 0,-2-1 0,-10 33 1,16-67 0,0 1 0,0-1 0,0 0 0,0 0 0,0 1 0,-1-1 0,0-1 0,0 1 0,0 0 0,0-1 0,-1 0 0,1 1 0,-1-1 0,0-1 0,0 1 0,0 0 0,0-1 0,0 0 0,-1 0 0,1 0 0,-1-1 0,1 1 0,-1-1 0,1 0 0,-1-1 0,0 1 0,0-1 0,1 0 0,-1 0 0,0 0 0,-41 2 0,0-2 0,0-2 0,0-2 0,0-1 0,-31-10 0,-146-38 0,-35 4 0,243 46 0,-16-1 0,0-3 0,-22-7 0,45 10-2,11 0 7,12 1-120,12 5-1014,9 3-2384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55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13 28045,'0'0'1110,"0"0"-438,0 0-192,0 0-210,-2-2-153,-3 0-77,0 0 0,-1 0 0,1 1 0,0 0 0,0 0 0,-1 0 0,1 1 0,-1-1 0,1 1 0,-1 1 0,1-1 0,0 1 0,-1 0 0,1 0 0,0 0 0,-1 1 0,1 0 0,0 0 0,0 0 0,0 1 0,-3 2-40,-1 3 46,1 1 0,0 0-1,1 0 1,0 0-1,0 1 1,1 0-1,0 1 1,1-1 0,0 1-1,1 0 1,-3 11-46,-6 24 179,1 2-1,1 14-178,7-42 41,-6 61 30,3 1 1,4 0 0,4 12-72,-1-60 3,0-13 2,1 0 0,0-1-1,2 1 1,3 12-5,-4-25 1,1 1 0,0-1 1,0 0-1,0-1 1,1 1-1,0-1 0,0 1 1,1-1-1,0 0 0,0-1 1,1 1-1,4 3-1,-8-9-3,0 1 0,0-1-1,0 1 1,0-1 0,1 0 0,-1 0 0,1 0-1,-1 0 1,0-1 0,1 1 0,-1-1 0,1 1-1,0-1 1,-1 0 0,1 0 0,-1 0 0,1 0-1,-1 0 1,1-1 0,-1 1 0,1-1 0,-1 0-1,1 0 1,-1 1 0,0-2 0,1 1 0,-1 0-1,0 0 1,0-1 0,0 1 0,0-1 0,0 0-1,0 1 1,0-1 0,-1 0 0,1 0 0,0 0-1,-1 0 1,0-1 0,0 1 3,12-17-4,0 1 1,1 1-1,1 0 0,8-6 4,-18 19 2,0-1 0,1 1 1,-1 0-1,1 0 0,0 1 0,0 0 0,1 0 0,-1 0 0,1 1 0,-1 0 0,1 0 0,0 0 0,0 1 0,0 0 0,0 1 1,1-1-3,-4 1 1,0 0 1,0 0-1,0 0 1,0 1-1,0-1 1,0 1-1,-1 0 1,1 0-1,0 1 1,0-1-1,-1 1 1,1-1-1,0 1 1,-1 0-1,0 1 1,1-1-2,-2 1-1,1 0 0,-1 0 1,0 0-1,0 1 0,0-1 1,0 1-1,0-1 1,-1 1-1,0 0 0,0-1 1,0 1-1,0 0 0,0 0 1,-1 0-1,1 0 1,-1 0-1,0 0 1,0 6-4,1-1-3,0-1 0,-1 1 1,0-1-1,-1 1 0,0-1 1,0 1-1,-2 7 7,2-13-1,-1-1 0,1 1 0,0-1 0,-1 0-1,0 0 1,1 1 0,-1-1 0,0 0 0,0 0 0,0-1 0,0 1 0,0 0 0,-1-1 0,1 1 0,0-1 0,-1 0 0,1 0 0,-1 0-1,0 0 1,1 0 0,-1 0 0,0-1 0,1 1 0,-1-1 0,0 0 0,0 0 0,1 0 1,-108 1-19,107-1 17,0 0 0,0 0-1,0-1 1,0 1 0,0-1-1,0 1 1,0-1 0,0 0-1,1 0 1,-1-1 0,0 1-1,1-1 1,-1 1 0,1-1-1,0 0 1,-1 0 0,1 1-1,0-2 1,0 1 0,0 0 0,-1-2 2,0 0 4,1-1 0,-1 1 0,1-1 0,1 1 0,-1-1 0,0 0 0,1 0 0,0 0 0,0 0 0,1 0 0,-1 1 0,1-6-4,0 9 22,0 1 10,1 0-30,0 0 1,0 0-1,-1 0 1,1 0 0,0 1-1,0-1 1,-1 0-1,1 0 1,0 1 0,0-1-1,-1 0 1,1 1-1,0-1 1,-1 1 0,1-1-1,-1 1 1,1-1-1,0 1 1,-1 0 0,1-1-1,-1 1 1,1-1-1,-1 1 1,0 0 0,1 0-1,-1-1 1,0 1-1,1 0 1,-1 0-1,0-1 1,0 1 0,0 0-1,0 0-2,2 37-51,-3-21 1,-10-20-4,10-2 50,-1 0-1,0 0 1,1 0-1,0 0 1,0 0 0,1 0-1,0-1 1,0 1-1,0 0 1,0-1 4,0 1 2,1 5-1,-1-1 0,1 0 0,-1 1 0,1-1 0,-1 0 0,1 1 0,0-1 0,-1 1 0,1-1 0,0 1 0,-1-1 0,1 1 0,0-1 0,0 1 0,0 0 0,-1-1 0,1 1 0,0 0 0,0 0 0,0 0 0,0-1 0,0 1 0,-1 0 0,1 0 0,0 0 0,0 1 0,0-1 0,0 0 0,0 0 0,-1 0 0,1 1 0,1-1-1,-1 0 3,1 0-1,0 1 1,-1-1-1,1 0 1,-1 1-1,1-1 1,-1 1-1,1-1 1,-1 1-1,1 0 1,-1 0-1,1 0 1,-1-1-1,0 1 1,1 1-1,-1-1 1,0 0-1,0 0 1,0 0-1,1 2-2,0 6 21,0 1-1,-1-1 0,0 1 1,0 0-1,-1-1 0,-1 11-20,0 1 17,1-20-17,-1 0-1,1 0 1,-1 0 0,1-1-1,-1 1 1,1 0-1,-1-1 1,0 1 0,0 0-1,1-1 1,-1 1 0,0-1-1,0 1 1,1-1 0,-1 0-1,0 1 1,0-1 0,0 0-1,0 0 1,0 1 0,0-1-1,1 0 1,-1 0-1,0 0 1,0 0 0,0 0-1,0 0 1,0 0 0,0 0-1,0-1 1,0 1 0,0 0 0,-3 0-3,1-1 0,-1 1 0,1-1 0,-1 0 0,0 0 0,1 0 0,-1 0 0,-2-2 3,-1-2-10,1-1 0,-1 0 0,1 0 0,0 0 0,1-1 0,0 0 0,0 0 0,0-1 0,1 1 0,0-1 0,0 0 0,1 0 0,0 0 0,0 0 0,1-1 0,0 1 0,1-1 0,0 0 0,0 1 0,1-1 10,0 8 0,0-1 1,0 1-1,0 0 0,0 0 1,1 0-1,-1 0 0,0 0 1,1-1-1,-1 1 0,1 0 1,-1 0-1,1 0 0,-1 0 1,1 0-1,0 1 0,0-1 1,-1 0-1,1 0 0,0 0 1,0 0-1,0 1 0,0-1 1,0 0-1,0 1 0,2-2 1,0 1 0,0 0 0,1-1 0,-1 1 0,1 1 0,-1-1 0,0 0 1,4 1-2,9-1 13,0 1 0,-1 1 0,11 2-13,-24-3 3,8 3 11,1 0 0,-1 0 0,-1 1 0,1 0 0,0 1 0,-1 0 0,0 0 1,0 1-1,-1 1 0,1-1 0,-1 1 0,-1 0 0,1 1 0,-1 0 0,-1 0 0,0 1 0,0-1 0,1 4-14,-6-11 1,0 0-1,0 0 0,-1 1 1,1-1-1,0 0 0,-1 1 0,1-1 1,-1 0-1,0 1 0,1-1 1,-1 0-1,0 1 0,0-1 1,0 1-1,0-1 0,0 0 1,0 1-1,0-1 0,-1 1 0,1-1 1,0 0-1,-1 1 0,1-1 1,-1 0-1,1 1 0,-1-1 1,0 0-1,0 0 0,1 0 1,-1 1-1,0-1 0,0 0 0,0 0 1,0 0-1,0-1 0,0 1 1,-1 0-1,1 0 0,0 0 1,0-1-1,-1 1 0,1-1 1,0 1-1,-1-1 0,1 1 0,0-1 1,-1 0-1,0 0 0,-7 2-10,0-2-1,0 1 1,-1-1-1,1 0 1,0-1-1,0 0 1,-2-1 10,7 1-4,0-1 0,0 1 0,1-1 0,-1 1 1,0-1-1,1 0 0,-1-1 0,1 1 1,0-1-1,0 1 0,0-1 0,0 0 0,0 0 1,0-1-1,1 1 0,-1 0 0,1-1 0,0 1 1,0-1-1,1 0 0,-1 0 0,1 0 1,0 0-1,0 0 0,0 0 4,-4-13-9,2 0-1,0-1 1,1 1 0,1-1-1,0-10 10,12 30 46,-9 0-44,-1 1 0,1-1 0,-1 1 0,1-1 1,-1 1-1,0 0 0,0-1 0,0 1 1,0 0-1,-1 0 0,1 0 0,-1-1 1,0 1-1,0 0-2,2 48-4,-2-42 6,1 7-2,-3 22-29,0-37 24,0 0 1,-1 0-1,1 0 1,0-1-1,-1 1 1,1-1-1,-1 1 1,1-1-1,0 0 1,-1 0-1,1 0 1,-1 0-1,1-1 1,-1 1-1,1-1 1,-1 1-1,1-1 1,0 0-1,-2 0 5,2-6-1,0 1 0,0 0-1,0-1 1,1 1 0,0-1-1,0 0 1,0 1 0,1-1-1,0 0 1,1-2 1,1 8-19,-1 0 1,1 1-1,0-1 1,-1 1 0,1-1-1,0 1 1,0 0-1,0-1 1,-1 1-1,1 0 1,0 1-1,0-1 1,1 0 18,20 0-2028,-19 0-618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56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4 22618,'0'0'3930,"0"0"-2398,0 0-871,0 0-263,-3-1-214,1 0-147,1 1 0,-1-1 0,0 1 0,0 0 0,0 0 0,0-1 0,0 1 0,0 1 0,0-1 0,0 0 0,0 0 0,1 1 0,-1-1 0,0 1 0,0-1 0,0 1 0,1 0 0,-1 0 0,0 0 0,1 0 1,-1 0-38,-3 3 103,0 0 1,0 0 0,1 1-1,0-1 1,0 1 0,0 0 0,-1 2-104,-8 15 276,1-1-1,1 1 1,-2 9-276,-4 6 75,2 2-1,2 0 0,1 0 0,2 1 0,2 0 0,1 1 0,3 0 0,1 2-74,3-17 33,3 62 115,-2-79-130,0-1 0,1 1 1,0-1-1,1 1 1,0-1-1,1 0 0,-1 0 1,5 7-19,4 4 25,-1 0 4,1 0 0,1-1 0,0-1-1,8 7-28,-16-19-8,-1-1 0,1 0 0,0 0 0,0 0 0,0-1 0,1 0 0,-1 0 0,1 0-1,0-1 1,0 1 0,0-1 0,0-1 0,0 1 0,0-1 0,0 0 0,0-1 0,5 1 8,-1-1-23,-4 0 7,0 0 1,0 0-1,0 0 1,-1-1-1,1 0 1,0 0-1,0 0 1,1-1 15,-5 1-7,0-1 1,1 0 0,-1 1 0,0-1 0,0 0 0,0 0 0,0 0 0,0-1 0,0 1 0,0 0 0,-1-1 0,1 1 0,-1-1 0,0 1 0,0-1 0,0 0 0,0 1-1,0-1 7,15-46-112,-14 47 107,-7 7-11,0 0 1,0 1-1,-1-2 0,0 1 1,0-1-1,0 0 0,-1 0 1,-3 1 15,6-3-6,-1-1 1,0 0 0,0 0-1,0 0 1,0 0 0,0-1-1,0 0 1,-1 0 0,1 0-1,0-1 1,0 0 0,0 0 5,4 0-3,0 1 0,0-1 1,0 0-1,1 0 1,-1 0-1,0 1 1,0-1-1,1 0 0,-1 0 1,1 0-1,-1 0 1,1 0-1,-1 0 0,1-1 1,0 1-1,-1 0 1,1 0-1,0 0 0,0 0 1,0 0-1,0-1 3,-1-29-26,1 23 16,-1-9 5,2-21 23,-1 37-17,0 0 0,1 0 0,-1 0 0,0-1 0,1 1 0,-1 0 0,1 0 0,-1 0 0,1 0 0,-1 0 0,1 0 0,0 0 0,-1 0 0,1 1 0,0-1 0,0 0 0,0 0 0,0 0 0,0 1 0,0-1 0,0 1 0,0-1 0,0 1 0,0-1 0,0 1 0,0-1 0,1 1-1,52-7 35,-50 7-29,-1-1 0,1 1 1,0 0-1,-1 1 0,1-1 0,-1 0 1,1 1-1,-1 0 0,1 0 1,-1 0-1,1 0 0,-1 1 0,0-1 1,2 2-7,-2 0 4,-1 1 1,1 0 0,-1 0 0,1 0-1,-1 0 1,0 0 0,-1 0-1,1 1 1,-1-1 0,0 1 0,0-1-1,0 1 1,-1 4-5,2 1-2,-2 1 0,0-1 0,0 1 0,-1 0-1,-1 9 3,1-18-1,0 0 0,0 0-1,-1 0 1,1 0-1,-1-1 1,1 1 0,-1 0-1,1-1 1,-1 1 0,0-1-1,0 1 1,0-1-1,1 0 1,-2 0 0,1 0-1,0 0 1,0 0 0,0 0-1,0 0 1,0-1-1,-1 1 1,1-1 0,0 0-1,-1 0 1,0 1 1,-65 3-7,61-4 6,-15 1-1,16-1 2,0 1 0,0-1 0,0 0 0,0-1 0,-1 1 1,-1-2-1,6 2-2,1 0 0,0-1 0,0 1 0,0-1 1,0 1-1,0-1 0,0 0 0,0 1 0,0-1 1,0 0-1,0 0 0,0 1 0,0-1 0,0 0 1,1 0-1,-1 0 0,0 0 0,1 0 0,-1 0 1,0-1-1,1 1 0,0 0 0,-1 0 0,1 0 1,0 0-1,-1-1 0,1 1 0,0 0 0,0 0 1,0 0-1,0-1 0,0 1 2,0-5 2,0 0 0,0-1 0,1 1 0,0 0 0,0 0 0,0 1-1,2-6-1,-2 8 4,1 1-1,-1-1 1,1 1-1,-1-1 1,1 1-1,0 0 1,0 0-1,0 0 1,1 0-1,-1 0 1,0 0-1,1 0 1,-1 1-1,1-1 1,-1 1-1,3-1-3,6-2 10,1 0 1,-1 1-1,1 0 0,-1 1 0,1 0 0,0 1 0,4 0-10,-11 1 10,0-1 1,1 1-1,-1 0 1,0 1-1,0-1 1,0 1-1,0 0 1,0 0-1,0 0 1,-1 1-1,1 0 0,0 0 1,-1 0-1,1 0 1,-1 1-1,0 0 1,1 0-1,0 1-10,-1 2 8,0 1 0,0 0-1,-1 0 1,1 0 0,-2 0-1,1 1 1,-1-1 0,0 1-1,0-1 1,-1 1 0,0 0-1,0 0 1,-1 0 0,0-1-1,-1 1 1,0 0 0,0 0-8,1-6-1,-1-1 0,1 0 1,-1 0-1,1 0 0,-1 0 0,1 1 1,-1-1-1,0 0 0,0 0 1,0 0-1,1-1 0,-1 1 0,0 0 1,0 0-1,0 0 0,0-1 0,0 1 1,-1 0-1,1-1 0,0 1 1,0-1-1,0 1 0,0-1 0,-1 0 1,1 0-1,0 1 0,0-1 0,-1 0 1,0 0 0,-46 1-16,35-2 8,9 1 6,0 1 1,0-2 0,1 1-1,-1 0 1,0-1 0,1 1-1,-1-1 1,0 0 0,1-1-1,-1 1 1,1 0 0,0-1-1,-1 0 1,1 0 0,0 0-1,0 0 1,0 0 0,-2-3 1,2 1-6,1 1 0,-1-1 0,1 0 1,0 0-1,1-1 0,-1 1 1,1 0-1,-1 0 0,1-1 1,0 1-1,1-1 0,-1 1 1,1-1-1,0 1 0,0-4 6,0-12 67,0 33-1110,0-4-819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58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1 24443,'0'0'3559,"0"0"-2454,0 0-801,0 0-157,-20 0-14,-4 1 16,0 1 1,-16 3-150,36-4 31,-1 0 1,0 1-1,1 0 1,-1 0 0,1 0-1,0 0 1,0 1-1,0 0 1,0-1-1,0 2 1,0-1 0,1 0-1,0 1 1,0-1-1,-1 1 1,0 3-32,-3 4 120,1 0-1,0 1 1,1-1 0,-4 13-120,0 4 174,2 0 0,1 1-1,1-1 1,1 1 0,1 14-174,0 51 436,5 4-436,-1-80 21,1 0 0,1-1 0,0 1 0,2-1 0,0 0 0,0 0 0,2 0 0,0-1 0,1 0-1,4 5-20,1 0 6,1 0-1,1-1 1,0 0-1,2-2 1,0 0-1,2-1 1,2 2-6,-6-5-15,-13-12-6,0 1 0,0-1 0,1 0 0,-1 0 0,1 0 0,-1 0 0,1 0 0,-1 0-1,1-1 1,0 1 0,0-1 0,0 0 0,0 0 0,0 0 0,0 0 0,3 0 21,-5-2-9,0 0 0,-1 0 1,1 0-1,0 1 0,0-1 0,0 0 1,-1-1-1,1 1 0,0 0 0,-1 0 1,1 0-1,-1 0 0,1 0 1,-1-1-1,0 1 0,0 0 0,1 0 1,-1-1-1,0 1 0,0 0 0,0 0 1,0-1-1,0 1 9,0-4-15,5-48-7,-5 41 19,1-1 1,0 1 0,1 0 0,0-1-1,1 1 1,0 0 0,1 0 0,2-4 2,-4 14 1,-1 0 0,0 0 1,1 0-1,0 1 0,-1-1 0,1 0 1,0 1-1,0-1 0,0 1 1,0 0-1,0 0 0,0-1 0,0 1 1,0 0-1,0 1 0,1-1 1,-1 0-1,0 1 0,1-1 1,-1 1-1,0 0 0,1 0 0,-1 0 1,0 0-1,1 0 0,-1 0 1,0 1-1,1-1-1,6 0 12,-8 1-11,1-1 1,-1 1-1,0-1 0,0 1 1,0 0-1,1-1 1,-1 1-1,0 0 1,0 0-1,0 0 1,0 0-1,-1 0 0,1 0 1,0 0-1,0 0 1,0 0-1,-1 0 1,1 0-1,-1 0 0,1 1 1,-1-1-1,1 0 1,-1 0-1,0 1 1,1-1-1,-1 0 1,0 1-1,0-1-1,6 48 19,-5-43-17,0 119 17,-1-123-19,0-1 1,0 1-1,0 0 0,0-1 1,0 1-1,-1-1 1,1 1-1,0 0 0,-1-1 1,0 1-1,1-1 1,-1 1-1,0-1 0,0 0 1,0 1-1,1-1 1,-2 0-1,1 1 1,0-1-1,0 0 0,0 0 1,0 0-1,-1 0 1,1 0-1,0 0 0,-1 0 1,1-1-1,-1 1 1,1 0-1,-1-1 1,0 1-1,1-1 0,-8 2-4,1-1 1,0 0-1,-1-1 1,1 0-1,-1 0 1,0-1 3,-13 0-8,18 2 6,0-1 0,0-1 1,0 1-1,0 0 0,0-1 1,0 0-1,0 0 0,0 0 1,0 0-1,1-1 0,-1 0 1,0 1-1,1-1 0,-1-1 1,1 1-1,0 0 0,0-1 1,0 0-1,0 0 0,0 0 1,-1-1 1,1-1-1,0-1 0,0 1 0,0-1 0,1 0 0,0 0 0,0 0 0,1 0 0,-1 0 0,1-1 0,1 1 0,-1 0 0,1 0 0,0-4 1,0 0-3,0 8 8,0-1 0,0 1-1,0-1 1,0 1 0,0-1 0,0 1 0,1 0-1,-1-1 1,1 1 0,0-1 0,0-1-5,0 3 5,1 0 1,-1 1-1,0-1 0,0 0 1,1 0-1,-1 0 0,0 1 1,1-1-1,-1 1 0,1-1 1,-1 1-1,1-1 1,-1 1-1,1 0 0,-1 0 1,1 0-1,-1 0 0,1 0 1,-1 0-1,2 1-5,2-2 13,0 1 0,0 0 1,0 0-1,0 1 0,0-1 0,0 1 1,-1 0-1,1 1 0,0-1 0,0 1-13,-3 0 3,0-1 0,-1 1 0,1-1 0,-1 1-1,1 0 1,-1-1 0,1 1 0,-1 0 0,0 0 0,0 0-1,0 0 1,0 0 0,0 1 0,-1-1 0,1 0 0,-1 0 0,1 0-1,-1 1 1,0-1 0,1 0 0,-1 0 0,-1 2-3,2 3 4,0 3-5,0 0 0,-1 0 0,-1 0 1,1 0-1,-2 2 1,1-11-2,-1 0 0,1 0 0,-1 0 1,1 0-1,-1-1 0,0 1 0,1 0 0,-1-1 1,0 1-1,0-1 0,0 1 0,1-1 0,-1 0 1,0 0-1,0 0 0,0 0 0,-1 0 2,-1 0-2,0 0 0,1 0 0,-1 0 0,1 0 0,-1-1 1,1 1-1,-1-1 0,1 0 0,-4-1 2,5-1-3,0 1 1,0 0-1,0-1 0,0 1 1,0-1-1,0 0 1,1 0-1,0 0 1,-1 0-1,1 1 0,0-2 1,0 1-1,1 0 1,-1 0-1,1 0 1,-1-2 2,0-57-8,2 41 11,-1 20-1,0 0-1,0-1 0,0 1 0,1 0 1,-1-1-1,1 1 0,-1 0 0,1-1 1,0 1-1,-1 0 0,1 0 0,0 0 1,0 0-1,0 0 0,0-1 0,0 2 0,0-1 1,0 0-1,0 0 0,0 0 0,0 0 1,0 1-1,1-1 0,-1 0 0,0 1 1,0-1-1,1 1 0,-1 0 0,0-1 1,1 1-1,-1 0 0,1 0 0,0 0-1,10-1 19,-1 0 0,1 1-1,0 0 1,1 1-19,6 0 39,-15-1-35,1 1 0,-1-1 0,0 1 1,0 0-1,1 0 0,-1 1 0,0-1 0,0 1 0,0 0 0,0 0 0,-1 0 0,1 0 0,0 1 1,-1 0-1,0-1 0,1 1 0,-1 0 0,0 1 0,-1-1 0,1 1 0,-1-1 0,1 1 0,-1 0 1,0 0-1,0-1 0,-1 2 0,1-1 0,0 3-4,3 9 8,-1 0-1,0 1 1,-1 0-1,-1 0 1,-1 0-1,0 15-7,-1-31-1,-1 0 0,1 1-1,0-1 1,0 0-1,-1 1 1,1-1 0,-1 0-1,0 1 1,1-1 0,-1 0-1,0 0 1,0 0 0,0 1-1,1-1 1,-1 0 0,0 0-1,0 0 1,-1 0-1,1-1 1,0 1 0,0 0-1,0 0 1,-1-1 0,1 1-1,0-1 1,-1 1 0,1-1-1,0 1 1,-1-1 0,1 0-1,0 0 1,-1 0 0,1 0-1,-1 0 2,-3 1-3,1-1 0,-1 0 0,1 0 0,-1 0 0,0-1-1,1 0 1,0 0 0,-1 0 0,1 0 0,-4-2 3,4 0-3,0 0 0,0 0 0,1 0 0,-1 0 0,1 0 0,0-1 0,0 0 0,1 0 0,-1 1 0,1-2 0,-1 1 0,1 0 0,0 0 0,1-1 0,-1 1 0,1-1 0,0 0 3,-2-7-4,0 1-1,1-1 0,0 0 1,1-10 4,1 26-165,0-1 1,0 0 0,0 0 0,1 0 0,-1 0 0,1 0 0,0 0 0,0 0 0,0 0 0,1 0 164,2 5-2356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59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206 7 19801,'0'0'5224,"0"0"-3599,0 0-1065,0 0-123,0 0 169,-23-7 1152,18 7-1696,0 1 1,-1-1-1,1 1 0,0 0 0,0 0 0,0 0 1,0 0-1,1 1 0,-1 0 0,0 0 0,1 1 1,-1-1-1,1 1 0,0 0 0,-1 0 1,2 0-1,-1 1 0,0-1 0,1 1 0,-1 0 1,1 0-1,0 0 0,0 0 0,1 1 0,-2 2-62,-5 8 37,-1 2 0,2 0 0,1 0 0,0 0 0,1 1 0,0 0 0,2 0 0,-2 11-37,1 18 211,1 1 0,3 36-211,3-60 40,0 1 0,2-1-1,1 0 1,0 0 0,2 0 0,1-1 0,1 0-1,1 0 1,1-1 0,0-1 0,2 0 0,7 9-40,-17-26 2,-2-1-1,0-1-1,0 1 0,1-1 0,-1 0 0,1 0 0,0 1 1,-1-1-1,1 0 0,0 0 0,0-1 0,0 1 0,1 0 0,-1-1 1,0 1-1,1-1 0,-1 0 0,2 1 0,-3-2-10,0 0-1,0-1 1,0 1 0,-1 0 0,1-1-1,0 1 1,0 0 0,-1-1-1,1 1 1,0-1 0,-1 1-1,1-1 1,0 0 0,-1 1 0,1-1-1,-1 0 1,1 1 0,-1-1-1,1 0 1,-1 0 0,0 1 0,1-1-1,-1 0 1,0 0 0,0 0-1,1 1 1,-1-1 0,0-1 10,5-31-27,-2 15-18,-2 15 45,0-1 1,0 0-1,0 0 0,0 1 1,1-1-1,0 1 0,-1-1 1,1 1-1,1 0 0,-1 0 1,0 0-1,1 0 0,0 0 1,-1 0-1,1 1 0,0-1 1,1 1-1,0-1 0,2 1 2,0 0-1,0 0 1,1 0 0,-1 1 0,1-1 0,0 2-1,-1-1 1,1 1 0,0 0 0,0 0-2,-6 1-1,1-1 0,-1 1 0,0-1 0,1 1 0,-1-1 0,0 1 0,0 0 1,1 0-1,-1 0 0,0-1 0,0 1 0,0 0 0,0 0 0,0 1 0,-1-1 0,1 0 0,0 0 0,0 0 1,-1 1-1,1-1 0,-1 0 0,1 1 0,-1-1 0,1 0 0,-1 1 0,0-1 0,0 0 0,1 1 0,-1-1 0,0 2 1,3 49-48,-4-46 41,2 11-14,-3 20-19,1-36 39,1 0 1,-1 1-1,1-1 0,-1 0 0,0 0 0,0 0 1,0 1-1,1-1 0,-1 0 0,0 0 0,0 0 1,0 0-1,-1-1 0,1 1 0,0 0 0,0 0 1,0-1-1,-1 1 0,1-1 0,0 1 0,0-1 1,-1 1-1,1-1 0,-2 0 1,-7 3-6,0-1 1,0-1-1,-1 0 0,1 0 0,0-1 0,-1 0 1,1-1-1,-1 0 0,-3-2 6,9 2-4,0 0 0,0-1 1,0 0-1,0 0 0,0-1 0,1 1 0,-1-1 0,1 0 0,0 0 0,-1 0 1,2-1-1,-1 1 0,0-1 0,1 0 0,-1 0 0,1-1 0,0 1 1,1-1-1,-2-1 4,1-2-4,0 0 1,1 0-1,0 0 1,0 0-1,0 0 1,1-1-1,0 1 1,1-1-1,0 1 1,0-1 3,1 8 1,-1 0 1,0 0-1,0-1 0,0 1 1,1 0-1,-1 0 0,0 0 1,1 0-1,-1 0 0,1 0 1,-1 0-1,1 0 0,0 0 1,-1 0-1,1 0 0,0 0 1,0 0-1,-1 0 0,1 1 1,0-1-1,0 0 0,0 1 1,0-1-1,0 0 0,0 1 1,0-1-1,1 1 0,-1 0 1,0-1-1,0 1 1,0 0-1,1 0-1,43-3 57,-34 3-37,-5 0-5,0 0-1,0 0 0,0 1 1,0 0-1,0 0 1,0 0-1,0 0 1,0 1-1,4 2-14,-7-2 4,0 0 0,-1 0 0,1 0 1,0 0-1,-1 1 0,1-1 0,-1 1 0,0 0 0,0 0 0,0 0 0,0 0 1,0 0-1,-1 0 0,1 0 0,-1 0 0,0 1 0,1 2-4,1 9 6,0 0-1,-1 0 0,-1 0 1,0 0-1,-1 0 0,0 0 1,-2 9-6,2-23-1,-1 0 1,1 0 0,0 0 0,-1 1 0,1-1-1,0 0 1,-1 0 0,0 0 0,1 0 0,-1 0-1,1 0 1,-1 0 0,0 0 0,0 0 0,0 0-1,0-1 1,1 1 0,-1 0 0,0 0 0,0-1 0,0 1-1,-1-1 1,1 1 0,0-1 0,0 1 0,0-1-1,0 0 1,0 1 0,-1-1 0,1 0 0,-43 1-13,29-1 8,12 0 3,0-1 0,0 1 0,0-1 0,0 0 0,0 0 0,0 0 0,0-1 0,0 1 0,0-1 0,0 1 0,1-1 0,-1 0 0,0 0 0,1 0 0,0 0 0,-1-1 0,1 1 0,0-1 0,0 1 0,1-1 0,-1 0 0,0 1 0,1-1 0,0 0 0,-1 0 0,1 0 0,1 0 0,-1-1 0,0 0 2,-3-10-6,1-1 0,0 0 0,1 0 0,1-1-1,0-11 7,1 24 2,0 1 0,0 0-1,0 0 1,1 0-1,-1-1 1,1 1 0,-1 0-1,1 0 1,0 0-1,0 0 1,-1 0 0,1 0-1,1 0 1,-1 0-1,0 1 1,0-1 0,1 0-1,-1 0 1,1 1-1,-1-1 1,1 1 0,0 0-1,0-1 1,0 1-1,0 0 1,-1 0 0,1 0-1,1 0 1,-1 1-1,2-1-1,6-2 9,0 1 0,1 1 0,-1 0 0,0 0 0,1 1 0,0 1-9,-2-1 8,-6 0-6,-1 0 1,0 0 0,1 0-1,-1 0 1,0 1-1,0 0 1,1-1-1,-1 1 1,0 0 0,0 0-1,0 0 1,0 0-1,0 0 1,0 1-1,0-1 1,0 0 0,0 1-1,-1 0 1,1-1-1,-1 1 1,1 0-1,-1 0 1,1 0-1,-1 0 1,0 0 0,0 0-1,0 0 1,0 0-1,-1 1 1,1-1-1,0 0 1,-1 0 0,0 1-1,1-1-2,0 13 20,0-1-1,0 1 1,-1 0-1,-1-1 1,-1 6-20,0 2 7,2-19-8,0-1 0,0 1 1,-1-1-1,1 1 0,-1-1 0,0 0 1,0 1-1,0-1 0,0 0 0,0 1 0,0-1 1,-1 0-1,1 0 0,-1 0 0,1 0 1,-1 0-1,0 0 0,0-1 0,0 1 0,0 0 1,0-1-1,0 0 0,0 1 0,0-1 1,-2 0 0,-1 1-3,0 0 0,0-1 1,0 1-1,-1-2 1,1 1-1,0 0 0,0-1 1,-1 0-1,1 0 0,0-1 1,-1 1-1,0-2 3,5 2 0,0-1-1,0 1 0,0-1 1,0 1-1,1-1 0,-1 0 0,0 1 1,1-1-1,-1 0 0,0 0 1,1 0-1,-1 1 0,1-1 1,-1 0-1,1 0 0,0 0 1,-1 0-1,1 0 0,0 0 0,0 0 1,0 0-1,-1 0 0,1 0 1,0 0-1,0 0 0,0 0 1,0-35-10,1 27 9,1-8-55,3 13-176,-4 5 168,0 0-1,-1-1 0,1 1 0,0 0 0,-1 0 0,1 0 0,-1 0 0,1 0 0,-1 0 0,1 0 0,-1 0 0,0 0 0,1 0 0,-1 1 0,0-1 0,0 0 0,0 0 0,0 0 0,0 0 0,0 0 0,0 1 65,0 2-2990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03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0 127 26460,'0'0'1926,"0"0"-928,0 0-240,0 0-198,25-17-130,85-54-110,-101 65-288,0 1 0,1 0 0,0 1 0,0 0 0,0 0 0,0 1 0,1 1 0,-1 0 0,1 0 0,0 1 0,0 0 0,-1 1 0,1 0 0,0 1 0,0 0 0,-1 1 0,7 2-32,-11-3 13,0 1-1,0 0 1,0 0-1,0 1 1,-1 0 0,1 0-1,-1 0 1,0 0-1,0 1 1,0 0 0,0 0-1,0 1 1,0 1-13,4 4 13,-1 0 1,0 1-1,-1 0 1,-1 0-1,1 0 1,1 8-14,3 8 6,-2 0 1,-1 1-1,-1 0 1,-1 0-1,1 21-6,-4-29 3,-2 0-1,0 0 0,-2 0 0,0 0 0,-1 0 0,-2 5-2,2-14 0,-1-1 0,0 0 0,-1 0 0,0-1 0,0 1 0,-1-1 0,-1 0 1,1 0-1,-1-1 0,-1 0 0,0 0 0,-2 2 0,-7 5-1,0-1 0,-1 0 0,0-1 0,-2-1 0,1-1 0,-1-1 0,-1 0 0,-19 6 1,4-4-2,-1-1 0,-1-2 0,0-2 0,-28 2 2,56-8 5,8-1 40,167-6 401,159-25-446,-166 16 0,145 5 0,-290 9-136,-25-2-2804,-22 0-3812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4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25164,'0'0'2801,"0"0"-1763,0 0-593,0 0-143,0 0-113,0 0 16,0 0 94,0 0 72,0 0 19,0 0 2,0 0-80,0 9 109,-1 125-51,-1 11-336,6-1 0,14 73-34,-2-117 0,0 2 0,-4 2 0,-2 62 0,-10-166-20,0 0 0,0 0 0,0 0 0,-1 1 0,1-1 0,0 0 0,0 0 0,0 0 0,0 1 0,0-1 0,0 0 1,0 0-1,0 0 0,0 1 0,0-1 0,0 0 0,0 0 0,0 0 0,0 1 0,0-1 0,1 0 0,-1 0 0,0 0 0,0 1 0,0-1 0,0 0 0,0 0 0,0 0 0,0 0 0,1 0 0,-1 1 0,0-1 0,0 0 1,0 0-1,0 0 0,0 0 0,1 0 0,-1 0 0,0 0 0,0 1 0,0-1 0,1 0 0,-1 0 0,0 0 0,0 0 0,0 0 0,1 0 20,7-9-537,7-16-3937,-12 14-4432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4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1 192 23643,'0'0'3217,"0"0"-1589,0 0-679,0 0-399,0 0-198,19 2-69,152 6 461,-22-8-194,-146-1-547,0 1 0,0-1 0,0 0-1,0 0 1,0 0 0,0 0 0,-1 0 0,1-1 0,0 1 0,-1-1 0,1 0-1,-1 0 1,0 0 0,1 0 0,-1 0 0,0 0 0,0 0 0,-1-1 0,1 1-1,0-1 1,-1 1 0,1-1 0,-1 0 0,0 0 0,0 0 0,0 1 0,0-1-1,-1 0 1,1-1-3,2-11 4,0-1-1,-2 0 1,0 0-1,0-16-3,-2 26 2,1 4-3,0 0 1,0 1-1,0-1 0,-1 0 1,1 1-1,-1-1 1,1 1-1,-1-1 1,0 0-1,0 1 1,1 0-1,-1-1 0,0 1 1,0-1-1,0 1 1,-1 0-1,1 0 1,0 0-1,0 0 1,-1 0-1,1 0 0,0 0 1,-1 0-1,1 0 1,-1 1-1,0-1 1,1 0-1,-1 1 1,1 0-1,-1-1 1,0 1-1,1 0 0,-2 0 1,-9-2-6,-1 1-1,1 1 1,0 0-1,-7 1 7,-2 0-3,11-1 13,-1 0 0,1 0 0,0 2 0,0-1 0,0 1 0,0 1 0,-6 2-10,11-3 6,0 0-1,0 1 0,1-1 0,-1 1 1,1 1-1,0-1 0,-1 0 0,1 1 1,1 0-1,-1 0 0,1 0 0,-1 1 1,1-1-1,1 1 0,-3 4-5,-4 9 43,1 1 1,1 0-1,1 0 1,1 0-1,1 1 1,0 0-1,1 7-43,-1 16 167,2 0 0,5 41-167,-2-80 0,0 1 1,0 0 0,1-1-1,0 1 1,0-1 0,0 0-1,0 0 1,1 0 0,0 0-1,-1 0 1,2 0 0,-1-1-1,0 1 1,1-1 0,-1 0-1,1 0 1,0 0 0,0-1-1,0 1 1,0-1 0,1 0-1,3 1 0,10 6 0,1-2 0,1 0-1,-1-1 1,17 2 0,7-2 0,1-1 0,0-3 0,42-2 0,-29-1 0,-55 1 1,0-1-1,0 1 1,0-1-1,-1 0 1,1 1-1,0-1 1,-1 0 0,1 0-1,0 0 1,-1 0-1,1 0 1,-1 0-1,0-1 1,1 1 0,-1 0-1,0-1 1,0 1-1,0-1 1,0 0-1,0 1 1,0-1 0,0 0-1,-1 1 1,1-2-1,2-3-242,-1 1 0,0 0 0,-1-1 0,0 1 1,0-1-1,0 0 0,0 1 0,-1-1 242,0-10-2513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5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22650,'0'0'4008,"0"0"-2162,0 0-867,0 0-360,0 0-171,0 0-58,25 0-20,165 0 316,-107-2-344,-42 0-256,0 1 0,0 2-1,0 2 1,0 2 0,12 4-86,-23 3 64,-25-10-304,1 0-1,-1 0 0,1 0 1,-1 0-1,1-1 1,1 1 240,-7-11-6337,0-7-9286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2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5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27789,'0'0'1184,"0"0"-253,-7 34-360,-3 11-460,-3 13 60,2 1 1,0 34-172,2 75 1270,8 38-1270,2-105 355,-1-100-349,0 0-1,1 0 1,-1 0 0,0 0 0,1 0 0,-1 0 0,1-1 0,-1 1 0,1 0 0,0 0 0,-1-1 0,1 1 0,0 0 0,-1-1 0,1 1 0,0 0 0,0-1 0,-1 1-1,1-1 1,0 0 0,0 1 0,0-1 0,0 0 0,0 1 0,0-1 0,0 0 0,0 0 0,0 0 0,0 0 0,0 0 0,-1 0 0,1 0 0,1 0-6,43 0 9,-30-1-1,56 3-15,-30-1-139,1 0 0,35-6 146,-51-4-387,-25 9 276,0 0-1,0-1 1,0 1 0,0-1-1,0 1 1,0-1-1,0 0 1,-1 1-1,1-1 1,0 0-1,0 0 1,0 1 0,-1-1-1,1 0 1,0 0-1,-1 0 1,1 0-1,-1 0 1,1 0-1,-1 0 1,0 0 0,1-1 111,-1-1-2786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5.9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27309,'0'0'1349,"0"0"-231,0 0-355,0 0-336,0 0-99,41 2-16,134 5-45,-85-5-97,-37-1 95,-1 2-1,28 7-264,-56-6 3,-2-1-169,1 0 1,20 0 165,-42-3-23,-1 0-1,0 0 1,0 0-1,0 0 1,1 0-1,-1 0 1,0 0-1,0 0 1,0 0-1,1 0 1,-1-1-1,0 1 1,0 0-1,0 0 1,1 0-1,-1 0 1,0 0-1,0-1 1,0 1-1,0 0 1,0 0-1,1 0 1,-1-1-1,0 1 1,0 0-1,0 0 1,0 0-1,0-1 1,0 1-1,0 0 1,0 0 0,0 0-1,0-1 1,0 1-1,0 0 1,0 0-1,0-1 1,0 1-1,0 0 1,0 0-1,0 0 1,0-1-1,0 1 1,0 0-1,0 0 1,-1-1-1,1 1 1,0 0 23,0-3-156,0-40-4326,0 29-2804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6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1 15223,'0'0'11224,"0"0"-8362,0 0-2099,-13 32-298,-2 2-377,3-9-22,1 2 0,1-1 0,1 1 0,2 1-1,0 0 1,2 0 0,1 4-66,-6 129 1359,9 84-1359,2-119 290,-1-126-289,0 1 0,1 0 0,-1-1 1,0 1-1,0-1 0,1 1 0,-1-1 0,0 1 1,1-1-1,-1 1 0,1-1 0,-1 0 0,1 1 0,-1-1 1,0 1-1,1-1 0,-1 0 0,1 0 0,0 1 0,-1-1 1,1 0-1,-1 0 0,1 1 0,-1-1 0,1 0 0,0 0 1,-1 0-1,1 0 0,-1 0 0,1 0-1,23 2-6,-19-2 9,61 3-11,-1-2 0,43-6 8,-62-6-242,-44 11 117,0-1 0,-1 1 0,1-1 0,0 1-1,-1-1 1,1 0 0,-1 0 0,1 1 0,-1-1 0,0 0 0,1-1 0,-1 1 0,0 0 0,0 0-1,0 0 1,0-1 0,0 1 0,0-1 0,0 1 0,0-1 0,0 1 0,-1-1 0,1 1 0,0-1-1,-1 0 126,0-5-3465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6.7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0 283 26156,'0'0'2438,"0"0"-1482,34-7-324,107-23-285,-129 28-306,-1-1 1,0 0 0,0-1-1,0 0 1,-1-1-1,1 0 1,-1-1 0,0 0-1,0 0 1,-1-1 0,5-5-42,5-3 41,-15 13-42,-1-1 0,0 0 1,0 0-1,0 0 0,0 0 1,-1 0-1,1 0 1,-1-1-1,1 1 0,-1-1 1,0 1-1,-1-1 0,1 0 1,-1 0-1,0 0 1,1 0-1,-2 0 0,1 0 1,0 0-1,-1 0 0,0-1 1,0 1-1,0 0 1,0 0-1,-1 0 0,0 0 1,0 0-1,0 0 0,0 0 1,-1-1 0,0 1-9,-1 1 0,0-1 1,1 1-1,-1 0 0,-1 0 0,1 0 0,0 0 1,-1 1-1,1-1 0,-1 1 0,0 0 1,0 0-1,0 0 0,0 0 0,0 1 0,0 0 1,-5-1 8,1 0-42,0 0 1,-1 1 0,1 0 0,-1 0 0,1 1-1,-1 0 1,0 0 0,1 1 0,-1 1 41,5-1-4,1 0 1,0 0 0,-1 0 0,1 1 0,0 0-1,0 0 1,0 0 0,0 0 0,0 0 0,0 0 0,0 1-1,1-1 1,-1 1 0,1 0 0,0 0 0,0 0-1,0 0 1,0 1 3,-5 9 65,1 0 0,0 0 0,-3 14-65,6-17 47,-6 22 128,2 0 0,2 1 1,0 0-1,2 0 0,2 1 1,1-1-1,3 21-175,-2-50 32,-1 1-1,1-1 1,0 1 0,0-1-1,0 1 1,1-1 0,-1 0-1,1 1 1,0-1 0,1 0-1,-1 0 1,1-1 0,-1 1 0,4 3-32,0-1 39,0 0 1,1 0-1,0-1 1,0 0-1,0 0 1,1-1-1,7 4-39,3 0 25,0-1-1,0-1 1,1-1-1,0 0 1,0-2-1,19 2-24,1-2-12,1-2 0,37-4 12,-73 2-33,0 0 0,1 0 0,-1-1 1,0 0-1,0 1 0,0-1 0,0-1 0,0 1 0,0-1 0,-1 1 1,1-1-1,-1 0 0,0 0 0,0-1 0,0 1 0,0 0 1,0-1-1,-1 0 0,2-2 33,0-1-355,0 0 0,-1 0 0,0 0 0,0 0 1,0-1-1,-1 1 0,0-1 0,-1 0 0,1 1 0,-1-1 1,-1 0 354,0-7-5486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7.2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23995,'0'0'4199,"0"0"-2750,0 0-617,2 32-367,0-6-392,-1 3 8,1-1-1,2 0 1,1 1 0,1-2-1,1 1 1,11 23-81,12 23 312,4-1 0,28 43-312,-41-78 86,-17-36-78,-4-2-38,0-6-26,0-51 38,-3-1-1,-5-20 19,4 40 12,1 0 1,2 0-1,2-11-12,-1 44 9,1 0 0,0 0 0,0 0 0,1 1 0,0-1-1,-1 1 1,1-1 0,1 1 0,-1 0 0,1-1 0,0 1-1,0 1 1,0-1 0,0 0 0,0 1 0,1-1 0,0 1-1,0 0 1,0 0 0,0 1 0,4-3-9,13-6 79,1 0 0,0 2 0,0 0 0,2 1-79,-8 2 43,12-2-24,1 0 1,0 1 0,0 2 0,0 1 0,2 2-20,150-2-12,-128 4 18,-41 0-18,-8 0 1,0-1 0,0 2 0,0-1 0,-1 0 0,1 1 0,0 0 0,0 0 0,0 0 0,-1 0 0,1 0 0,0 1 0,0 0 11,-3-2-961,-1 0-1103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211 117 20121,'0'0'4802,"0"0"-2867,0 0-935,0 0-192,0 0-162,-7 1-35,5-1-558,-1 0-1,1 1 0,-1-1 1,1 1-1,-1 0 1,1 0-1,-1 0 1,1 0-1,0 0 1,0 0-1,0 0 1,-1 1-1,1-1 1,0 1-1,1 0 1,-3 1-53,-1 4 122,0 0 0,0 0 1,0 1-1,1 0 0,-1 2-122,-17 36 177,2 0-1,3 2 0,2 0 1,1 1-1,3 0 0,-3 36-176,2 36 113,5 0 0,5 27-113,3-134 7,0-1 1,1 0-1,0 0 1,1 1-1,1-2 1,0 1-1,1 0 0,0-1 1,1 0-1,0 0 1,1 0-1,0-1 1,1 0-1,2 2-7,0-1 1,0-1-1,1 1 1,0-2-1,1 0 0,0 0 1,1-1-1,0 0 0,0-1 1,1-1-1,0 0 1,0-1-1,5 1 0,-12-5-2,0 1 0,1-2 0,-1 1 0,1-1 0,0 0 0,-1-1 0,1 1 0,0-2 0,-1 1 1,1-1-1,-1 0 0,1-1 0,-1 1 0,1-2 0,-1 1 0,0-1 0,0 0 0,0 0 0,0-1 0,-1 0 0,1 0 0,-1-1 0,0 0 0,-1 0 0,1 0 0,1-2 2,12-14-3,-1-2 0,-1 0 0,-1 0-1,-1-2 1,-1 0 0,-1 0 0,-1-2-1,-1 1 1,-2-1 0,1-6 3,2-18-5,-3 0-1,-1 0 1,-3 0 0,-3-1 0,-1-11 5,0 11-3,1 32 3,-2 0 0,0 1 0,-1-1 0,-1 1 0,0-1 0,-2 1 0,0 0 0,-2-1 0,-4-4-3,-2 1 1,0 0-1,-2 1 0,0 0 1,-1 1-1,-9-8 3,-6-5-5,-2 1-1,-2 1 1,-9-6 5,29 27 3,-1-1 0,0 2 0,-1 0 0,-5-2-3,13 9-1,-1-1 0,0 1 0,1 0 0,-1 1 0,0 0 0,0 0 0,0 1 0,-1 0 0,-5 0 1,10 2 1,1 0 0,-1 0 1,0 0-1,1 0 0,-1 1 0,1 0 1,0 0-1,-1 0 0,1 0 1,0 1-1,0 0 0,0 0 1,1 0-1,-1 0 0,1 0 1,0 1-1,-1-1 0,2 1 0,-2 1-1,-9 13 34,1 0-1,1 1 1,-5 12-34,8-14-148,0 0 0,1 1 0,2-1 0,-1 2 0,2-1 0,1 0 0,0 1-1,1-1 1,1 1 0,1 9 148,0-13-2569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54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28205,'0'0'1107,"0"0"-221,0 30-270,0 431 449,0-365-884,10 417 209,-8-493-432,-2-20 34,0 0 0,1 0 0,-1 0 0,0 0 0,0-1 0,0 1 0,0 0 0,0 0 1,0 0-1,0 0 0,0 0 0,0 0 0,0 0 0,0 0 0,0 0 0,0 0 0,0 0 1,0 0-1,0 0 0,0 0 0,0 0 0,0 0 0,1 0 0,-1 0 0,0 1 0,0-1 1,0 0-1,0 0 0,0 0 8,1-33-202,-2-57 150,3-121-66,-1 200 107,0 1 0,1 0 0,0-1 0,0 1 0,1 0 0,1 0 0,1-3 11,-3 8-2,1 1 1,-1-1 0,1 1 0,0-1 0,1 1 0,-1 0 0,1 0 0,-1 1 0,1-1 0,0 1 0,0-1-1,1 1 1,-1 1 0,1-1 0,2-1 1,4-1 21,1 0 0,-1 1 0,0 0 0,1 1 0,0 0 0,0 1 0,0 0 0,0 1 0,0 0-1,0 1 1,0 0 0,0 1 0,9 2-21,-18-2 13,0 1 0,0-1 0,0 1 0,0 0 0,0-1 0,0 2 0,0-1 0,0 0 0,-1 0 1,1 1-1,-1 0 0,0-1 0,0 1 0,0 0 0,0 0 0,0 0 0,0 0 0,-1 1 0,0-1 0,0 0 0,0 1 0,0-1 0,0 0 0,0 1 0,-1 0-13,3 15 37,-1 0 0,-1 1 1,-1-1-1,0 4-37,-1-1 6,1-16 0,0 1-1,0 0 1,-1 0 0,0 0 0,0-1 0,-1 1 0,0 0 0,0-1 0,-1 0 0,1 1 0,-1-1 0,-1 0 0,1 0 0,-1-1 0,0 1 0,0-1 0,-1 0 0,0 0 0,0 0 0,0 0 0,-4 2-6,-5 6 8,-1 1 1,0-2-1,-1 0 0,-1-1 1,0-1-1,0 0 0,-1-1 1,-9 2-9,27-11-60,0 0 1,0 0 0,0 1-1,0-1 1,0 0-1,0 0 1,0 0 0,-1 0-1,1 0 1,0 0 0,0 0-1,0 0 1,0 0-1,0 0 1,0 0 0,0 0-1,-1 0 1,1 0 0,0 0-1,0 0 1,0 0-1,0 0 1,0 0 0,0 0-1,-1 0 1,1 0 0,0 0-1,0 0 1,0 0-1,0 0 1,0 0 0,0 0-1,0 0 1,0 0 0,-1-1-1,1 1 1,0 0 0,0 0-1,0 0 1,0 0-1,0 0 1,0 0 0,0 0-1,0 0 1,0-1 0,0 1-1,0 0 1,0 0-1,0 0 1,0 0 0,0 0-1,0 0 1,0 0 0,0-1-1,0 1 1,0 0-1,0 0 1,0 0 0,0 0-1,0 0 1,0 0 0,0 0-1,0-1 60,0-2-3994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54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26428,'0'0'1177,"0"0"-305,0 0-386,0 0-108,0 0 73,-7 21 91,0-1-398,1-3-16,1 0-1,0 0 1,1 0 0,1 1-1,1-1 1,0 1 0,1 11-128,1-5 124,1 225 1147,24 171-1271,-17-315 0,-7-104-40,-1 0 0,1 0-1,-1 0 1,1 0 0,0 0 0,-1 0 0,1 0-1,0-1 1,0 1 0,0 0 0,-1 0 0,1-1 0,0 1-1,0-1 1,0 1 0,0-1 0,0 1 0,0-1-1,0 1 1,0-1 0,0 0 0,1 0 0,-1 1-1,0-1 1,0 0 0,0 0 0,0 0 0,0 0-1,0 0 1,1-1 40,-1 2-132,1-1 1,-1 0-1,1 0 0,-1 0 0,1 0 1,-1 0-1,1 0 0,-1-1 0,0 1 0,1 0 1,-1-1-1,1 1 0,-1-1 0,0 1 1,1-1-1,-1 0 0,0 0 0,0 0 1,0 1-1,1-1 0,-1 0 0,0 0 0,1-1 132,1-12-2902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54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20 22266,'0'0'3901,"0"0"-2453,0 0-658,0 0-216,0 0-46,-5-4-51,3 2-440,1 1-1,-1-1 0,0 1 1,1 0-1,-1-1 0,0 1 1,0 0-1,0 0 0,0 1 0,0-1 1,0 0-1,0 1 0,0-1 1,0 1-1,0-1 0,0 1 1,-2 0-37,2 1 29,0-1 1,0 1-1,0 0 0,0-1 1,0 1-1,0 0 1,0 1-1,1-1 0,-1 0 1,0 0-1,1 1 1,-1-1-1,1 1 1,0-1-1,-1 1 0,1 0 1,0-1-1,0 1 1,0 0-1,0 0 1,0 0-1,0 1-29,-6 12 108,1 2 0,0-1 0,2 0 0,0 1 0,0 0 0,2 0 0,-1 17-108,1 24 194,5 39-194,-2-86 8,-1-8-12,0 0 1,0 0 0,1 0 0,0 0-1,-1 0 1,1 0 0,0 0-1,0-1 1,1 1 0,-1 0 0,0-1-1,1 1 1,0-1 0,0 1-1,-1-1 1,2 0 0,-1 0 0,0 1-1,0-2 1,0 1 0,1 0-1,-1 0 1,1-1 0,0 1 0,-1-1-1,1 0 1,0 0 0,0 0-1,0 0 1,0-1 0,0 1 0,0-1-1,0 1 1,0-1 0,0 0-1,0 0 1,0-1 0,-1 1 0,1-1-1,0 1 1,0-1 0,0 0-1,0 0 1,0 0 0,-1 0 0,1-1-1,0 1 1,-1-1 0,1 1-1,-1-1 1,0 0 0,1 0 0,-1 0-1,0-1 1,0 1 0,0-1 3,4-5-8,-2 0 1,1 1 0,-1-2-1,0 1 1,-1 0-1,0-1 1,0 1 0,-1-1-1,0 0 1,-1 0 0,1-8 7,0-20-34,-1 0 1,-2-13 33,-1-1-34,2 26 109,-1 23 119,1 5 40,4 39 160,-1-26-395,2-1 1,0-1-1,1 1 1,0-1 0,1 0-1,0 0 1,1-1-1,1 0 1,0-1 0,1 1-1,0-2 1,1 0-1,4 3 1,-11-12-97,-1 0 0,1 0-1,0-1 1,0 0-1,0 0 1,0 0 0,0 0-1,0 0 1,0-1-1,0 0 1,0 0 0,0 0-1,0 0 1,2-1 97,6 0-742,-11 1 557,-1 0-1,0 1 0,1-1 1,-1 0-1,0 0 0,1 0 1,-1 0-1,1 0 0,-1 0 0,0 0 1,1 0-1,-1 0 0,0 0 1,1-1-1,-1 1 0,0 0 1,1 0-1,-1 0 0,0 0 1,1 0-1,-1-1 0,0 1 1,1 0-1,-1 0 0,0-1 1,0 1-1,1 0 0,-1 0 0,0-1 1,1 1 185,0-17-19390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55.3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52 7988,'18'46'15764,"-6"0"-9866,-7-15-5298,-1 1 1,-2 0 0,-1 24-601,-1-55-32,1-20-230,2-20 217,3 0 0,5-19 45,-8 45 5,0 0 0,1 1-1,0 0 1,1 0 0,1 0-1,0 0 1,0 1 0,1 0-1,5-6-4,-11 16 11,0 0-1,0 0 1,0 0-1,-1 0 1,1 0-1,0 0 1,0 0-1,0 0 1,1 0-1,-1 0 1,0 1-1,0-1 1,0 0-1,1 1 1,-1-1-1,0 1 1,0 0-1,1-1 1,-1 1-1,0 0 1,1 0-1,-1-1 1,1 1-1,-1 0 1,0 1-1,1-1 1,-1 0-1,0 0 1,1 1-1,-1-1 1,0 0-1,1 1 1,-1-1-1,0 1 1,0 0-1,0-1 1,1 1-1,-1 0-10,2 2 61,0 0 0,0 1-1,0-1 1,0 1 0,0-1-1,-1 1 1,1 0 0,-1 0-1,0 0 1,1 3-61,5 17 118,0 0 0,-2 0 0,-1 0-1,-1 1 1,1 14-118,-1 40-626,-3 11 626,23-93-2847,-13-11 283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55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28157,'0'0'1374,"0"0"-291,0 0-456,7 32-315,20 104-114,4 32 104,-10-53 9,15 40-311,-35-150-1,12 27 8,-13-32-8,1 1 0,0 0 0,-1 0 0,1-1-1,0 1 1,0-1 0,0 1 0,0 0 0,-1-1 0,1 0 0,0 1 0,0-1 0,0 1 0,0-1 0,0 0 0,0 0 0,0 0 0,0 0 0,0 1 0,0-1 0,0 0-1,0-1 1,0 1 0,0 0 0,0 0 0,0 0 0,0-1 0,0 1 0,0 0 0,0-1 0,0 1 0,0-1 0,0 1 1,10-8 3,0 0-1,0-1 1,-1 0 0,-1-1 0,1 0-1,-1 0 1,-1-1 0,4-6-3,12-13 10,26-29 24,15-20 124,56-50-158,-114 122-166,-3 4 55,0 1 0,-1-1 0,0 0 0,1-1 1,-1 1-1,-1 0 0,1-1 0,0 0 0,-1 0 0,0 1 0,0-2 0,0 1 0,0 0 0,-1 0 0,1 0 0,-1-1 0,0-1 111,-5 4-3663,-15 2-6293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56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28861,'0'0'1441,"0"0"-353,61 206-511,-23-148-193,-11-6-144,-4-21-144,-12-17-96,-7-14-16,-4 0-384,0 0-609,0-7-2080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6:14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64 659 17288,'0'0'2908,"0"0"-1721,0 0 251,0 0-459,0 0-453,-10-27 69,-28-79 181,24 68 1380,13 38-876,2 6-294,1 11-1041,-3 54 425,0-3 325,5 44-695,-3-101 33,1 1 0,1-1 0,-1 0 0,2 0 0,0 0 0,0 0 0,1-1 1,0 0-1,1 0 0,0 0 0,1-1 0,0 1 0,2 1-33,-4-5 12,1 0-1,0 0 1,0-1 0,1 0-1,0 0 1,0 0 0,0-1-1,0 0 1,0 0 0,1-1-1,0 0 1,0-1 0,0 1-1,0-1 1,0-1 0,0 1 0,0-2-1,4 1-11,3-1 9,0 0 0,0-1-1,0-1 1,14-3-9,-21 2 2,-1 1 0,0-1-1,0 0 1,0-1 0,0 1 0,0-1 0,-1-1 0,0 1 0,0-1 0,2-2-2,3-4 0,-1 0 0,0-1 0,-1 0 0,0-1 0,-1 0 0,0-1 0,-1 0 0,0 0 0,-1 0 0,-1-1 0,-1 0 0,0 0 0,0 0 0,-1-7 0,4-34 0,-3-1 0,-2 0 0,-3-18 0,1 16 0,2-20-3,0 43-1,-2 0 1,-1 0 0,-1 1 0,-7-31 3,7 58-1,0 0 0,-1 0 0,0-1 0,0 2 1,-1-1-1,0 0 0,0 1 0,-1 0 0,-4-6 1,6 9 2,-1 1-1,1-1 1,-1 1-1,1 0 1,-1 0-1,0 1 0,0-1 1,0 1-1,0 0 1,-1 0-1,1 0 1,-1 1-1,1-1 0,-1 1 1,1 0-1,-1 0 1,0 1-1,-1-1-1,-154 1 128,153 0-127,1 0 0,-1 1 0,1-1 0,-1 2 0,1-1 0,-1 1 0,1 0 0,0 0 0,0 0 0,0 1 0,0 0 0,0 1 0,1-1 0,-1 1 0,-2 3-1,1-1 16,0 1 0,0 1-1,1-1 1,0 1-1,1 1 1,-1-1 0,2 0-1,-1 1 1,-2 9-16,-2 9 62,1 1 0,1-1 0,2 1 0,1 1 0,1-1 1,1 24-63,0 11 87,-1 18 12,3 0 0,7 26-99,-6-92 30,2 0-1,0-1 1,1 1-1,0-1 1,7 13-30,-10-23-88,0-1 0,1 1 0,0-1-1,-1 1 1,1-1 0,0 0 0,1 0 0,-1 0-1,1 0 1,-1 0 0,1 0 0,0-1-1,0 0 1,0 1 0,0-1 0,0 0 0,1 0-1,-1-1 1,1 1 0,-1-1 0,1 0 0,-1 1-1,1-2 1,0 1 0,3 0 88,5-1-2425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6:15.0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27020,'0'0'1713,"0"0"-656,0 0-254,0 0-190,0 0-258,0 32-77,0 221 271,16 299-170,-9-356-395,-7-193-181,-2-21-3544,-6-12-3990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8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2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80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6.8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2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1022 25404,'0'0'1216,"0"0"-205,0 0-181,0 0-334,0 0-457,0 0 1,0 0-1,0 0 0,0 0 0,-1 1 0,1-1 0,0 0 0,0 0 0,0 0 1,0 0-1,0 0 0,0 1 0,-1-1 0,1 0 0,0 0 0,0 0 0,0 0 1,0 1-1,0-1 0,0 0 0,0 0 0,0 0 0,0 0 0,0 1 0,0-1 1,0 0-1,0 0 0,0 0 0,0 1 0,0-1 0,0 0 0,0 0 1,0 0-1,0 1 0,0-1 0,0 0 0,0 0 0,0 0 0,1 0 0,-1 1 1,0-1-1,0 0 0,0 0 0,0 0 0,0 0 0,0 0 0,1 0 0,-1 1 1,0-1-1,0 0 0,0 0-39,15-7 97,-1 0 0,-1-1-1,1-1 1,-1 0 0,-1 0 0,0-1 0,0-1 0,-1-1-97,30-23 92,64-48 25,3 4 1,3 5-1,4 5 0,101-44-117,-77 51 86,-3-7-1,93-64-85,-146 73 7,45-43-7,-89 70 9,-35 29-43,0 1 1,0 0-1,0 0 0,1 0 0,-1 0 0,1 1 1,-1-1-1,1 1 0,0 1 0,0-1 0,-1 1 1,1-1-1,1 1 0,-1 1 0,3-1 34,-7 1-693,-1 0-793,0 0-1204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8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2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28573,'0'0'584,"0"0"-93,0 0-69,0 0-209,0 0 19,7-5 99,1 1-260,0 0 0,0 0 0,0 1 0,0 0 0,1 0 0,0 1 0,-1 0 1,1 0-1,0 1 0,3 1-71,29-2 334,32 3-334,-19 0 102,11-2 14,-19-1 203,43 5-319,-88-3 3,0 1 0,0-1 0,-1 0 0,1 0-1,0 0 1,-1 1 0,1-1 0,0 0 0,-1 1 0,1-1 0,-1 1-1,1-1 1,-1 0 0,1 1 0,0-1 0,-1 1 0,0 0-1,1-1 1,-1 1 0,1-1 0,-1 1 0,0 0 0,1-1 0,-1 1-1,0 0 1,0-1 0,1 1 0,-1 0 0,0-1 0,0 1-3,1 25 61,-2-18-42,1 18 4,-2 0 1,0 0-1,-2-1 1,-1 1 0,-1-1-1,-1 0 1,-6 12-24,1 4-104,2 0 1,2 1-1,2 0 0,1 1 1,2 0-1,2-1 0,3 6 104,-2-45-1312,0-3-1156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7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22346,'0'0'3506,"0"0"-2082,0 0-442,0 0-171,0 0-173,6 1-67,93 17 705,-26-4-846,0-3 1,57 1-431,16-9 173,-1-7 1,9-7-174,-107 6-11,35 2 11,-81 3-91,-1 0-74,0-3-147,1 0-1,-1-1 1,0 1-1,0 0 1,0 0 0,0 0-1,0 0 1,-1-1 0,1 1-1,-1 0 1,0 0 0,0 0-1,0 0 1,-1 0 0,1 0-1,-1 1 1,1-1-1,-1 0 1,0 1 0,0-1-1,0 1 1,0 0 0,-1-1-1,1 1 1,-2-1 312,-4-5-5253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7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25916,'0'0'1827,"0"0"-682,0 0-227,0 0-390,0 0-160,25 14-32,81 47-74,-77-42-87,-1 1 0,-1 1 0,22 23-175,20 15 235,-68-57-222,1 0 0,-1 1 0,0-1 0,0 1 0,0 0 1,0-1-1,0 1 0,-1 0 0,1-1 0,-1 1 0,0 0 0,0 0 0,0-1 0,0 1 0,0 0 0,0 0 0,-1-1 0,0 2-13,1 10 21,-1-4-12,0-1-1,0 1 0,-1 0 1,0-1-1,-1 1 1,0-1-1,-1 0 0,0 0-8,-38 75 78,19-42-25,-7 13 33,11-19-80,0 1 0,-12 37-6,27-55-1886,4-19 37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0 108 23147,'0'0'3468,"0"0"-1915,0 0-686,0 0-334,0 0-154,28 0 96,220 3 859,-165-7-743,76-13-591,1 0 137,171 1 146,-262 4-347,-68 10-121,0 0-1,-1 0 1,1 0 0,0 0-1,-1-1 1,1 1 0,-1 0-1,0 0 1,0-1 0,0 1-1,0 0 1,0-1 185,-4-7-4192,-10 5-4055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8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26700,'0'0'1673,"0"0"-721,0 0-207,0 0-353,0 0-147,30 19-7,94 61-43,-102-65-116,-1 1 0,-1 0 0,0 2 0,-1 0 0,-1 1 0,3 7-79,4 2 83,-10-11-18,-2-3 13,1 1 1,-2 0-1,0 1 0,0 0 0,-2 1 1,0 0-1,-1 1 0,3 7-78,-11-18 8,1-1 0,-1 1 0,-1 0 0,1-1 0,-1 1 0,0 0 0,-1-1 0,1 1 0,-1-1-1,-1 1 1,1-1 0,-1 1 0,0-1 0,-1 0 0,-1 4-8,-8 13 18,-1-1 0,0 0 0,-10 10-18,-9 14 86,19-25-69,1 0-26,-1 0 0,-2-1-1,-11 13 10,19-20-2500,7-13-215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1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12214,'0'0'11413,"0"0"-8060,0 0-2080,0 0-422,-3 5-280,1-3-584,1 0 82,-1 0-1,1 0 1,0 0 0,0 0-1,-1 0 1,1 0 0,1 0 0,-1 0-1,0 0 1,0 0 0,1 0-1,-1 0 1,1 1 0,0-1 0,0 0-1,0 0 1,0 1 0,0-1-1,0 0 1,0 0 0,1 1-1,-1-1 1,1 0 0,0 0 0,0 0-1,-1 0 1,1 0 0,1 0-1,0 2-68,8 5 94,1 0 0,0 0-1,0-1 1,1-1-1,0 0 1,1 0-1,11 3-93,99 35 170,-96-36-119,92 25 67,1-6 0,86 7-118,-22-3 1,61 25-1,224 85 0,14 12 0,-456-146 0,-20-6 0,0 0 0,0 0 0,0 0 0,0 1 0,0 0 0,0 1 0,-1 0 0,1 0 0,81 43 0,-82-44-233,8 4 538,-10-2-4251,-4-10 841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1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1 26988,'0'0'974,"0"0"133,0 0-218,0 0-356,7 30-143,30 101-30,-31-117-293,-1 1-1,2-1 1,0 0-1,1 0 1,0-1 0,9 11-67,3 5 112,153 265 686,-166-280-761,-3-8-2,-3-5-31,0 0 0,0 1 1,-1-1-1,1 0 0,0 1 0,-1-1 0,1 0 1,-1 1-1,1-1 0,-1 1 0,0-1 0,1 1 0,-1-1 1,0 1-5,0-1-11,0 0 10,0-1 0,0 1 0,0 0 0,1-1 0,-1 1 0,0 0 0,0-1 0,-1 1 0,1 0 0,0-1 0,0 1 0,0 0 0,0-1-1,-1 1 1,1 0 0,0-1 0,0 1 0,-1 0 0,1-1 0,-1 1 0,1-1 0,0 1 0,-1-1 0,1 1 0,-1-1 0,1 1 0,-1-1 0,0 0 0,1 1 0,-1-1 0,0 1 1,-24 13 11,0 0 1,-1-2-1,0-1 0,-1-1 1,0-1-1,-9 0-11,-1 2 15,-1 2 10,-6 1-15,-1-1 0,-32 4-10,74-17-42,3 0-47,-1 0-1,0 0 1,1 0-1,-1 0 0,1 0 1,-1 0-1,1 0 1,-1 0-1,1 1 1,-1-1-1,0 0 1,1 0-1,-1 0 1,1 1-1,-1-1 1,1 0-1,-1 0 1,1 1-1,0-1 1,-1 0-1,1 1 1,-1-1-1,1 1 1,0-1-1,-1 0 1,1 1-1,0-1 1,-1 1-1,1-1 0,0 1 1,0-1-1,-1 1 1,1-1 89,0 3-3535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84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8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0 25228,'0'0'2257,"0"0"-1289,0 0-378,0 0-139,0 0-139,1 5-75,4 69 925,-5-55-1017,1 1 0,1-1 0,1 0 0,1 3-145,52 210 463,29 112-287,-53-238-100,4-2-1,13 18-75,228 482 192,-207-462-192,75 113 0,-52-96 0,5 27 0,-70-126 0,74 145 0,-95-194 0,-5-9 0,-1 0 0,0 0 0,0 0 0,0 0 0,0 1 0,0-1 0,0 0 0,0 0 0,-1 0 0,1 1 0,-1-1 0,1 0 0,-1 1 0,0 0 0,1-1 241,1 5-1802,0-10-1372,-2-13-1938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8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623 0 24923,'0'0'1380,"0"0"-294,0 0-102,0 0-370,0 0-214,0 0-378,0 1 0,0-1 0,0 0 0,1 0 0,-1 0 0,0 1 0,0-1 0,0 0 0,0 0 0,0 0 0,0 1 0,0-1 0,1 0 0,-1 0 0,0 0 0,0 0 0,0 0 0,0 1 0,0-1 0,1 0 0,-1 0 0,0 0 0,0 0 0,0 0 0,1 0 0,-1 0 0,0 0 0,0 0 0,0 0 0,1 0 0,-1 0 0,0 0 0,0 0 0,1 0 0,-1 0 0,0 0 0,0 0 0,0 0 0,1 0 0,-1 0 0,0 0 0,0 0 0,0 0 0,1 0 0,-1 0 0,0 0 0,0-1 0,0 1 0,0 0 0,1 0 0,-1 0 0,0 0 0,0-1 0,0 1 0,0 0 0,0 0 0,0 0 0,1 0 0,-1-1 0,0 1 0,0 0-22,-1 85 790,-1-18-414,3 0 0,10 66-376,-8-105 44,-1-1 0,-2 27-44,0-34 48,0-19-24,-9-1 13,-473 0 262,471-1-349,0 0 0,0 0 0,0-2 0,0 1 1,-6-3 49,7 1-577,-1 2 1,1-1-1,0 2 0,-1-1 1,-6 1 576,3 1-3015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86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58 1 25484,'0'0'2270,"0"0"-1430,0 0-461,0 0-267,0 0-32,0 0 171,0 10 680,-2 18-607,-1 1-1,-1-1 0,-2 1 0,-3 8-323,0-2 86,2 0 0,-1 19-86,-1 155 604,8 3-604,2-107-794,5-106-1375,0-7-168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8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1 105 21194,'0'0'3673,"0"0"-2019,0 0-810,0 0-300,0 0-91,7 0-12,187 17 1319,-72-17-1632,-121 0-126,0 0 0,0 0 0,1 0 0,-1 0 0,0 0-1,0-1 1,1 1 0,-1 0 0,0-1 0,0 1 0,0-1-1,0 1 1,1-1 0,-1 0 0,0 1 0,0-1 0,0 0-1,0 0 1,-1 0 0,1 0 0,0 0 0,0 0 0,0 0-1,-1 0 1,1 0 0,-1 0 0,1 0 0,-1 0 0,1-1-1,-1 1 1,1-1-2,0-4-1,0 0 0,0-1 0,-1 1 1,0 0-1,0-7 1,0 3 19,0 9-18,-1 0-1,1 0 0,0-1 0,-1 1 0,1 0 0,-1 0 0,1 0 0,-1 1 1,0-1-1,1 0 0,-1 0 0,0 0 0,0 0 0,1 1 0,-1-1 0,0 0 1,0 0-1,0 1 0,0-1 0,0 1 0,0-1 0,0 1 0,0-1 0,0 1 0,0 0 0,-34-10-1,25 7-1,-10-1 3,0 1-1,1 0 0,-1 2 0,0 0 0,-12 2 0,6-1 31,23 0-28,1 1 0,-1-1 0,0 1 0,1 0 0,-1 0 0,1 0 0,-1 0 0,1 0 0,0 1 0,-1-1 0,1 1 0,0-1 0,0 1 0,0 0 0,0 0 0,0 0 0,0 0 1,1 0-1,-1 0 0,1 1 0,0-1 0,-1 1 0,1-1 0,0 1 0,0-1 0,0 1 0,1-1 0,-1 1 0,1 0-3,-4 13 103,0 1 1,2-1 0,0 1 0,0 2-104,2-16 26,-2 19 96,-1 11 50,1 0 0,2 0 0,1-1 1,4 25-173,-4-53 11,0 1 1,0-1 0,0 0-1,0 0 1,1 1 0,0-1-1,0 0 1,0 0-1,0-1 1,1 1 0,-1 0-1,1-1 1,0 1 0,0-1-1,1 0 1,-1 0-1,0 0 1,1-1 0,0 1-1,1 0-11,2 0 8,1 0 0,-1 0-1,1-1 1,0 0 0,0 0-1,1-1 1,-1 0 0,0 0 0,0-1-1,3 0-7,163 0-2070,-169-1 298,-4-1-2083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8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2 25580,'0'0'2262,"0"0"-1091,0 0-445,0 0-371,0 0-139,0 0 35,28 0 90,166 0 433,-152-1-531,-11 0-41,0 2-1,-1 1 1,17 3-202,-43-4-574,10 2 1412,-9-3-9217,-5-7-4233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89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95 1 26412,'0'0'1454,"0"0"-560,0 0-345,-12 30-252,-39 103 92,43-107-215,1 1 0,1 1 0,2-1-1,0 1 1,2 0 0,1 0 0,3 21-174,-2-5 184,0 137 437,1-180-613,0 0 0,1 0-1,-1 0 1,0 0-1,0 0 1,1 0 0,-1 0-1,1-1 1,-1 1 0,0 0-1,1-1 1,-1 1-1,1-1 1,0 0 0,-1 1-1,1-1 1,-1 0 0,2 0-8,35 5 81,149 7-679,-186-12 522,1 0-1,0 0 0,-1 0 0,1 0 1,0 0-1,-1-1 0,1 1 0,-1-1 1,1 1-1,0-1 0,-1 1 0,1-1 0,-1 0 1,1 0-1,-1 0 0,0 0 0,1 0 1,-1 0-1,0 0 0,0 0 0,0 0 0,0 0 1,1-2 76,2-14-3135,-4 5-3770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64 14102,'0'0'10995,"0"0"-7991,0 0-2009,0 0-416,0 0-214,0 0 68,21-2-4,358-10 796,-379 12-1225,4 0-173,0 0-1,0 0 1,1 0 0,-1 0 0,0-1 0,0 0 0,0 0-1,0 0 1,2 0 173,-5-1-301,0 1 0,0 0 0,0 0 0,0 0 0,0 0 0,0-1 0,0 1 0,0 0 0,0-1 0,-1 1 0,1-1 0,-1 1 0,1-1 0,-1 1 0,1-1 0,-1 1 0,0-1 0,0 1 0,0-1 0,0 0 0,0 1 0,0-1 0,0 1 0,-1-1 301,1-7-16941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119 1 25372,'0'0'1792,"0"0"-732,0 0-337,0 0-187,0 0 8,-14 35-21,-43 115-99,50-127-307,0 1 0,2-1 0,0 1 0,2 0 0,1 0 0,0 4-117,-2 27 189,-4 31 281,3 52-470,6-137 0,-1 0 1,1-1-1,0 1 1,-1 0-1,1-1 1,0 1-1,-1 0 1,1-1-1,0 1 1,0-1-1,-1 1 1,1-1-1,0 0 1,0 1-1,0-1 1,0 0-1,-1 0 1,1 1-1,0-1 1,0 0-1,0 0 1,0 0-1,0 0 1,0 0-1,0 0 1,0 0-1,1 0 3,1 0-12,63 10-275,0-2 1,32-3 283,-97-5-156,1 0 0,0 0 0,-1 0 0,1 0 0,0-1 0,0 1 0,-1 0 0,1-1 1,-1 1-1,1-1 0,0 0 0,-1 1 0,1-1 0,-1 0 0,1 0 0,-1 0 0,0 0 0,1 0 1,-1-1-1,0 1 0,0 0 0,0 0 0,0-1 0,0 1 0,0-1 0,0 1 0,0-1 1,-1 1-1,1-1 0,0 0 156,0-8-6737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2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45 149 28221,'0'0'459,"0"0"114,0 0-228,29-5-233,92-14 34,-110 17-74,-1 1 0,0-1 0,0 0 0,0-1 1,0-1-1,0 1 0,-1-2 0,1 1 0,-1-1-72,-8 4 2,1-1 1,-1 1-1,0 0 1,0-1-1,0 1 1,0-1-1,-1 1 1,1-1-1,0 1 1,-1-1-1,1 0 1,-1 1 0,1-1-1,-1 0 1,0 1-1,1-1 1,-1 0-1,0 0 1,0 1-1,-1-1 1,1 0-1,0 1 1,0-1-1,-1 0 1,1 1-1,-1-1 1,0 0 0,1 1-1,-1-1 1,0 1-1,0-1 1,0 1-1,0-1 1,0 1-1,0 0 1,0 0-1,-1-1 1,1 1-1,0 0-2,-10-4-21,1 0 0,-1 1 0,0 0 0,0 1 0,0 0 0,-1 1 0,1 0 0,-9 0 21,-16 0-148,-1 2 0,-7 1 148,41-1-8,1 1-1,-1 0 1,1 0-1,0 0 1,-1 0-1,1 0 0,0 0 1,-1 0-1,1 1 1,0-1-1,0 1 1,0 0-1,1-1 1,-1 1-1,0 0 1,0 0-1,1 0 1,0 1-1,-1-1 1,1 0-1,0 0 1,0 1-1,0-1 1,0 1-1,0-1 1,1 1-1,-1 1 9,-3 12 79,0 1 1,2 0-1,-1 13-79,2-23 61,-3 115 761,5-119-802,-1 0-1,1 0 1,-1 0 0,1 0-1,0 0 1,1 0-1,-1 0 1,0 0 0,1 0-1,-1 0 1,1-1-1,0 1 1,0-1 0,0 1-1,0-1 1,1 0-1,-1 0 1,1 0-1,-1 0 1,1 0 0,0 0-1,0-1 1,-1 1-1,1-1 1,0 0 0,0 0-1,0 0 1,1 0-20,11 4 42,1-1-1,0-1 1,1 0 0,-1-1 0,2-1-42,31 4 16,1-3 0,0-1 0,46-7-16,-87 4-66,0 0 0,0-1 1,0 0-1,0 0 0,0-1 0,0-1 66,-6 4-248,1-1 0,-1 0 0,0 0 0,0 0 0,0 0 0,0 0 0,0-1-1,-1 1 1,1-1 0,-1 1 0,0-1 0,1 0 0,-1 0 0,-1 0-1,1-1 1,1-2 248,-2-6-5989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3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0 1 13446,'0'0'10925,"0"0"-7814,0 0-1911,0 0-284,0 0-265,3 22-129,10 69 231,25 90-753,1-50 106,-36-126-108,-3-5-30,0-253-251,1 247 297,-1 1-1,1-1 1,0 1-1,0-1 1,1 1 0,-1-1-1,1 1 1,1 0-1,-1-1 1,1 1-1,0 1 1,0-1 0,0 0-1,0 1 1,1-1-1,0 1 1,0 0 0,0 0-1,1 1 1,-1-1-1,1 1 1,0 0 0,-1 0-1,2 1 1,-1-1-1,0 1 1,4-1-14,11-4 83,0 1 0,0 1 1,0 1-1,1 1 0,-1 0 1,1 2-1,1 0-83,264 4-1211,-283-3-2284,-3 3-7815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 20057,'0'0'5565,"0"0"-3903,0 0-915,0 0-136,0 0-200,1 4 2310,2 23-2424,-3 30-158,3 1 1,3-1 0,9 40-140,-3-28 36,12 47-19,-24-115-27,0-1 7,0 0 1,0 0-1,0 1 1,0-1-1,0 0 1,0 0-1,0 0 1,0 1-1,0-1 1,0 0-1,0 0 1,0 1-1,0-1 1,0 0-1,1 0 1,-1 0 0,0 1-1,0-1 1,0 0-1,0 0 1,0 0-1,1 0 1,-1 1-1,0-1 1,0 0-1,0 0 1,1 0-1,-1 0 1,0 0-1,0 0 1,0 0-1,1 0 1,-1 0-1,0 1 1,0-1-1,1 0 1,-1 0-1,0 0 1,0 0-1,0 0 1,1 0-1,-1-1 3,0 1-26,0-3 1,1-31 16,0-1 0,3 0 1,0 0-1,8-25 9,-8 46 3,0-1 0,1 1 0,1 0 0,0 0 1,0 1-1,2 0 0,-1 0 0,2 0 1,0 1-1,0 0 0,1 1 0,5-4-3,-12 12 4,1 1 0,-1-1 0,1 1 0,0 0 0,0 0 0,-1 0 0,1 1 0,0-1 0,1 1-1,-1 0 1,1 0-4,-3 1 7,-1-1-1,1 1 0,-1 0 1,1 0-1,-1 0 0,1 0 1,-1 0-1,1 0 1,-1 0-1,1 0 0,-1 0 1,1 1-1,-1-1 0,0 1 1,1-1-1,-1 1 0,1 0 1,-1-1-1,0 1 0,0 0 1,1 0-1,-1 0 0,0 0 1,0 0-1,0 0 1,0 0-1,0 0 0,0 1 1,0-1-1,0 0 0,-1 1-6,17 49 27,-2 0 0,-2 1 0,-3 0 0,-2 1 0,0 32-27,-4-46 12,0-25-413,2-15-166,7-19-1560,-8 12 665,1 0-2529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116 1 26236,'0'0'1916,"0"0"-793,0 0-523,0 0-381,0 0-118,-8 0 75,8 0-176,-3-1 32,0 1 0,0 0 0,0 0-1,0 1 1,0-1 0,0 1 0,-1-1 0,1 1-1,1 0 1,-1 0 0,0 0 0,0 0-1,0 1 1,0-1 0,1 1 0,-1 0-1,1 0 1,-1 0 0,1 0 0,0 0-1,0 0 1,-2 3-32,-2 5 59,0 1-1,1 0 0,0 0 0,1 1 1,0 0-1,0-1 0,2 1 1,-1 0-1,2 0 0,0 0 1,0 1-1,1-1 0,0 0 1,2 9-59,-1-19-2,0 0 1,0 0 0,0-1-1,0 1 1,0-1 0,0 1 0,0-1-1,1 1 1,-1-1 0,0 0 0,1 0-1,-1 1 1,1-1 0,0 0-1,-1 0 1,1-1 0,0 1 0,-1 0-1,1 0 1,0-1 0,0 1-1,0-1 1,0 0 0,0 0 0,1 1 1,2 0-4,1 0 0,-1-1 1,1 1-1,-1-1 1,0 0-1,1-1 1,-1 1-1,1-1 1,0 0 3,-4-1-2,0 1 0,-1 0 1,1-1-1,0 1 0,-1-1 0,1 0 1,-1 0-1,0 1 0,0-1 1,1 0-1,-1 0 0,0 0 1,-1 0-1,1-1 0,0 1 1,0 0-1,-1 0 0,0 0 1,1-1-1,-1-1 2,5-51-42,-5 50 40,1-133-121,-1 138 134,0 0 18,0 0 12,0 0 39,0 4 173,1 16-158,0-1-1,2 0 1,0-1-1,1 1 1,1-1 0,2 2-95,44 112 155,-14-41-147,-36-89-31,11 25 89,-12-25-91,1-1-1,-1 0 1,1 0 0,-1 0 0,1 0 0,0 0-1,0 0 1,-1 0 0,1 0 0,0 0-1,0 0 1,0 0 0,0 0 0,0-1 0,0 1-1,0 0 1,0-1 0,1 1 0,-1-1-1,0 1 26,0-3-181,0-1-1,0 1 0,0-1 0,-1 1 0,1-1 0,-1 1 0,0-1 0,1 1 0,-1-1 1,0 1-1,-1-1 0,1 0 182,0 2-211,0-15-2352,0 2-3992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6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21 27773,'0'0'1062,"0"0"-110,0 0-333,0 0-280,0 0-14,21 0 17,349 0 1013,-354 0-1438,19-1-1499,-35 1 1412,1-1 1,-1 1-1,0-1 0,0 1 0,1-1 0,-1 1 0,0-1 0,0 1 1,1-1-1,-1 1 0,0-1 0,0 1 0,0-1 0,0 0 0,0 1 1,0-1-1,0 1 0,0-1 0,0 1 0,0-1 0,0 0 0,0 0 170,-1-1-3087,1-2-10130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30 1 27789,'0'0'1022,"0"0"-57,0 0-244,-4 19-281,0-1-330,-2 7 62,2 0 0,0 1 0,2-1 0,0 5-172,1 36 384,-2 51 264,7 32-648,-4-148-34,0 0 0,0 0-1,0 0 1,0 0 0,0 0 0,1 0-1,-1 0 1,0 0 0,0 0 0,1 0 0,-1-1-1,0 1 1,1 0 0,-1 0 0,1 0 0,-1-1-1,1 1 1,-1 0 0,1 0 0,0-1 0,-1 1-1,1-1 1,0 1 0,0 0 0,-1-1-1,1 0 1,0 1 0,1 0 34,-1-1-194,-1 0 0,1-1 0,0 1 0,0 0 0,0 0 0,0 0 0,0-1 0,0 1 0,0 0-1,0-1 1,0 1 0,0-1 0,0 1 0,-1-1 0,1 0 0,0 1 0,0-1 0,-1 0 0,1 1 0,-1-1 0,1 0 0,0 0 0,-1 0 0,1 0 0,-1 1 0,0-1-1,1-1 196,4-8-7410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15 21674,'0'0'4743,"0"0"-3203,0 0-702,0 0-193,0 0-151,1 7 23,3 54 255,-3-37-550,1-1 0,0 0 0,5 16-222,-6-33 12,1 0 0,0 0 0,0 0 0,1 0 0,0 0 0,0 0 0,0-1 0,0 1 0,1-1-1,0 0 1,0 0 0,0 0 0,1-1 0,0 0 0,3 3-12,-5-5-2,0-1 1,0 0-1,0 0 0,0 0 1,1 0-1,-1 0 1,0 0-1,0-1 0,1 0 1,-1 1-1,0-1 0,1-1 1,-1 1-1,1 0 0,-1-1 1,0 0-1,0 1 1,1-1-1,-1-1 0,0 1 1,0 0-1,0-1 0,0 0 1,0 1-1,-1-1 1,1 0-1,0 0 0,-1-1 1,0 1-1,1-1 0,1-2 2,1-2-8,-1-2-1,1 1 0,-2-1 0,1 1 1,-1-1-1,0 0 0,-1 0 1,0 0-1,0-1 0,-1 0 9,1-22-141,0-1 0,-3-12 141,0-4-348,1 48 369,0 1 107,2 14 502,16 26-458,2-2 0,1 0-1,2-1 1,27 31-172,-50-67 1,2 1-115,-1 1 1,1-1-1,-1 0 1,1 0-1,0 0 0,-1 0 1,1 0-1,0 0 1,1-1-1,-1 1 0,0-1 1,0 1-1,1-1 0,-1 0 1,0 0-1,1 0 1,-1 0-1,1 0 0,0-1 1,-1 1-1,1-1 1,0 1-1,-1-1 0,3 0 114,1 0-2299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199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0 13702,'0'0'12878,"0"0"-9735,0 0-2401,0 0-324,4 19-236,70 277 949,-72-286-1102,-2-7-34,0 0 1,1 0-1,-1-1 0,1 1 0,-1 0 1,1-1-1,0 1 0,0 0 0,0-1 0,1 3 5,0-35-400,-2-133 419,0 159-9,0 0 0,1 1 0,-1-1 1,1 0-1,0 0 0,-1 1 0,2-1 0,-1 0 1,0 1-1,1-1 0,0 1 0,0 0 0,0-1 1,0 1-1,0 0 0,0 0 0,1 0 0,0 1 1,0-1-1,-1 1 0,1-1 0,1 1 0,-1 0 1,0 0-1,0 0 0,1 1 0,-1-1 0,1 1 1,2-1-11,8-2 93,1 0 0,1 1 1,-1 1-1,0 1 1,0 0-1,12 1-93,8-1 40,62 4-2166,-88-1-2185,-2 4-10195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20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141 1 21258,'0'0'5901,"0"0"-4527,0 0-984,0 0 28,0 0 12,-15 5 53,-48 22-14,59-25-430,1 0 0,-1 1 0,1-1-1,-1 1 1,1 0 0,0 0-1,0 0 1,1 0 0,-1 1 0,0-1-1,1 1 1,0-1 0,0 1-1,0 0 1,1 0 0,-1 0-39,-1 6 79,0 1 1,1-1-1,0 1 1,0 8-80,2-17 9,-1 4 23,-1 6-4,1 1-1,0-1 1,1 0 0,1 0-1,-1 1 1,2 0-28,-1-11-1,0 0 0,0-1 0,0 1 1,1 0-1,-1-1 0,0 1 0,1-1 0,-1 1 1,1-1-1,-1 0 0,1 1 0,0-1 0,0 0 0,-1 0 1,1 0-1,0-1 0,0 1 0,0 0 0,0-1 0,0 1 1,0-1-1,0 0 0,0 1 0,1-1 1,53 4-25,-54-4 25,1 0-2,0 0 1,0 0-1,0 0 1,0 0-1,-1 0 1,1-1-1,0 1 1,0-1-1,-1 0 1,1 0-1,0 0 1,-1 0-1,1 0 1,-1-1-1,1 1 1,-1-1-1,0 1 1,1-1 0,0-1 1,-1-1-3,0 1 0,0-1 0,0 0 0,-1 0 1,1 0-1,-1 0 0,0 0 0,0 0 1,-1-1-1,1 1 0,-1 0 0,0 0 1,0-3 2,2-20-14,-1 4 0,0 0 1,-3-19 13,2 37-1,0 0 1,-1 0-1,0 0 1,0 0-1,0 0 1,-1 1-1,0-1 1,0 1-1,0-1 1,0 1-1,-1-1 1,1 1-1,-1 0 1,0 0 0,-2-2 0,4 6 4,1 0 0,0 0 1,0 0-1,0 0 1,0 0-1,-1 0 1,1 0-1,0 0 1,0 0-1,0 1 1,0-1-1,-1 0 1,1 0-1,0 0 1,0 0-1,0 0 0,0 0 1,0 0-1,-1 0 1,1 0-1,0 1 1,0-1-1,0 0 1,0 0-1,0 0 1,0 0-1,0 0 1,-1 0-1,1 1 1,0-1-1,0 0 0,0 0 1,0 0-1,0 0 1,0 1-1,0-1 1,0 0-1,0 0 1,0 0-1,0 0 1,0 1-1,0-1 1,0 0-1,0 0 1,0 0-1,0 0 0,0 1 1,0-1-1,0 0 1,1 0-1,-1 0 1,0 0-1,0 1-4,0 11 134,3 1-82,1-1-1,0 1 0,1-1 1,1 0-1,0 0 0,0-1 1,1 0-1,1 0 0,7 8-51,15 27 93,-19-28-51,34 53 44,-40-64-87,1 0-1,0 0 1,0 0-1,1-1 1,-1 0-1,1 0 1,7 4 1,-14-10-53,1 0 0,-1-1 1,1 1-1,-1 0 0,1 0 1,-1 0-1,0 0 0,1 0 1,-1 0-1,1-1 0,-1 1 1,0 0-1,1 0 0,-1-1 1,0 1-1,1 0 0,-1-1 1,0 1-1,1 0 0,-1-1 1,0 1-1,1 0 1,-1-1-1,0 1 0,0-1 1,0 1-1,1 0 0,-1-1 1,0 1-1,0-1 0,0 1 1,0-1-1,0 1 0,0 0 1,0-1 52,5-15-1199,-4 0-4852,1 1-15897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20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46 1 10133,'0'0'15103,"0"0"-11606,0 0-2883,0 0-187,0 0-121,0 0 175,-6 19 39,-1-1-397,1-2-9,0 0 0,1 0 1,1 1-1,1 0 0,0 0 0,0 17-114,1 275 979,3-161-3326,-1-148-33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202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154 0 208,'0'0'23373,"0"0"-19532,0 0-2471,0 0-917,0 0-164,0 0-209,-25 3 1878,16 5-1906,0 0-1,1 0 1,0 1 0,0 0 0,1 1 0,0 0 0,1 0 0,0 0-1,1 1 1,0-1 0,0 1 0,1 1 0,1-1 0,-2 7-52,-4 23 121,1 0-1,2 1 1,1 18-121,4-51 12,-2 23 12,2-1 0,0 1-1,2-1 1,3 7-24,-3-31 0,1 0 0,1 0 0,-1 0 0,1 0 0,1-1 0,-1 1 0,1-1 0,0 0 0,0 0 0,1 0 0,-1-1 0,3 2 0,1 1 0,0 0 0,1 0 0,1-1 0,-1 0 0,1-1 0,0 0 0,3 1 0,3 0 0,1-1 0,0 0 0,0-2 0,0 0 0,1 0 0,-1-2 0,1 0 0,0-1 0,0-1 0,0 0 0,14-3 0,-29 2-3,0 0 0,0-1 1,-1 1-1,1-1 0,0 1 0,-1-1 1,1 0-1,-1 0 0,1 0 0,-1 0 0,0 0 1,0 0-1,0-1 0,0 1 0,-1-1 0,1 1 1,0-1-1,-1 0 0,0 0 0,0 0 1,0 1-1,1-4 3,2-7-9,0 0 0,-1 0 1,-1 0-1,1-11 9,1-52-13,-5-29 13,0 30-3,1 61 0,-1 0 0,-1 0 1,-1 1-1,0-1 0,0 1 1,-1-1-1,-1 1 0,0 0 0,-2-2 3,3 7-1,0 0-1,-1 0 1,0 1-1,0-1 1,-1 1-1,0 0 1,0 0-1,0 1 1,-1 0 0,0 0-1,0 1 1,-1-1-1,1 1 1,-5-1 1,4 4-1,1 0 1,-1 0-1,0 1 1,0 0 0,0 0-1,0 1 1,0 0 0,0 1-1,-2 0 1,-17 0-74,18 4-1049,7 2-5229,2 3-16955,0-10 23046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15.203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0 3 23163,'0'0'2518,"0"0"-1168,0 0-456,0 0-142,0 0-48,0 0 1,7-1 2011,33 0-2751,533 1-1945,-573 0-2251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2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24443,'0'0'1577,"0"0"-929,0 0-256,0 0-114,0 0-75,-6 10 133,-18 28 267,19-28-244,11-5 7,55 12 523,1-3-1,49 5-888,-40-12 310,1-3 0,72-4-310,-48-2 79,31 2 105,98-15-184,-49 1 331,168 10-331,-212 5 96,-115-1-84,-10-1-5,0 1 0,0 0 0,0 0 0,1 1 0,-1 0 0,0 0 0,0 1 0,-1 0 0,1 0-7,-6-2-31,0 1 0,-1 0 1,1-1-1,-1 1 0,1-1 1,-1 1-1,1 0 0,-1-1 0,0 1 1,1 0-1,-1 0 0,0-1 1,1 1-1,-1 0 0,0 0 0,0 0 1,0-1-1,0 1 0,0 0 1,0 0-1,0 0 0,0-1 0,0 1 1,0 0-1,0 0 0,0 0 0,-1-1 1,1 1-1,0 0 0,0 0 1,-1-1-1,1 1 0,-1 0 0,1-1 1,-1 1-1,1 0 0,-1 0 31,-5 1-288,0-1 0,-1 0 0,1 0 0,0 0-1,0 0 1,-1-1 0,1 0 0,0 0 0,-4-2 288,-18 1-6283,4 1-14758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3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26156,'0'0'1918,"0"0"-1099,0 0-80,0 0-181,0 0-297,29 0-37,12 0-104,-1 2 0,5 2-120,-37-2 22,-1-1-1,0 1 1,0 0-1,0 1 1,0 0-1,0 0 0,-1 0 1,1 1-1,-1 0 1,0 1-1,0-1 1,0 1-1,-1 0 0,1 0 1,2 5-22,12 9 71,43 39 282,19 25-353,-63-61 43,0 1 0,-1 0 0,-2 1 0,0 1 0,10 24-43,-23-42 14,0 0 0,-1 0 0,0 1 1,-1-1-1,1 1 0,-1-1 0,-1 1 0,1 0 0,-1-1 1,-1 1-1,0 0 0,0-1 0,0 1 0,-1-1 0,0 1 0,0-1 1,-1 0-1,0 0 0,0 0 0,0 0 0,-1-1 0,0 1 1,-1-1-1,0 0 0,0 0 0,-5 5-14,-93 78 78,76-68-39,0 1 0,2 1-1,1 1 1,0 1-1,2 1 1,1 2-39,13-17-184,0 0 0,1 1 0,1 0 0,-1 0 0,2 1 0,0-1 1,1 1-1,0 0 0,1 0 0,0 1 0,1-1 0,0 11 184,2-8-2926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6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24283,'0'0'2564,"0"0"-1428,0 0-252,0 0-105,30 0-176,209 0 192,-16-2-299,270 6 275,-410 4-444,69 16-327,-73-10 78,-52-13-1467,-24-1-2651,-18 0-629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6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28333,'0'0'1054,"0"0"-203,0 0-141,40 8-388,122 29-183,-156-36-129,-1 1 0,0 0 1,0 0-1,0 0 0,0 0 0,0 1 0,0 0 1,-1 0-1,0 0 0,2 1-10,-5-2 6,1 0-1,-1 0 1,1 0 0,-1 0 0,0 0-1,0 0 1,0 0 0,0 1-1,0-1 1,0 0 0,-1 1-1,1 0-5,2 7 17,3 11 25,-1 0 1,0 0-1,-2 1 1,0-1-1,-1 7-42,-1 111 368,-2-72-164,1-48-173,-1 0-1,-1 0 0,-1 1 1,0-2-1,-1 1 1,-1 0-1,-1-1 0,-4 7-30,4-12-11,0 0 0,-2 0 0,0 0 1,0-1-1,-1 0 0,-1-1 0,0 0 0,0 0 0,-1-1 0,0 0 0,-3 1 11,5-5-148,0 0 0,0 0 1,0-1-1,0 0 0,-1-1 0,-7 3 148,-19 1-2792,18-5-3302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7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26124,'0'0'1956,"0"0"-879,45 0-252,149 2-286,-146 0-302,0 2 1,0 2-1,33 10-237,-26-5 163,154 33 366,-75-13-308,1-7 0,5-5-221,-106-15-145,14 1 222,-16-6-4606,-32 1-78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7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1 28061,'0'0'891,"0"0"-3,0 0-234,41 17-305,126 61-74,-162-75-252,1 0 0,-1 0-1,0 1 1,0 0-1,0 0 1,0 0 0,-1 0-1,1 1 1,-1-1 0,0 1-1,2 4-22,-4-5 24,-1 0-1,1 0 0,-1 1 1,0-1-1,0 0 1,0 0-1,0 1 0,-1-1 1,0 5-24,1 5 58,2 88 251,-3-67-218,-1-23-66,0 0 0,-1 0 1,-1 0-1,0 0 0,0-1 0,-1 1 1,0-1-1,-1 0 0,0 0 0,-1 0 0,0-1 1,-1 0-1,0 0 0,-1-1 0,0 1-25,-24 24 61,-1-1-1,-2-1 1,-12 6-61,20-15 6,-24 18-388,-1-4 1,-32 18 381,79-52-1457,5-3-1584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8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28013,'0'0'928,"0"0"-109,0 0-266,0 0-327,38 3-58,-6-1-113,234 9 453,542 9 869,-648-18-1294,-71-3-46,11 5-37,-78 2 377,-15-2-1150,-10-2-3756,-21-2-1831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9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28109,'0'0'1745,"0"0"-1137,231 130 240,-209-77-399,-22 8-225,0 8 0,-22 8-112,-32 5-32,-5-13-48,5-12-32,13-5 0,9-15-128,10-8-336,22-9-401,0-20-976,0 4-16935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2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 27180,'0'0'2260,"38"8"-1294,128 25-230,-141-29-575,0-1 0,0-1 0,0-1 0,10-2-161,2 0 95,11 0 76,1-2 0,-1-2 0,37-9-172,3 2 77,1 3 0,0 4 0,0 4 0,4 5-76,38-3-629,-130-1 561,-1 0-1,0 0 1,1 0 0,-1 0-1,0 0 1,1 0 0,-1 0-1,1 0 1,-1 0-1,0 0 1,1 0 0,-1-1-1,0 1 1,1 0 0,-1 0-1,0 0 1,0-1 0,1 1-1,-1 0 1,0 0 0,0-1-1,1 1 1,-1 0 0,0-1-1,0 1 1,0 0-1,1-1 1,-1 1 0,0 0-1,0-1 1,0 1 0,0 0-1,0-1 1,0 1 0,0 0-1,0-1 1,0 1 0,0-1-1,0 1 1,0 0-1,0-1 1,0 1 0,0 0-1,0-1 1,0 1 0,0 0-1,-1-1 1,1 1 68,0-5-1132,0-10-4353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3.0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0 28157,'0'0'1411,"0"0"-528,-6 38-296,-56 420 27,46-319-363,6 1-1,7-1 1,6 29-251,-2-159 25,-1-1-1,1 1 1,1 0-1,-1-1 1,2 1 0,-1-1-1,1 0 1,0 0-1,1 0 1,1 2-25,-3-7 5,0 1 0,1-1 1,0 0-1,-1 0 0,1 0 1,0-1-1,1 1 0,-1-1 1,0 1-1,1-1 0,-1 0 1,1 0-1,-1-1 0,1 1 1,0-1-1,0 0 0,0 0 1,0 0-1,0 0 0,0-1 1,0 0-1,1 1-5,14 0 0,-1 0 0,1-1 0,-1 0 0,1-2 0,-1 0 0,1-1 0,-1-1 0,0-1 0,0 0 0,-1-2 0,6-2 0,22-12-31,-28 14-247,1-1 0,-1-1 0,-1 0 0,0-1 0,0-1 0,-1 0 0,8-8 278,-20 14-5213,-3 4-13449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3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25948,'0'0'955,"0"0"-51,0 0-178,0 0-251,0 0-40,4 19 2,37 242 1327,-5 97-1764,-32-303 26,-3 23-26,-2-93-6,0 0 0,-1 0-1,-1 0 1,-2-3 6,-8-58 7,10 0 169,6-65-176,-3 133 17,1 1-1,1 0 1,0 0 0,-1 0 0,2 0-1,-1 0 1,1 1 0,0-1 0,1 1-1,-1 0 1,1 0 0,3-4-17,2 0 25,-1 1 1,1 0-1,1 0 0,0 1 1,0 0-1,1 0 0,0 1-25,14-7 45,-1 2-1,2 0 0,0 1 0,0 2 0,1 1 0,11-2-44,4 3 25,0 1 1,0 2-1,0 2 0,0 2 1,0 1-1,21 5-25,-54-5-65,1 1-1,0 0 1,-1 1 0,1 0 0,-1 0-1,0 1 1,0 0 0,0 1 0,-1 0 0,1 0-1,5 6 66,-10-5-1099,-4-2-942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4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22922,'0'0'3319,"0"0"-1878,0 0-694,0 0-317,1 6-132,2 37 225,-2-1 0,-3 26-523,0-32 202,1 1 1,2-1 0,2 0 0,4 19-203,2-23 75,0-1 0,3-1 0,0 0 0,2 0 0,1-2 0,1 1 0,2-2 0,0-1 0,2 0 0,10 9-75,-25-30 7,-1 0-1,1-1 1,0 0 0,0 0 0,1 0-1,-1-1 1,1 0 0,-1 0 0,1 0-1,0-1 1,0 1 0,0-1 0,1-1-1,-1 1 1,0-1 0,1-1-1,-1 1 1,1-1 0,-1 0 0,1 0-1,-1-1 1,0 0 0,3 0-7,1-2-2,1 0 1,-1-1-1,0 0 1,0-1-1,0 0 0,0 0 1,-1-1-1,0-1 1,0 1-1,-1-1 1,0-1-1,6-7 2,2-3-2,-1 0 0,0-1 0,-2-1 1,-1-1-1,0 1 0,-1-2 0,-2 0 0,0 0 0,-1 0 1,-1-1-1,0-7 2,3-30-28,-2 1 0,-3-1 1,-2 0-1,-4-8 28,3 76 28,-1 0 1,1 0-1,0 0 0,1 0 0,0 0 0,0 0 0,1 0 1,0-1-1,0 0 0,0 0-28,9 16 68,39 70-11,5-3 0,3-2-1,4-2 1,4-4 0,3-3 0,49 41-57,-115-116-5,47 50-358,-49-47-1763,-3-7-852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6.0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0 242 22058,'0'0'4202,"0"0"-2417,0 0-750,39 11-376,126 38-171,-135-41-353,0-2 1,0 0-1,1-2 0,0-1 0,-1-2 0,7-1-135,12 1 88,249-1 270,-294 1-355,1-1 0,-1-1 0,1 1 1,-1 0-1,1-1 0,-1 0 0,1 0 0,-1 0 1,0-1-1,1 0-3,-3 1-1,0 0 1,-1-1-1,1 1 1,0-1-1,0 0 0,-1 1 1,1-1-1,-1 0 1,0 0-1,1 0 1,-1 0-1,0 0 0,0 0 1,0 0-1,-1-1 1,1 1-1,0 0 1,-1 0-1,1-1 1,2-21-8,0 1 1,-1-1-1,-1 1 1,-3-24 7,1-5-7,1 49 5,-1-1 0,1 1 1,-1-1-1,1 1 0,-1-1 0,0 1 1,0 0-1,-1-1 0,1 1 0,-1 0 1,1 0-1,-1 0 0,0 0 1,0 0-1,-1 0 0,1 1 0,0-1 1,-1 1-1,0 0 0,1-1 0,-1 1 1,0 0-1,0 1 0,0-1 1,0 0-1,-1 1 0,1 0 0,0 0 1,-1 0-1,1 0 0,-2 0 2,-15-3-11,1 1 0,-1 0 0,0 2 0,0 0 0,-3 2 11,15-1-1,-29-1 0,-40 1-4,71 1 4,0-1 1,0 1-1,0 1 0,0-1 1,0 1-1,0 0 1,1 0-1,-1 1 0,1 0 1,-1 0-1,1 0 1,-2 3 8,1 0-1,0 0 1,0 1 0,0 0-1,1 0 1,0 0 0,0 1-1,1-1 1,0 1 0,0 0-1,1 0 1,0 1-1,1-1 1,-1 1 0,1 5-8,-4 17 114,3-1 1,0 1 0,2 27-115,1-46 34,-1 0 0,2 0 0,0 0 0,0 1 0,1-1 0,1 0 0,0-1 0,0 1 0,1 0 0,1-1 0,0 0 0,0 0 0,1-1 0,1 1 0,0-1 0,0 0 0,1-1 0,0 0 0,7 6-34,25 19 63,1-2 1,1-2-1,2-2 1,1-1-1,29 11-63,-44-24 0,1-2 1,0 0-1,0-3 0,1 0 0,29 3 0,0-4-8,0-3-1,47-2 9,-105-3-19,0 0 0,0 0-1,-1 0 1,1-1 0,0 1 0,0-1 0,0 1 0,0-1-1,-1 0 1,1 0 0,0-1 0,-1 1 19,0 0-160,-1 0 0,0 0 0,0 0 0,0 0 0,0 0 0,0 0 0,0-1 0,-1 1-1,1 0 1,0 0 0,0-1 0,-1 1 0,1-1 0,-1 1 0,1-1 0,-1 1 0,0 0 0,0-1 0,0 1 0,1-1 0,-1 1 0,-1-2 160,1-11-7838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5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25756,'0'0'2662,"0"0"-1704,0 0-232,38 42-219,121 134-302,-93-101 51,-4 2 1,44 73-257,-61-83 103,5 6-4,34 53 109,5-5 0,91 95-208,-174-208 12,-5-6-10,0-1 0,0 1-1,1-1 1,-1 1 0,0-1 0,1 0-1,-1 0 1,1 0 0,-1 0-1,1 0 1,0 0 0,-1 0-1,1 0 1,0-1 0,0 1 0,-1 0-1,1-1 1,1 1-2,-1-1-80,-1-43-1027,-2-32-2140,-3 47-1769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5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624 1 20057,'0'0'6339,"0"0"-4487,0 0-967,0 0-263,0 0-329,0 0-42,4 42 53,11 143-2,-7-70 107,6 0 1,11 35-410,-20-115 86,-1 1-1,-2 0 1,-2 17-86,0-48 10,0-5-10,0 1 0,0-1 0,0 1 0,0 0 1,0-1-1,0 1 0,0 0 0,0-1 0,-1 1 1,1 0-1,0-1 0,0 1 0,-1-1 0,1 1 1,0-1-1,-1 1 0,1-1 0,0 1 0,-1-1 1,1 1-1,-1-1 0,1 1 0,-1-1 0,1 1 0,-1-1 1,1 0-1,-1 1 0,1-1 0,-1 0 0,0 0 1,1 1-1,-23 0-11,11-2 8,-16 2-4,-17 0 10,1-2-1,0-2 0,0-1 1,0-3-1,-9-3-2,-19-12 22,1-2 0,0-4 1,-8-7-23,69 29-72,5 4-73,1-1 0,-1 1 0,1 0 0,-1 1 0,0-1 0,0 1 0,0 0 0,0 0 0,-1 0 145,4 1-4986,2 0-13119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7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444 450 24059,'0'0'2406,"0"0"-1240,0 0-307,6-38-280,17-125-213,-22 155-337,0-1 1,0 1-1,-1-1 1,0 1 0,-1-1-1,1 0 1,-2 1-1,1 0 1,-1-1-1,-1 1 1,0 0-1,0 0 1,-4-7-30,1 6 39,-1 0 0,0 0-1,0 1 1,-1 0 0,0 1 0,0 0-1,-9-6-38,15 12 4,-8-6 11,0 1 0,-1 0 0,1 0 1,-1 1-1,-1 1 0,1 0 0,-1 0 1,1 1-1,-1 1 0,-9-1-15,14 2 2,0 0 0,0 0 1,0 1-1,0 0 0,0 0 0,0 1 1,0 0-1,0 0 0,0 1 0,1 0 1,-1 0-1,0 0 0,1 1 0,0 0 1,-1 0-1,1 1 0,0 0 0,1 0 1,-3 1-3,-3 9 26,0-1 0,1 1 0,0 1 0,1-1 0,1 2 1,0-1-1,1 1 0,1 0 0,1 1 0,0-1 0,1 1 1,0 0-1,1 9-26,-5 42 272,4 1 1,3 54-273,1-76 107,0-26-59,-1 41 134,2 0 0,3-1 0,3 1 0,13 57-182,6-30 157,-10-36-73,-2 0 1,2 26-85,-15-38-46,-1-39-143,0-2-179,-11-26-1281,-55-58-2246,35 48-1628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7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25436,'0'0'3457,"0"0"-2064,0 0-305,343-20-575,-207 24-177,-1 8-64,-22 4-176,-27 1 0,-31-1-80,-24-4 0,-17-4-16,-14-8-160,0 0-288,0 0-385,-14 0-1232,-8 0-9700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8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367 70 21802,'0'0'4984,"0"0"-3346,-40-5-809,-129-14-298,163 18-503,-1 0 0,0 0 0,0 1 0,0 0 0,0 0 0,0 1 0,0-1 0,1 2 0,-1-1-1,0 1 1,1 0 0,-2 1-28,5-1 19,0 0-1,0 1 0,0-1 0,1 1 1,-1 0-1,1 0 0,-1 0 1,1 0-1,0 0 0,0 0 1,1 1-1,-1-1 0,-1 4-18,0 0 30,-3 6 38,1 0-1,1 0 0,0 1 1,1-1-1,0 1 1,1 0-1,0 4-67,0 99 443,2-74-299,0-23-87,1-1 0,1 1 1,0-1-1,1 0 0,2 0 0,0 0 0,1 0 0,7 15-57,-10-27 9,1 1 0,0-1 1,0 0-1,0-1 0,1 1 1,0-1-1,1 0 0,-1 0 1,1 0-1,0-1 0,0 0 1,1 0-1,0-1 0,0 0 1,0 0-1,0 0 0,1-1 1,-1 0-1,1-1 0,0 1 1,-1-2-1,7 2-9,-6-2 2,0 0 0,0 0-1,0-1 1,0 0 0,0 0 0,0-1-1,0 0 1,0 0 0,0-1 0,4-2-2,-7 2-2,1 0 1,-1-1 0,0 0-1,-1 0 1,1-1 0,-1 1-1,1-1 1,-1 0-1,0 0 1,0 0 0,-1-1-1,1 1 1,-1-1 0,0 0-1,0-1 2,6-11-11,0-1 0,-2 0 0,0-1 0,-1 1 0,-1-1-1,-1-1 1,0 1 0,0-17 11,0-32-80,-5-63 80,0 49-39,1 70 32,1-1 0,-2 1 0,0-1-1,0 1 1,-1-1 0,-1 1 0,0 0 0,-1-1-1,0 2 1,-5-11 7,9 22 2,0 1-1,0-1 0,0 0 1,0 0-1,0 0 0,0 0 1,0 0-1,0 0 0,0 0 1,0 0-1,0 0 1,0 1-1,0-1 0,0 0 1,0 0-1,0 0 0,0 0 1,0 0-1,0 0 0,0 0 1,0 0-1,0 0 1,0 0-1,0 1 0,0-1 1,0 0-1,0 0 0,-1 0 1,1 0-1,0 0 0,0 0 1,0 0-1,0 0 1,0 0-1,0 0 0,0 0 1,0 0-1,0 0 0,0 0 1,-1 0-1,1 0 0,0 0 1,0 0-1,0 0 0,0 0 1,0 0-1,0 0 1,0 0-1,0 0 0,0 0 1,-1 0-2,4 16 72,15 22 27,2-1 0,1-1 0,2-1 0,1-1 0,7 6-99,9 14 28,61 82 132,92 94-160,-182-217-58,-8-9 5,-1-1 1,1 1-1,0 0 1,1-1-1,-1 0 1,0 1-1,1-1 1,0-1-1,0 1 1,0-1 0,0 1-1,0-1 1,0 0-1,2 0 53,-6-3-1208,0-6-1204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8.9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27789,'0'0'1440,"0"0"-415,19 260-353,-19-142-304,9 4 0,0 13-15,9-5-65,0-12-48,0-17-64,-5-23-128,-8-26-48,-5-23 0,0-21 0,0-8-320,0 0-304,0-12-705,0-13-2753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9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612 26 27373,'0'0'693,"-40"-4"-210,8 0-376,-65-6 421,-72 3-528,151 7 20,-4 0-6,0 0 0,0 1 0,1 1 0,-1 1-1,1 1 1,-7 2-14,22-4 19,1 0-1,0 0 0,-1 1 1,1-1-1,0 1 1,1 0-1,-1 0 0,0 1 1,1 0-1,0 0 1,0 0-1,0 0 0,0 0 1,1 1-1,-1 0 1,1 0-1,0 0 0,1 0 1,-1 0-1,1 0 1,0 1-1,0-1 0,1 1 1,0-1-1,0 1 1,0 2-19,0-2 34,0 1 0,0-1 1,1 0-1,0 1 1,0-1-1,1 1 0,-1-1 1,1 0-1,1 0 1,-1 0-1,1 1 0,0-2 1,1 1-1,0 2-34,3 0 28,-1 0 0,1 0 1,1-1-1,0 0 0,0 0 0,0 0 0,0-1 1,7 4-29,61 41 147,2-3 1,14 3-148,-17-10 158,-1 3 0,39 33-158,-100-67 49,0 0 0,-1 0 0,0 1 0,-1 1 0,0 0 0,-1 0 0,1 3-49,-5-7 50,0 0 0,-1 1 0,-1 0-1,1 0 1,-1 0 0,-1 0 0,0 0-1,0 0 1,-1 1 0,0-1 0,0 8-50,-1-14 12,0 0 1,-1 1 0,1-1-1,0 0 1,-1 0 0,0 0-1,0 0 1,0 0 0,0 0-1,-1 0 1,1-1 0,-1 1-1,1 0 1,-1-1 0,0 1-1,0-1 1,-1 2-13,-2 0 9,1-1 0,0 1 0,-1-1 0,0 0 0,0 0 0,0-1 0,0 1 0,0-1 0,-4 1-9,-12 2 7,0-1 1,0 0-1,-1-1 0,-19-1-7,-27 1-15,-1-3 1,-14-4 14,71 3-195,0-1 1,0 0-1,1-1 1,-1 0-1,1-1 1,0 0-1,0-1 1,0 0-1,0-1 1,1 0-1,-7-6 195,-2 2-2806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39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2070 26236,'0'0'1145,"0"0"-108,0 0-348,0 0-254,0 0-73,6-16 12,48-127 285,6 3 0,48-79-659,173-209 163,-96 155-99,-130 180-64,36-86 0,-17 30-3,33-55-26,-106 201 24,-1 2 4,0 0 0,0 0 0,0 1 0,1-1 0,-1 0-1,0 0 1,1 1 0,-1-1 0,0 0 0,1 1 0,-1-1 0,1 0 0,0 1 0,-1-1 0,1 1-1,-1-1 1,1 0 0,0 1 0,-1 0 0,1-1 0,0 1 0,-1-1 0,1 1 0,0 0 0,0-1 1,4-27-153,3 15 153,0 1 0,1 0 0,0 0 0,1 1-1,0 0 1,1 1 0,0 0 0,4-2 0,2-3 7,54-45-2,-70 59 8,-1 1-5,0 0-37,0 0-22,0 0 19,0 0-42,0 0-145,-30 0-3017,23 0-259,-15 0-13083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40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0 147 23979,'0'0'3740,"0"0"-2270,0 0-653,43-15-262,139-49-182,-107 35-145,-60 22-139,0 1-1,1 1 1,0 0 0,0 0 0,0 2 0,0 0 0,1 1-1,-1 1 1,10 0-89,-23 1 16,-1 1-1,1-1 1,-1 1 0,1 0-1,-1 0 1,0 0-1,1 0 1,-1 0 0,0 0-1,0 1 1,0-1-1,0 1 1,0-1 0,0 1-1,-1 0 1,1 0-1,0 0 1,-1 0-1,1 0 1,-1 0 0,0 0-1,0 0 1,0 1-1,0-1 1,0 0 0,0 1-1,-1-1 1,1 1-1,-1 0-15,4 13 23,-1 0-1,0 1 1,-1-1-1,-1 2-22,2 334 186,-5-189-108,-2-100-2274,4-63-714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16.0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0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19 241 26732,'0'0'1620,"0"0"-503,46 2-428,155 3-332,-13-4 142,-176 0-451,0-1 0,0-1 0,-1-1 0,1 1 0,0-2-1,-1 1 1,8-4-48,-15 4 10,0 1-1,-1-1 1,1 0-1,-1 0 1,0 0-1,0-1 1,0 1-1,0-1 1,0 0-1,0 1 1,-1-1-1,1 0 1,-1-1-1,0 1 1,0 0-1,0-1 1,0 1-1,0-1 1,-1 0-1,0 1 1,0-1-1,0 0 1,0 0-1,0-2-9,0-2 0,0 1 0,0-1-1,-1 1 1,0-1 0,0 0 0,0 1 0,-1-1-1,0 1 1,-2-3 0,2 7-1,0-1 0,-1 1-1,0 0 1,0 0 0,0 0 0,0 0-1,0 1 1,-1-1 0,1 0 0,-1 1 0,0 0-1,1-1 1,-1 1 0,0 0 0,0 1-1,-1-1 1,1 0 0,0 1 0,0 0-1,-3-1 2,-24-6-5,-1 1 0,-1 1-1,1 1 1,-1 2 0,0 2-1,-28 1 6,48 0 1,0 0-1,0 1 0,1 0 0,-1 1 0,1 0 0,-1 1 0,1 0 0,0 1 1,0 0-1,0 0 0,0 2 0,1-1 0,0 1 0,0 1 0,1 0 1,-1 0-1,1 1 0,1 0 0,0 0 0,-5 7 0,4-3 11,0 0 0,1 0 0,0 1 0,1 1 0,1-1 0,0 1 0,0 0 1,2 1-1,0-1 0,0 1 0,1 2-11,-2 28 103,1 1-1,2 0 1,3 0-103,-1-38 13,0 11 18,1 0 0,1 0 0,1-1 0,0 1 0,1 0 0,1-1 0,1 0 1,1 0-1,1 0 0,0-1 0,1 0 0,1-1 0,0 0 0,1-1 0,1 0 0,0 0 0,5 3-31,3 3 16,1 0 1,0-2-1,2 0 0,0-1 0,1-2 0,1 0 0,0-2 1,1 0-1,0-2 0,1-1 0,1-1 0,-1-2 0,1 0 0,1-2 1,0-1-1,-1-2 0,30 1-16,-21-2 0,-16-1 0,0 0 0,0-2 0,1 0 1,3-2-1,-20 2-1,0 1 1,0-2 0,-1 1-1,1 0 1,0-1 0,-1 0-1,1 0 1,-1-1 0,1 1-1,-1-1 1,0 0 0,0 0-1,0 0 1,-1 0 0,1-1 0,-1 0-1,0 0 1,1 0 0,0-2 0,1-3-94,0-1 1,-1 1 0,-1-1-1,1 0 1,1-9 93,-2-11-3399,-3 27-5808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3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160 896 11381,'0'0'13815,"0"0"-10673,0 0-2405,0 0-222,43 13-347,134 39-54,-166-49-79,0 0 1,0-1-1,0 0 0,1-1 0,4 0-35,-14-1 10,0 0 0,-1 0 0,1-1 0,0 1 1,0-1-1,0 1 0,0-1 0,0 0 0,-1 0 0,1 0 0,0 0 0,0 0 0,-1 0 1,2-1-11,8-6 43,2-1 2,-1 0 1,-1 0-1,0-1 1,0-1 0,-1 0-1,0 0 1,-1-1 0,0 0-1,-1-1 1,0 0 0,-1 0-1,0 0 1,4-14-46,-2 1 53,-2 0 0,0 0-1,-2-1 1,0 1 0,-2-1 0,-1 0 0,-1-10-53,-1 7 21,1 11-14,-1-1-1,0 1 1,-2-1-1,0 1 1,-1 0-1,-1-1 1,0 1-1,-2 1 1,-1-2-7,-6-7 3,-1 1 1,-2 1 0,0 1-1,-2 0 1,0 1-1,-20-18-3,22 24 3,-1 1 0,-1 2-1,0-1 1,-1 2-1,0 1 1,-1 0 0,0 1-1,-1 1 1,-3 0-3,7 5 0,-1 2 0,0 0 1,1 0-1,-1 2 0,0 0 0,0 1 0,-1 1 0,-11 0 31,26-1-28,0 1 0,-1-1 0,1 1 0,0 0 0,0 1 0,0-1 0,0 1 0,0 0 0,0 0 0,0 0 0,0 0 0,1 0 0,-1 1 0,1 0 0,0 0 0,-1 0 0,1 0 1,1 0-1,-1 1 0,0-1 0,1 1 0,0 0 0,0 0 0,0 0 0,-1 2-3,-5 15 37,0-1 0,1 2 0,1-1 0,-2 15-37,1 14 90,2 0 0,1 0 0,4 0 1,1 2-91,-1 8 77,1 6 53,3 1 1,4 13-131,-4-51 28,2 0-1,1 0 1,1 0-1,1-1 1,2 0 0,4 6-28,-14-32-28,0 1 1,0-1 0,0 0 0,0 0 0,0 0 0,1 0 0,-1 0 0,1 0 0,0-1 0,-1 1 0,1 0 0,0-1 0,0 0 0,0 1 0,0-1 0,0 0 0,0 0 0,1 0 0,-1 0 0,0 0 0,1 0 0,-1-1 0,0 1 0,1-1 0,-1 0 0,0 0 0,1 0 0,-1 0 0,1 0 0,-1 0 0,1-1 0,-1 1 0,0-1 0,1 1 0,-1-1 0,0 0 0,0 0 0,0 0 0,1 0 0,0-2 27,14-25-1964,0-8-2910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4.1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1 26508,'0'0'2044,"0"0"-942,0 0-414,0 0-397,-4 46-150,-2 10-73,-4 38 181,4 0 0,5 3-249,1-2 293,-2 24 206,6-1 0,11 59-499,-5-103-203,-10-72-258,0-2-502,0-1-3605,0-3-11239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5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 20537,'0'0'6553,"42"0"-4670,133 3-1037,-164-2-766,-1 0 0,1 0 0,-1 1 0,1 1 0,-1 0 0,0 0 1,0 1-1,0 0 0,-1 0 0,3 3-80,-6-3 36,0 0 0,0 0 0,-1 1 0,0-1 0,0 2 0,0-1 0,-1 0 0,1 1 0,-1 0 0,-1 0 0,1 0 0,-1 0-36,3 11 30,0 0 0,-1 1 0,-1-1 0,-1 1-1,-1-1 1,0 1 0,-1 0 0,-1 0 0,-1 4-30,2-6 3,-1 0-1,-1 0 1,-1 1-1,0-1 1,-2 0-1,1 0 1,-2-1-1,0 1 1,-1-1-1,0 0 1,-1 0-1,-1-1 1,0 0-1,-1 0 1,-1-1 0,0 0-1,-1-1 1,0 0-1,-1-1 1,-6 6-3,6-8 0,0-1-1,0 0 1,-1 0 0,1-1 0,-2-1 0,1 0 0,-1-1 0,0-1-1,0 0 1,-10 2 0,-14-1-19,0-1 0,0-1 0,-20-3 19,52 0 2,-19-1-27,25 1 27,-1-1 1,1 1-1,-1 0 1,0 0-1,1 0 1,-1-1 0,1 1-1,-1 0 1,1 0-1,-1-1 1,1 1-1,-1 0 1,1-1 0,-1 1-1,1-1 1,0 1-1,-1-1 1,1 1-1,-1-1 1,1 1-1,0-1 1,0 1 0,-1-1-1,1 1 1,0-1-1,0 0 1,0 1-1,-1-1 1,1 1 0,0-1-1,0 0 1,0 0-3,11 0 226,503-4 942,-292 7-1167,15-2-545,-236 0-334,-1 0-2334,-4 0-6545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5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1 26780,'0'0'1478,"46"0"-437,148 0-244,-169-1-634,1 1 0,-1 2 0,18 3-163,-38-4 20,-1 1 0,0-1 0,1 1 0,-1 0 0,0 0 0,0 0 0,0 0 0,-1 1 0,1 0 0,-1 0 0,1 0 0,-1 0 0,0 0 0,0 1 0,0-1 0,0 1-20,0 2 18,0 0 1,0 0 0,0 0-1,-1 1 1,0-1-1,0 0 1,0 1-1,-1 0 1,0-1 0,0 1-1,-1 0 1,0-1-1,0 1 1,-1 0-1,0 2-18,1 15-1,-1-18 0,0 1 0,0 0-1,-1-1 1,0 1-1,0-1 1,-1 0 0,1 1-1,-2-1 1,1-1 0,0 1-1,-1 0 1,0-1 0,0 0-1,-1 1 1,0-2-1,0 1 1,0-1 0,0 1-1,0-1 1,-5 2 1,-12 8-1,0-1 0,-1-1-1,0-1 1,-24 8 1,24-12-34,1 0-1,-1-2 0,0-1 1,-1-1-1,-7 0 35,-116 0-247,99-4 219,541 1 524,-477 0-468,0 0-1,-1 2 1,1-1-1,0 2 0,-1 0 1,1 1-1,-1 1 1,10 4-28,-17-6 28,-1 1 1,0 0 0,0 1-1,0 0 1,0 0 0,-1 0 0,0 1-1,0 0 1,0 0 0,-1 1-1,0-1 1,0 1 0,0 0-1,-1 1 1,0-1 0,-1 1-1,1 2-28,1 3 46,-1 0-1,-1 1 1,0 0-1,-1 0 0,0 0 1,-1-1-1,0 5-45,-1-11 10,0-1 0,0 1 0,-1-1 0,0 1 0,0-1 0,0 0 0,-1 0 0,0 1 0,0-1 0,0 0 0,-1-1 0,0 1 0,0 0 0,-1-1 0,1 0 0,-1 1 1,-1-1-12,-5 3 5,0 0-1,-1-1 1,0 0-1,-1-1 0,0 0 1,0-1-1,0 0 0,0-1 1,-1 0-1,1-1 0,-1 0 1,-9 0-4,-30 2-41,-1-1 0,-28-4 41,69 0-12,-141 0-2250,143 0-876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7.0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 24043,'0'0'3169,"0"0"-1779,0 0-672,0 0-251,-15 21-243,0 0-177,3-6-9,1 0 1,1 1-1,0 1 1,1 0-1,1 0 1,0 1-1,1 0 1,1 2-39,-4 27 183,2 0 0,2 1 0,2 0 0,2 0 0,3 13-183,-1-60 12,0 0-1,0 1 1,0-1 0,1 0 0,-1 0-1,0 1 1,0-1 0,1 0 0,-1 0-1,1 0 1,-1 1 0,1-1 0,0 0-1,-1 0 1,1 0 0,0 0 0,0 0-1,0 0 1,0 0 0,0-1-1,0 1 1,0 0 0,0 0 0,0-1-1,0 1 1,0 0 0,0-1 0,0 1-1,1-1 1,-1 0 0,0 1 0,0-1-1,1 0-11,6 1 35,1 0 1,-1-1-1,0 0 0,0 0 0,3-1-35,9 0 80,-6 1-45,48 1 75,-1-2 0,1-4 0,-1-2 0,14-5-110,-19 0-5,0 2-1,0 3 1,1 2-1,12 2 6,-61 3-200,-7 0 112,0-1-1,0 1 1,0 0-1,0-1 1,0 1-1,0 0 1,0 0-1,0 0 1,0 0-1,0 0 1,0 0-1,0 0 1,0 0-1,0 1 1,0-1-1,0 0 1,0 1-1,0-1 1,0 0-1,0 1 1,0-1-1,0 1 1,0 0-1,0-1 1,-1 1-1,1 0 1,0-1-1,0 1 1,0 1 88,-1-2-2367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7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27132,'0'0'2546,"0"0"-1602,-9 313-48,23-162-399,13-1-225,-5-3-64,-8-25-96,-10-33-48,-4-28-64,0-28-16,0-25-224,0-8-384,-18 0-705,5-25-2145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8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8884,'0'0'14930,"0"0"-10921,0 0-2859,0 0-373,16-2-246,268-26 1718,192 9-2249,-475 19-182,-167-1-3517,55 1-520,63-3-3019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8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1 15975,'0'0'5496,"0"0"-1563,-15 35-1887,-43 115-902,54-136-996,-1-1 0,2 0 0,0 1 0,0 0 0,2-1 0,-1 1 0,2 0 0,0 0 0,1 13-148,1 15 499,-2-40-480,1 0 1,-1-1 0,0 1 0,0 0 0,1 0 0,-1-1-1,1 1 1,0-1 0,-1 1 0,1 0 0,0-1 0,0 1 0,0-1-1,0 0 1,0 1 0,0-1 0,0 0 0,1 0 0,-1 1-1,0-1 1,1 0 0,-1 0 0,1-1 0,-1 1 0,1 0-1,-1 0 1,1-1 0,0 1 0,-1-1 0,2 1-20,8 1 15,0 1 0,0-2 0,0 1 0,8-2-15,4 2 46,17 2-41,9 0 39,0 3 0,0 1 1,10 6-45,-44-10 40,-1 1 0,0 0 1,0 1-1,0 0 0,-1 2 1,0-1-1,0 2 0,-1-1 1,0 2-1,0 0 1,-1 0-1,7 9-40,-13-12 25,0 0 1,-1 0-1,0 1 1,0 0-1,0-1 1,-1 2-1,0-1 1,-1 0-1,0 0 0,0 1 1,-1 0-26,0-2 19,0 0 0,0 0 0,-1 0 0,0 0 0,0 0 0,-1 0 1,0 0-1,0 0 0,-1 0 0,0 0 0,0 0 0,0-1 0,-4 7-19,0-5 5,0 0 0,-1 0-1,0 0 1,0-1 0,0 0-1,-1-1 1,0 1 0,-1-2 0,1 1-1,-1-1 1,0 0 0,-1-1-1,-4 2-4,-5 1-1,-1 0 0,0-1-1,0-1 1,0-1 0,-1-1-1,-10 0 2,21-2-9,-24 1-215,1 0 0,0-2 1,-1-2-1,-9-2 224,23-7-1210,19 10 947,-13-9-2717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4:59.2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399 1 26556,'0'0'1558,"0"0"-680,0 0-417,0 0-138,-31 38-67,-100 127-2,117-146-194,0 0-1,2 0 1,0 2 0,2-1-1,0 2 1,1-1 0,2 1 0,0 0-1,1 1-59,0 13 106,2 1 0,1 0-1,2 0 1,2 9-106,-1-7 64,1-23-50,1 0-1,0 0 0,1 0 0,1 0 1,1-1-1,0 1 0,1-1 0,0 0 1,2-1-1,-1 0 0,2 0 0,0 0 1,0-1-1,2-1 0,6 7-13,-7-7 5,2 0 0,0-1-1,0 0 1,1-1 0,0-1-1,1 0 1,0-1 0,1 0 0,-1-1-1,1-1 1,1 0 0,-1-1-1,1-1 1,0 0 0,10 0-5,1-2-5,-1-1 1,1-1-1,4-2 5,-30 2-1,1 0 0,0 0-1,-1-1 1,1 1 0,-1 0-1,0-1 1,1 1 0,-1-1-1,1 0 1,-1 1 0,0-1-1,1 0 1,-1 0-1,0 0 1,0 0 0,1 0-1,-1 0 1,0 0 0,0 0-1,0 0 1,-1-1 0,1 1-1,0 0 1,0-1 0,-1 1-1,1-1 1,-1 1-1,1-1 2,0-4-6,0 0 0,0 0 0,-1 0 0,1 0 0,-1 0 0,-1-4 6,0-6-6,1 13 6,0 0-1,0 0 0,-1 0 0,1-1 0,-1 1 0,0 0 1,0 0-1,0 0 0,0 0 0,-1 0 0,1 0 0,-1 0 1,1 0-1,-1 1 0,0-1 0,0 1 0,-1-1 0,1 1 1,-3-3 0,-1 1 0,1 1 0,0-1 0,-1 1 0,0 0-1,0 0 1,0 0 0,0 1 0,-1 0 0,-18-4 10,1 0 0,-1 2 0,1 1 0,-14 1-10,-153 0 112,180 2-137,1 0 0,-1 0 0,0 1 0,1 0 0,-1 1 0,1 0 0,-1 1 0,1 0 0,0 1 0,0 0 0,0 1 0,1-1 0,0 2 0,-1 0 0,2 0 0,-1 0 0,1 1 0,-7 8 25,11-9-1385,4-2-1862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5:00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0 310 26284,'0'0'2172,"0"0"-1143,0 0-479,0 0-347,0 0-128,2-20 26,5-162 318,-7 179-401,1 0 0,-1 0 0,1 0 1,-1 0-1,1 0 0,0 0 0,0 0 0,1 1 1,-1-1-1,0 0 0,1 1 0,0-1 0,-1 1 1,1-1-1,0 1 0,0 0 0,1 0 0,-1 0 1,0 0-1,1 0 0,-1 0 0,1 1 0,0-1 1,-1 1-1,3-1-18,9-4 62,0 1 0,0 0 1,0 1-1,11-1-62,-15 3 8,29-5 44,1 1 0,0 3 0,1 1 0,10 2-52,-44 0 17,0 1 0,0 0 0,0 1 0,0-1 0,0 1 0,-1 1 0,1-1 0,-1 1 0,1 0 0,-1 0 0,0 1 0,0 0 0,-1 0 0,1 1 0,-1-1 0,0 1-1,2 3-16,4 3 13,-2 1-1,1 0 0,-2 1 0,0 0 0,0 1 1,-1-1-1,3 10-12,-8-14 9,0-1 0,0 1 0,-1-1 0,0 1 0,0 0 0,-1 0 0,0 0 0,-2 7-9,1 15 24,1-22-20,0 43 96,-2 0 1,-7 35-101,-5 53 174,6 1-1,8 106-173,1-104-43,-1-138-218,0-8-612,0-18-2312,0-20-5539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5:01.4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263 331 27837,'0'0'942,"0"0"-169,0 0-215,0 0-310,36-36-163,108-114-39,-138 144-44,-2 1 0,1-1 0,-1 0 1,0-1-1,0 1 0,0-1 0,-1 0 1,1-4-3,-3 9 1,-1 0 0,1 0 0,-1-1 1,0 1-1,0 0 0,0-1 0,0 1 0,0 0 1,-1 0-1,1-1 0,-1 1 0,1 0 1,-1-1-2,-2-5 6,3 6-4,-1 1 0,1-1 0,-1 1 0,1-1 0,-1 0 0,0 1 0,0 0 0,0-1 0,0 1 1,0 0-1,0-1 0,0 1 0,0 0 0,-1 0 0,1 0 0,0 0 0,-1 0 0,1 0 0,-1 0 0,1 0 0,-2 0-2,-34-7 41,31 7-35,-38-3 31,-1 2-1,1 1 1,-23 4-37,59-2 11,0 0 0,0 0-1,0 1 1,1 0 0,-1 0 0,0 1 0,1 0 0,0 0 0,-1 1 0,1 0 0,1 0 0,-1 1 0,1 0 0,-1 0-1,2 0 1,-1 1 0,0-1 0,1 2 0,0-1 0,1 0 0,-1 1 0,1 0 0,0 0 0,1 0 0,0 1-1,0-1 1,1 1 0,-1 0 0,2-1 0,-1 1 0,1 0 0,0 0 0,1 1-11,0-7 2,1 1 0,-1-1 0,1 0 1,0 0-1,0 0 0,0 0 0,0 0 0,0 0 0,0 0 1,0 0-1,1 0 0,-1-1 0,0 1 0,1 0 0,0-1 0,-1 1 1,1-1-1,0 0 0,0 0 0,0 1 0,0-1 0,0 0 1,1 0-3,57 22 12,-50-20 1,3 0-5,21 9 10,-33-11-18,0 0 1,0-1-1,0 1 0,1 0 1,-1 0-1,0 0 1,-1 0-1,1 0 0,0 0 1,0 0-1,0 0 0,0 0 1,-1 0-1,1 0 0,-1 1 1,1-1-1,-1 0 0,1 0 1,-1 1-1,0-1 0,1 0 1,-1 1-1,0-1 0,0 1 0,-1 9-3,0 0-1,-1 0 1,0 0-1,-1 0 1,0 0-1,0 0 1,-1-1-1,-1 0 1,0 0-1,0 0 0,-2 0 4,-18 42-1,13-22 43,2 0-1,1 0 0,2 1 1,1 0-1,1 0 0,1 15-41,0 40 302,6 63-302,-2-142 3,0 0 0,1-1 0,0 1 0,1 0 0,-1-1 0,1 1 0,1-1 0,-1 0 0,1 1 0,0-1 1,0-1-1,1 1 0,0 0 0,0-1 0,0 0 0,1 0 0,-1 0 0,1 0 0,0-1 0,1 0 0,-1 0 0,1 0 0,0-1 0,1 2-3,4-1-1,-1 0-1,1 0 0,-1-1 0,1 0 0,0 0 0,0-1 1,0-1-1,1 0 0,-1-1 0,0 0 0,0 0 1,0-1-1,0-1 0,6-1 2,-11 1-2,1 0 0,-1 0 0,0-1-1,0 1 1,0-1 0,0-1 0,-1 1 0,1-1 0,-1 0 0,0 0 0,0-1-1,-1 1 1,1-1 0,-1 0 0,0-1 0,0 1 0,0-1 0,-1 1 0,0-1 0,0 0-1,0 0 1,0-5 2,3-5-5,-2-1 0,0-1 0,-1 1 0,0 0-1,-2-1 1,0 1 0,0-1 0,-2 0 5,0 13 0,0-1 0,0 1 0,0 0 0,-1 0 0,0 0 0,0 1 0,0-1 0,-1 0 0,1 1 0,-1-1 0,0 1-1,-1 0 1,1 0 0,-1 0 0,1 0 0,-1 1 0,0-1 0,0 1 0,-1 0 0,1 1 0,-1-1 0,0 1 0,-3-2 0,-16-7 12,-1 1 1,-1 1-1,1 1 0,-5 1-12,17 3 11,-234-49-564,244 52-1522,3 1-3557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35:02.599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297 95 24731,'0'0'1887,"0"0"-700,0 0-192,0 0-331,0 0-245,8 14-126,-3-7-263,-1 0-1,0 1 0,0 0 0,-1 0 0,0 0 0,0 0 0,-1 0 0,0 0 0,-1 1 0,1-1 0,-1 1 0,-1-1 0,0 1 0,0-1 0,-1 1 1,0-1-1,0 1 0,-1-1 0,-2 7-29,-1-4 8,0-1 0,0 0-1,-1 0 1,0 0 0,-1-1 0,0 0 0,-1 0 0,0 0 0,0-1 0,0-1 0,-1 1-1,-1-1 1,1-1 0,-1 0 0,0 0 0,0-1 0,-1 0 0,1-1 0,-1 0 0,0 0-1,-1-2 1,1 1 0,0-1 0,-12 0-8,2-1-18,16-1 10,1 0 1,-1 0-1,0 0 0,1 0 1,-1 0-1,1-1 0,-1 0 0,-4-1 8,7 1-1,1-1 0,-1 1 0,1 0 0,-1 0 0,1-1-1,-1 1 1,1 0 0,0-1 0,0 1 0,-1-1 0,1 0-1,0 1 1,0-1 0,1 0 0,-1 0 0,0 0 0,1 0-1,-1 1 1,1-1 0,-1 0 0,1 0 0,0 0-1,0-1 2,-5-53 8,2 1-1,2-1 0,6-45-7,-4 95 3,-1 0 0,1 0 0,0 0 0,0 0 1,1 1-1,0-1 0,0 0 0,0 1 0,1-1 0,-1 1 1,1 0-1,1 0 0,-1 0 0,1 0 0,0 1 0,0-1 0,4-2-3,-2 2 30,-1 2 0,1-1 0,1 1 0,-1-1 0,1 2 0,-1-1 0,1 1 0,0 0 0,0 0-1,0 1 1,0 0 0,0 0 0,0 1 0,6 0-30,2 0 75,-11-1-54,0 0 1,0 1-1,0 0 1,0 0-1,0 0 1,0 1-1,0-1 0,0 1 1,0 0-1,0 0 1,0 1-1,0-1 1,-1 1-1,1-1 1,0 1-1,-1 0 1,0 1-1,1-1 1,-1 1-1,0-1 0,0 1 1,1 1-22,8 12 51,-1 0 0,0 1 1,-1 0-1,-1 0 0,0 1 0,-1 1 0,1 6-51,7 26 81,-1 1 0,-1 10-81,0 18 143,-4 0 0,0 78-143,-12 162 109,2-304-214,-1-1 1,-1 1-1,0-1 1,-1 0-1,-1 0 1,-1 0-1,0 0 1,0 0-1,-1-1 1,-1 0-1,-1-1 1,0 1-1,-1-1 1,0-1-1,-1 0 1,0 0-1,-2 1 105,10-12-1641,2-1-1792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34.2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6:40.34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6:42.7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6:44.5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80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18.226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07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24475,'0'0'3311,"0"0"-2153,0 0-435,0 0-131,0 0-258,0 0-46,20 0 8,10-1-188,-2 0 23,0 1 0,-1 1 1,18 3-133,-6 3 187,1 2-1,-1 2-185,68 14 235,11-9 201,105-1-436,119-13 52,-199-3-57,-67 0 5,-1-3 0,0-4 0,0-3 0,51-16 0,-91 18 0,-15 3 0,0 1 0,0 0 0,0 2 0,18-1 0,-29 4 0,-9 0-34,0-1 0,0 1 0,0 0 0,1 0 0,-1-1 0,0 1 0,0 0 0,0 0 0,0-1 0,0 1 0,0 0 0,0-1 0,1 1 0,-1 0 0,0 0 0,0-1 0,0 1 0,0 0 0,0-1 0,0 1 0,0 0 0,-1-1 0,1 1 0,0 0 0,0 0 0,0-1 0,0 1 0,0 0 0,0 0 0,0-1 0,-1 1 0,1 0 0,0 0 0,0-1-1,0 1 1,-1 0 0,1 0 0,0 0 0,0-1 0,0 1 0,-1 0 0,1 0 0,0 0 0,-1 0 34,-2 0-468,-13-1-500,2-4-4530,-6-9-14020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07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28285,'0'0'1163,"0"0"-181,0 0-235,0 0-331,0 0-160,29 21-48,92 72-32,-98-73-76,0 1-1,14 20-99,-2-4 108,7 3 7,-8-9-59,-1 3 0,27 34-56,-57-61 0,1-1 0,-1 1 0,0-1 0,-1 1 0,0 0 0,0 0 0,0 0 0,-1 1 0,0-1 0,0 0 0,-1 6 0,1 0 0,-2 0 0,1 0 0,-2 1 0,0-1 0,-3 12 0,-4-4 0,0-1 0,-2 0 0,0 0 0,-1-1 0,-1 0 0,-1-1 0,-16 16 0,0 3 0,-1 3-3,15-17-4,-2-1 0,0 0 1,-1-1-1,-1-1 1,-2-1-1,-10 7 7,28-23-104,2-2 2,1 0 1,-1 0-1,1 0 0,-1 0 0,0 0 1,1 0-1,-1 0 0,0-1 0,0 1 1,1-1-1,-1 1 0,0-1 0,0 0 1,0 0 101,1 0-2223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09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2117 22378,'0'0'3517,"0"0"-1962,0 0-613,0 0-262,0 0-178,-3 1 192,2-8-519,6-5-47,0 1 0,1 0 1,0 0-1,1 0 0,0 1 0,4-4-128,18-27 202,64-97 217,7 5 0,16-8-419,-39 46 99,445-489 178,-65 74-138,-414 451-139,-2-2 0,-4-1 0,-2-2 0,15-41 0,-46 94 0,-4 9-2,1 0 1,-1 0 0,1 0 0,0 0 0,0 1-1,0-1 1,0 0 0,0 0 0,0 0 0,0 1-1,0-1 1,1 1 0,0-2 1,-1 3-99,-1 0-122,0 0-193,-18 0-7451,5 0-11693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10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1 120 26252,'0'0'2353,"0"0"-1174,0 0-424,0 0-256,0 0-184,23-4-70,253-44 369,63-18-67,-323 65-539,-16 1-8,1 0 0,-1 0 0,0 0 0,0 0 0,1 0 0,-1 0 0,0 0 0,1 0 0,-1 0 0,0 0 0,0 0 0,1 0 0,-1 0 0,0 0 0,0 0 0,1 0 0,-1 1 0,0-1 0,0 0 0,1 0 0,-1 0 0,0 0 0,0 1 0,0-1 0,1 0 0,-1 0 0,0 0 0,0 1 0,0-1 0,0 0 0,1 0 0,-1 1 0,0-1 0,0 0 0,0 1 0,0-1 0,1 9 0,0 0 0,-1-1 0,-1 1 0,1 0 0,-1 0 0,0-1 0,-1 1 0,0 0 0,-1 0 0,1 0 0,-4 17 0,-15 60 0,5 1 0,3 1 0,3 11 0,10 4 0,1-59 0,-1 0 0,-3 2 0,2-45-2,1 0 1,0 0-1,-1 0 0,1 0 0,-1-1 1,1 1-1,-1 0 0,1 0 0,-1 0 1,0-1-1,1 1 0,-1 0 1,0-1-1,1 1 0,-1 0 0,0-1 1,0 1-1,0-1 0,0 1 0,0-1 1,1 0-1,-1 1 0,0-1 1,0 0-1,0 0 0,0 1 0,0-1 1,0 0-1,0 0 0,0 0 0,0 0 1,0 0-1,0-1 0,0 1 1,0 0 1,-3 0-118,0-1 1,0 1-1,0-1 1,0 0-1,0 0 1,0-1-1,1 1 1,-1-1 117,-18-18-3066,-2-4-5018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11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55 26844,'0'0'1598,"0"0"-458,0 0-409,0 0-294,0 0-114,0 0-6,0 1-295,0-1-1,0 0 0,0 1 0,-1-1 0,1 0 0,0 1 0,0-1 1,0 0-1,0 1 0,0-1 0,0 1 0,0-1 0,0 0 0,0 1 1,0-1-1,0 0 0,0 1 0,0-1 0,0 0 0,0 1 1,1-1-1,-1 0 0,0 1 0,0-1 0,0 0 0,0 1 0,1-1 1,-1 0-1,0 0 0,0 1 0,1-1 0,-1 0 0,0 0 1,0 1-1,1-1 0,-1 0 0,0 0 0,1 0 0,-1 1 0,0-1 1,1 0-1,-1 0-21,20 6 98,0 0-1,1-1 1,-1-1 0,1-1-1,17 0-97,114-2-18,-85-2 36,-25 0-18,-1-2 0,0-1 0,0-2 0,36-11 0,-19 5 0,0 3 0,3 2 0,75-12 0,-44 2-1382,-101 17-1558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15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19113,'0'0'5613,"0"0"-3836,0 0-1094,0 0-43,0 0-101,0 0-5,0 0-495,0 0 1,1 0-1,-1 0 1,0 1-1,0-1 0,0 0 1,0 0-1,1 0 1,-1 0-1,0 0 1,0 0-1,0 0 1,1 1-1,-1-1 1,0 0-1,0 0 1,0 0-1,1 0 1,-1 0-1,0 0 1,0 0-1,1 0 1,-1 0-1,0 0 1,0 0-1,0 0 1,1 0-1,-1 0 1,0 0-1,0-1 1,0 1-1,1 0 1,-1 0-1,0 0 1,0 0-1,0 0 1,1 0-1,-1-1 0,0 1 1,0 0-1,0 0 1,0 0-1,0 0 1,1-1-1,-1 1 1,0 0-1,0 0 1,0 0-1,0 0 1,0-1-1,0 1 1,0 0-1,0 0 1,0-1-1,0 1 1,0 0-1,0 0 1,0 0-1,0-1 1,0 1-1,0 0 1,0 0-1,0-1 1,0 1-1,0 0-39,100 74 431,4-5-1,2-4 1,18 3-431,345 157-26,-177-88 62,76 29-36,-35-17 0,-266-124 0,-43-18 0,-22-7 0,0 0 0,0 0 0,0 1 0,-1-1 0,1 1 0,0-1 0,-1 1 0,1 0 0,0-1 0,-1 1 0,1 0 0,-1 0 0,2 1 0,-2 1-13,-1-3-123,0 0-323,0 0-272,-2-10-2665,-5-11-721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16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24 25340,'0'0'2414,"0"0"-1464,0 0-355,0 0-262,0 0-229,0-4 35,0-12 181,0 12 118,0 4-11,0 0-62,0 0-69,0 3-40,0 1-230,1 0 1,0-1-1,0 1 0,0 0 0,0-1 0,0 1 0,1-1 1,0 1-1,0-1 0,0 0 0,0 0 0,1 1-26,34 41 29,-19-23 2,102 123 122,-22-27 105,2 15-258,-96-128 2,0 1-2,1 0 1,-1 1 0,-1-1 0,1 1-1,0 4 0,-3-10 0,-1 1 0,1-1 0,-1 1 0,1-1 0,-1 1 0,0-1 0,0 1 0,0-1 0,0 1 0,0 0 0,0-1 0,0 1 0,0-1 0,0 1 0,-1-1 0,1 1 0,-1-1 0,1 1 0,-1-1 0,0 1 0,1-1 0,-1 0 0,0 1 0,0-1 0,0 0 0,0 0 0,0 0 0,0 0 0,-1 1 0,1-1 0,-12 7 0,0 0 0,-1 0 0,0-1 0,-1-1 0,-10 4 0,-88 24 0,61-19 0,-13 6-3,31-9-9,-1-2 0,0-1 0,-1-1 0,-9-1 12,36-6-131,-19-1-673,27 0 718,1 0-1,-1 0 1,0-1-1,1 1 1,-1 0-1,0-1 1,1 1-1,-1-1 0,0 1 1,1 0-1,-1-1 1,1 0-1,-1 1 1,1-1-1,-1 1 1,1-1-1,0 1 0,-1-1 1,1 0-1,0 1 1,-1-1-1,1 0 1,0 1-1,0-1 1,-1 0-1,1 0 1,0 1-1,0-1 0,0 0 1,0 0-1,0 1 1,0-1-1,0 0 87,0-28-4098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16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230 714 27292,'0'0'1246,"0"0"-269,43 18-161,137 56-365,-165-68-382,0-2-1,0 1 0,12 1-68,9-8 179,-26 0-123,-4 0-28,-1 0-1,1 0 0,-1 0 0,0-1 0,0 1 1,0-1-1,-1 0 0,1-1 0,0 1 1,-1-1-1,0 0 0,0 0 0,0 0 0,-1 0 1,2-3-28,6-8 67,-1 0 0,-1-1 1,0 1-1,0-5-67,-2 2 19,-2-1-1,0 1 1,-2-1 0,0-1-1,0 1 1,-2 0-1,-1-1 1,0 1 0,-2-10-19,1-19 11,0 32-5,-1 0 1,0 0 0,-1 1 0,-1-1 0,-1 1-1,0 0 1,0 0 0,-2 0 0,0 1-1,0 0 1,-2 0-7,-6-11 20,-2 2 0,0 0 0,-2 1-1,0 0 1,-18-14-20,22 24 1,0 0 1,-1 1-1,0 1 0,-1 1 1,0 0-1,0 1 0,-1 1 1,0 0-1,0 1 0,-1 1 1,0 1-1,1 1 0,-1 1 1,-1 0-1,1 1 0,-10 2-1,0-2 8,15 1 0,0 0 0,0 0 0,1 1 1,-3 1-9,12-1 4,0 0 0,0 0 0,0 0 1,0 1-1,0 0 0,0-1 0,0 1 1,1 1-1,-1-1 0,1 0 0,0 1 1,0 0-1,-1 0 0,2 0 0,-3 2-3,-3 5 24,1 1 1,0 0 0,1 1-1,0-1 1,1 1 0,0 1 0,1-1-1,1 1 1,0-1 0,0 1-1,1 1-25,-3 29 61,3 0-1,1 31-60,1-43-14,0-17 14,0 0 0,0 0 0,1 0 0,1 0 0,1 0 0,0 0 0,0-1 0,1 1 0,1-1 0,1 0 0,-1 0 0,5 5 0,18 26 0,1-1 0,2-2 0,2-1 0,2-2 0,18 15 0,-49-48-75,0-1-1,0-1 1,1 1-1,-1 0 1,1-1-1,0 0 1,0 0-1,0 0 1,0-1-1,0 0 1,1 0-1,-1 0 1,1-1-1,-1 1 1,1-1-1,0-1 1,2 1 75,-4-1-2415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20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2255 25836,'0'0'1649,"0"0"-689,0 0-181,0 0-296,0 0-206,15 0-20,48 0-25,172-2 749,-194-2-845,0-3 0,0-1 0,2-3-136,10-1 86,254-69 305,-83 20-107,-135 39-197,442-126-30,-112 12-57,365-135 0,-601 206 0,187-42 0,-197 61 0,310-114 0,-249 77 0,108-18 0,-211 68 0,-1-5 0,-2-5 0,24-18 0,56-26 0,30 0 0,219-59 0,-314 102 0,68-19 0,176-58 0,-180 57 0,-205 63 0,17-6 0,0 0 0,1 1 0,0 1 0,0 1 0,0 1 0,5 0 0,-22 2 0,-2-2 0,-1-99-1438,0 101 1451,0 1 11,0 0 40,0 0 32,0 0-42,31 0-2423,-22 0-126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20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27597,'0'0'1214,"0"0"-310,0 0-82,0 0-339,0 0-166,43 12-50,138 40-48,-120-33 34,-1 2 0,45 23-253,-91-38 27,-1 0 4,19 8 63,-1 1-1,0 1 1,-1 2 0,3 4-94,-31-20 0,0 0 0,-1 0 0,1 0 1,-1 1-1,0-1 0,0 0 0,0 1 1,0-1-1,0 1 0,-1 0 0,1-1 1,-1 1-1,1-1 0,-1 1 0,0 0 0,0-1 1,0 1-1,0 0 0,-1-1 0,1 1 1,-1 0-1,0 13 0,0-3 0,0 0 0,-1 0 0,0 0 0,-1 0 0,0-1 0,-1 1 0,-5 10 0,-11 20 0,-15 23 0,2-4 0,3 1 0,3 1 0,-9 38 0,32-94-69,21-24-1157,-8 10 627,21-18-2245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17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1858 4018,'0'0'20700,"0"0"-16175,0 0-3989,0 0-37,27-17-302,83-54-138,-27 14 122,-7 7 190,43-26 43,-3-5 1,4-12-415,-3 3 177,107-62-177,94-42 387,182-151-387,-416 281 29,78-58 57,84-88-86,-165 138 125,30-17-125,-103 82-2,-1-1 0,0 1 0,0-1 0,0-1 0,4-7 2,1 0-3,-11 13 73,-1 2-4414,0 1 1508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21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1117 25420,'0'0'1574,"0"0"-254,0 0-442,0 0-379,0 0-155,0 0-58,40-2-1,15-1-144,-1-2 1,1-3-142,-49 7 20,0 0 0,-1-1-1,1 1 1,-1-1 0,0-1 0,1 1 0,-1-1 0,0 0 0,0 0-1,-1 0 1,1-1 0,-1 1 0,0-1 0,0 0 0,0-1 0,0 1 0,-1-1-1,1 0 1,-1 1 0,0-1 0,-1-1 0,2-2-20,7-11 78,4-9-14,-1 0-1,-1-1 1,-2-1 0,-1 0 0,-1-1 0,-1 0 0,-2 0-1,1-21-63,2-51 59,-5 0 0,-5-1-59,1 45 15,1 32-11,-2 0 0,-1 0 0,-1 0 0,-1 0 0,-7-24-4,8 43-1,0 0 1,0 0 0,0 0 0,-1 1 0,0-1-1,-1 1 1,1 0 0,-2 0 0,1 0 0,-1 1-1,0 0 1,0 0 0,0 1 0,-1-1 0,0 1-1,0 1 1,0-1 0,-1 1 0,0 0 0,-7-2 0,-7 0 10,0 1 1,0 1-1,-1 1 1,0 1 0,1 1-1,-23 2-10,34-1 1,6 0 0,0 0 1,0 0-1,0 1 0,0 0 1,0 0-1,0 1 1,0-1-1,0 1 0,0 0 1,1 0-1,-1 0 1,1 1-1,-1 0 0,1 0 1,0 0-1,-1 1-1,-1 2 6,0 0 1,1 1-1,0-1 0,0 1 0,1 0 0,-1 0 0,1 1 1,1-1-1,-2 6-6,-3 12 27,1 1 1,1 0 0,1 0-1,2 0 1,-1 26-28,0 17 166,4 0 1,5 36-167,-2-78 13,1 0 0,1 0 0,1 0 0,2-1 0,1 1 0,1-2 0,8 17-13,-11-29 0,40 71 0,-42-77 0,-1-1 0,1 0 0,0 0 0,0 0 0,1 0 0,0-1 0,0 0 0,0 0 0,1-1 0,2 2 0,-6-4-5,0-1 0,1 0 0,-1 0 0,0 0 0,1 0 0,-1-1 1,0 1-1,1-1 0,-1 0 0,0 0 0,2 0 5,-4 0-91,1 0-1,-1 0 1,1-1 0,-1 1 0,1 0-1,-1-1 1,0 1 0,1-1 0,-1 1 0,0-1-1,1 0 1,-1 1 0,0-1 0,0 0-1,1 0 1,-1 0 0,0 0 0,0 0-1,0 0 1,0-1 0,0 1 0,-1 0 0,1 0-1,0-1 92,8-24-3375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25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24267,'0'0'1630,"0"0"-467,0 0-421,0 0-232,0 0-100,0 0 73,0 15 1449,2 0-1821,1 0 0,0 0 0,1 0 0,0 0-1,1-1 1,1 1 0,0-1 0,7 10-111,7 20 103,22 41 105,3-3 0,3-1 0,32 37-208,-22-33 8,-3 3 0,31 70-8,29 81 0,72 163 0,-170-361 0,156 389 0,-119-277 0,28 136 0,-28 8 0,-30-152 0,21 65 0,2-11 0,-27-105 0,4-1 0,4-2 0,19 39 0,-33-99 0,82 201 0,-76-177 0,-3 1 0,-3 0 0,2 20 0,14 77 0,27 68 0,-56-217 0,0 1 0,0 0 0,0 0 0,-1-1 0,1 1 0,-1 0 0,-1 4 0,1 9 0,3 5 17,-2 0 0,-1 18-17,-2-29-174,1-57-545,2-24-2370,2 53-486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26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308 16 17016,'0'0'7160,"0"0"-5239,0 0-1163,0 0-150,0 0 19,4-4 118,7-7-242,-10 13 80,-20 25 476,-4 9-750,0 6 50,3 2 1,1 0-1,-12 46-359,-31 143 376,50-184-352,9-35-24,-14 54 0,-4 48 0,18-110-123,-2-17-97,-5-29-372,6 25 302,2 5-87,-13-36-482,-2 14-3200,-1 8-7877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26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15 26716,'0'0'1948,"0"0"-924,0 0-309,0 0-256,0 0-99,-3-4 83,-2-7 36,11 17-40,22 22-276,91 65-153,5-5 1,36 15-11,57 39 0,-198-129 0,-19-11-39,-5-3-15,-6-4-232,-10-12-1691,-1 7-2390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27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26172,'0'0'2236,"0"0"-1148,0 0-258,0 0-307,13 32-248,44 106-35,-28-70-7,3-1 0,3-1 0,3-2-1,3-2 1,20 21-233,3-6 80,5-3-1,2-2 1,34 22-80,4-5 0,87 54 0,127 65 0,-216-141 0,90 57 0,5-10 0,193 79 0,-179-105 0,347 153 0,-55-12 0,-221-102 0,-127-59 0,80 21 0,-136-57 0,1-5 0,101 13 0,-68-26 0,1-7 0,69-7 0,-100-1 0,-62-1 8,-29 1-22,-15 1-18,-6-1-26,-5 1-134,0 0-1,1-1 1,-1 0 0,1-1-1,0 0 1,-3-1 192,-33-15-4014,21 6-4184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28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26780,'0'0'2063,"0"0"-1138,0 0-28,0 0-292,0 0-245,22 20-58,-5-5-249,37 33 135,2-2 0,3-1-188,44 19 227,-63-40-167,-1 1-1,-1 2 1,10 10-60,-44-33 0,1 1 0,-1 0 0,0 0 0,0 0 0,-1 0 0,1 1 0,-1-1 0,0 1 0,-1 0 0,1-1 0,-1 1 0,0 1 0,-1-1 0,0 0 0,1 2 0,-1 9 0,0 0 0,-1 0 0,-1 0 0,-2 17 0,1-23 0,0 1 0,-1-1 0,0 0 0,-1 0 0,-1 0 0,1-1 0,-2 0 0,1 0 0,-6 7 0,-13 17 0,-1-2 0,-6 3 0,1 0 0,-15 22 0,22-25 0,-24 22 0,43-50-12,4-3 6,-1 0 1,0 0-1,0 0 1,1-1-1,-1 1 1,0 0-1,0-1 1,0 1-1,0-1 1,0 1-1,0-1 1,0 0-1,0 1 1,0-1-1,0 0 1,0 1-1,0-1 1,0 0 0,0 0-1,-1 0 1,1 0-1,0 0 1,0 0-1,0-1 1,-1 1 5,1 0-985,1 0-1098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35.2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1873 12 28253,'0'0'606,"0"0"122,0 0-245,0 0-283,0 0-37,22-12 1355,-18 13-1482,0-1 0,-1 1 0,1 0 0,0 0 1,0 0-1,-1 1 0,1-1 0,-1 1 0,1 0 0,-1 0 1,0 0-1,0 0 0,0 1 0,0-1 0,0 1 1,2 3-37,43 54 134,-32-37-52,27 37-78,-2 1 1,-3 3 0,-3 1-1,-3 1 1,8 28-5,-19-39 0,-3 2-1,-3 0 1,-1 1 0,-4 1-1,-2 0 1,1 52 0,-9-102 0,-1 322 0,-2-309 0,0 1 0,-2-1 0,0 0 0,-2-1 0,0 1 0,-2-1 0,0 0 0,-1-1 0,-1 0 0,-1-1 0,-1 0 0,-5 5 0,-16 18 0,-1-2 0,-3-1 0,-1-2 0,-27 19 0,26-26 0,-1-2 0,-1-2 0,-1-1 0,-2-3 0,0-2 0,-1-1 0,-1-3 0,-1-1 0,0-3 0,-1-2 0,0-2 0,0-2 0,-1-2 0,-32-3 0,23 0 0,-71-2 0,113-1 0,1 0 0,-1-1 0,1 0 0,0-2 0,0 0 0,-9-4 0,-56-30 0,3-4 0,-47-35 0,119 73 0,-36-22 0,2-1 0,0-3 0,3-1 0,0-2 0,2-1 0,-18-27 0,38 43 0,0 0 0,2-2 0,0 0 0,1 0 0,2-1 0,0 0 0,1-1 0,1 0 0,1-1 0,2 1 0,0-1 0,1-1 0,2 1 0,0-10 0,1-62 0,-1-9 0,5-1 0,4 1 0,12-51 0,-3 79 0,2 0 0,8-10 0,-15 54 0,2 1 0,1 0 0,2 1 0,1 1 0,1 0 0,4-3 0,15-5 0,-30 32 0,0 0 0,-1 0 0,0-1 0,0 0 0,4-7 0,-10 13 0,0 0 0,1 1 0,-1-1 0,0 0 0,0 0 0,0 0 0,0 1 0,0-1 0,0 0 0,0 0 0,0 0 0,0 1 0,0-1 0,0 0 0,0 0 0,-1 1 0,1-1 0,0 0 0,0 0 0,-1 1 0,1-1 0,-1 0 0,1 0 0,-10 2 0,1 1 0,-1-1 0,1 2 0,-1-1 0,1 1 0,0 1 0,0 0 0,0 0 0,-81 43 0,69-35 0,-68 40 0,3 4 0,-76 64 0,142-105 0,27-21 0,32-28 0,12-5 0,2 2 0,2 2 0,1 2 0,1 3 0,2 2 0,12-1 0,-63 26 0,-2 0 0,0 1 0,1 0 0,-1 0 0,0 0 0,1 1 0,5 0 0,-8 6 0,-4-4 0,7 52 0,3 1 0,15 47 0,20 26 0,-22-66 0,-2 1 0,6 38 0,-24-83-6,-1 1 0,-1 0 0,-2 16 6,1-16-70,0-15-677,0-3-1315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38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1270 27965,'0'0'1048,"0"0"-151,0 0-313,0 0-328,0 0-123,0 0 1,24 5-6,169 34 496,-111-19-268,-29-6-200,1-3 0,0-1 0,1-4-1,2-1-155,250-4 19,-229-6-19,1-3 0,-1-3 0,36-12 0,-29 6 0,1-2 0,0-3 0,-2-5 0,-1-2 0,2-6 0,56-31 0,111-70 0,-122 63 0,84-52 0,-174 99 0,-2-2 0,0-2 0,-2-2 0,6-9 0,21-31 0,-4-3 0,-3-3 0,36-68 0,-46 73 0,-42 64-62,0 0-1,-1 0 1,1 0 0,-2-1-1,0 1 1,0-1 0,0 0-1,-1 0 1,-1 1 0,0-8 62,1-8-348,0-11-993,-1 24-4223,0 12-7946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39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93 25868,'0'0'1918,"0"0"-611,0 0-282,0 0-225,0 0-221,0 0-147,46 0-117,155 3-69,-138-4-192,0-2 0,0-3 0,0-3 0,-1-3 0,43-15-54,-23 7 7,-31 4-7,-51 16 0,0 0 0,0 0 0,1 0 0,-1 0 0,0 0 0,0-1 0,0 1 0,1 0 0,-1 0 0,0 0 0,1 0 0,-1 0 0,0 0 0,0 0 0,1 0 0,-1 0 0,0 0 0,0 0 0,1 0 0,-1 0 0,0 0 0,0 0 0,1 0 0,-1 0 0,0 0 0,0 1 0,1-1 0,-1 0 0,0 0 0,0 0 0,1 0 0,-1 0 0,0 1 0,0-1 0,0 0 0,1 0 0,-1 0 0,0 1 0,0-1 0,0 0 0,0 0 0,0 1 0,0-1 0,1 0 0,-1 0 0,0 1 0,0 13 0,0-8 0,-4 68 0,-4 0 0,-11 47 0,-2 20 0,-34 363 0,55-500 12,-1-1 1,1 0-1,-1 0 1,0 0-1,0 0 1,0 0-1,0 0 0,0 0 1,-1 0-13,1-2-61,1 0 1,-1-1 0,0 1-1,0 0 1,1 0-1,-1 0 1,0-1-1,0 1 1,0 0 0,0-1-1,0 1 1,0-1-1,0 1 1,0-1-1,0 1 1,-1-1 0,1 0-1,0 0 1,0 1-1,0-1 1,0 0 0,0 0-1,-1 0 61,1 0-2548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42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26220,'0'0'1305,"0"0"-324,0 0-250,0 0-216,0 0-128,0 0-32,1 0-333,-1 0 0,0 0 0,0 0 0,1 0 0,-1 0 0,0 0 1,1 0-1,-1 0 0,0 0 0,0 0 0,1 0 0,-1 0 0,0 1 0,0-1 0,1 0 0,-1 0 0,0 0 0,0 0 0,0 1 1,1-1-1,-1 0 0,0 0 0,0 0 0,0 1 0,1-1 0,-1 0 0,0 0 0,0 0 0,0 1 0,0-1 0,0 0 0,0 1 1,0-1-1,1 0 0,-1 0 0,0 1 0,0-1 0,0 0 0,0 0 0,0 1 0,0-1 0,0 0 0,-1 1 0,1-1 0,0 0 1,0 0-1,0 1 0,0-1 0,0 0 0,0 0 0,0 1 0,0-1 0,-1 0 0,1 0 0,0 0 0,0 1 0,0-1 0,-1 0 1,1 0-1,0 0 0,0 1 0,-1-1 0,1 0 0,0 0 0,0 0 0,-1 0 0,1 0 0,0 0 0,0 0-22,221 83 609,-112-37-533,-3 4 1,53 37-77,-116-60-1,-2 2-1,0 2 0,-2 1 0,-1 2 1,-2 2-1,-2 1 0,6 10 2,62 94 0,-6 5 0,-6 3 0,11 41 0,-91-171-3,-1 1 0,-1-1 0,-1 1 0,-1 1 0,0-1 1,-2 1-1,0 0 0,-1 0 0,-1 0 0,-2 1 0,0-1 3,0-20-213,0-1-305,0 0-410,0-2-823,0-4-1210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18.1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 28125,'0'0'1070,"0"0"-214,0 0-178,0 0-377,0 0-183,37-6-30,126-19 26,-74 11 97,0 3 0,0 4 0,44 4-211,10 3 245,-143 0-243,0 0 1,1 1-1,-1-1 1,0 0-1,1 0 1,-1 0-1,0 1 0,1-1 1,-1 0-1,0 1 1,1-1-1,-1 0 0,0 0 1,0 1-1,1-1 1,-1 1-1,0-1 0,0 0 1,0 1-1,0-1 1,0 0-1,1 1 0,-1-1 1,0 1-1,0-1 1,0 1-1,0-1 0,0 0 1,0 1-1,0-1 1,0 1-1,0-1 0,0 0 1,-1 1-1,1-1 1,0 1-1,0-1 0,0 0-2,-1 5 16,2 23 1,-1 1 0,-2-1-1,-1 0 1,-2-1 0,0 1 0,-7 18-17,4-23-4,-48 155 272,48-146-322,2 0-1,1 0 0,1 0 1,2 25 54,2-53-2145,0-4-996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42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304 22 25996,'0'0'368,"0"0"214,0 0 138,0 0 35,0 0-40,-2-7-53,2 7-645,0-1 1,0 0 0,0 1 0,0-1 0,0 1 0,-1-1-1,1 0 1,0 1 0,0-1 0,0 1 0,-1-1 0,1 0-1,0 1 1,-1-1 0,1 1 0,0-1 0,-1 1 0,1-1-1,-1 1 1,1 0 0,-1-1 0,1 1 0,-1 0 0,1-1-1,-1 1 1,1 0 0,-1-1 0,1 1 0,-1 0-1,0 0 1,1 0 0,-1-1 0,1 1 0,-1 0 0,0 0-1,1 0 1,-1 0 0,0 0 0,1 0-18,-2 2 39,0-1 0,0 0 1,1 1-1,-1-1 0,0 1 1,1 0-1,-1-1 0,1 1 0,0 0 1,0 0-1,0 0 0,-1 1-39,-10 23 313,0 0 0,-1 8-313,-19 72 380,4 2-1,4 1 0,-1 49-379,-10 46 39,34-194-40,1-9-2,0 1 0,0 0-1,-1 0 1,1 0 0,0-1 0,-1 1-1,0 0 1,1 0 0,-1-1 0,0 1-1,0 0 1,-1 0 3,3-4-52,-1 0-1,1 0 1,-1-1 0,0 1-1,0-1 1,0 1 0,0 0-1,0-1 1,-1 1 0,1 0-1,-1-1 53,0-8-179,1 3 18,-1 1 0,0 0 0,0-1 0,-1 1-1,1 0 1,-2 0 0,1 0 0,-1 0 0,0 0 0,-3-4 161,-20-19-6051,1 14-13105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42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29902,'0'0'816,"0"0"273,0 0-433,224 0-352,-118 28-304,-5 8 0,-9 3 0,-13 1 0,-17-1 0,-14-11 0,-22-12 0,-17-8 0,-9-8 0,0 0-112,0 0-1249,0 0-2496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46.0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1 166 26844,'0'0'1518,"0"0"-640,0 0-187,0 0-288,0 0-192,0 0-14,19 0 35,362 0 1049,-92 2-796,337-5-458,-399-9-27,112-2 0,-220 14 0,512-8 0,-461 9 0,-92 2 0,0-4 0,5-4 0,-6-7 0,18-6 0,58-10 0,-122 25 0,-1 2 0,10 1 0,-8 0 0,-31-2-105,1 0 1,-1 0-1,1 0 1,-1 0-1,0 0 1,0-1-1,0 1 1,0-1-1,-1 1 1,1 0-1,-1-1 105,1-29-1558,-2 24-2542,-7 8-1466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46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2001,'0'0'22722,"0"0"-19029,0 0-2346,0 0-477,0 0-238,0 0-264,0 0-106,37 27-38,123 85 10,-87-62-95,-50-36-84,0 2 0,0 1 0,-2 1 0,0 1 0,14 16-55,-31-29 0,0-1 0,0 1 0,0 0 0,0 1 0,-1-1 0,0 1 0,-1-1 0,1 1 0,-1 0 0,-1 0 0,1 0 0,-1 0 0,0 0 0,-1 0 0,0 0 0,0 0 0,0 0 0,-1 0 0,0 0 0,0 0 0,-1 0 0,0 2 0,-6 14 0,0-1 0,-1 0 0,-1 0 0,-1-1 0,-12 17 0,7-4-2,-6 10 8,21-41-10,0-1-1,-1 0 1,1 0-1,0 0 0,-1 0 1,0-1-1,1 1 1,-1 0-1,0-1 1,0 1-1,0-1 1,0 1-1,0-1 1,0 0-1,-1 0 5,-2 3-2060,5-1-1194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8:54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2403 0 10789,'0'0'13838,"0"0"-10484,0 0-2490,0 0-194,0 0-259,0 0-86,5 28-13,0-3-227,1 4 26,0-1-1,2 0 1,1-1-1,1 0 1,6 11-111,62 117 495,-21-42-10,21 65-485,-63-138 25,-2 0 1,-2 2 0,-1-1-1,-2 1 1,-2 0 0,-1 25-26,-4-36 10,2 28 12,-5 40-22,0-82 0,0 1 0,0-1 0,-2-1 0,0 1 0,-1 0 0,-1-1 0,-7 15 0,-3-1-1,-1 0 0,-2-2 0,-1 0 0,-1-2 0,-1 0 0,-1-1 1,-2-2-1,0 0 0,-21 13 1,10-11-1,-1-2 0,-1-1-1,0-2 1,-2-2 0,-1-2 0,0-1 0,-16 3 1,-16-1-2,-1-2-1,0-3 1,-51 0 2,-226-5-11,311-7 10,-22-2 0,1-3 0,1-3 0,-1-2 0,1-4 0,1-1 0,1-4 0,0-1 0,1-4 0,1-1-1,-19-15 2,41 19 15,2-1 0,0-2 0,1-1 0,1-1-1,2-1 1,0-2 0,2-1 0,2-1-1,0-1 1,2-1 0,2-1 0,1-1-1,2-1 1,1 0 0,-9-32-15,16 34 21,2-1-1,1 0 1,1 0 0,1-29-21,7-141 98,1 182-92,0 1 0,1-1 0,1 1-1,1 0 1,1 1 0,1 0 0,8-14-6,-3 4 2,21-14-2,-30 38 0,3 1 0,63-72 0,-45 63-27,-18 10 27,0 1 0,-1-1 0,0-1 0,0 1 0,0-1 0,5-7 0,20-16-5,-21 21 5,-1-2 0,0 1 0,-1-1 0,8-11 0,24-20 0,-37 37 0,0-1 0,1 1 0,0 0 0,0 0 0,0 0 0,4-1 0,19-15 0,-24 16 5,-4 3-8,0 0 0,1 1-1,-1-1 1,1 0 0,-1 1 0,0-1-1,1 0 1,-1 0 0,0 1 0,0-1-1,0 0 1,1 0 0,-1 0-1,0 1 1,0-1 0,0 0 0,0 0-1,-1 0 1,1 1 0,0-2 3,-11-3-22,-26 12 31,30-5-11,-381 111 111,61-16-111,309-93 2,54-29 0,82-34 0,3 5 0,2 5 0,45-8 0,-162 54 0,23-3 0,-29 6 0,0 0 0,1 0 0,-1 1 0,0-1 0,0 0 0,1 0 0,-1 0 0,0 0 0,1 0 0,-1 1 0,0-1 0,0 0 0,0 0 0,1 0 0,-1 1 0,0-1 0,0 0 0,0 0 0,1 1 0,-1-1 0,0 0 0,0 0 0,0 1 0,0-1 0,0 0 0,0 1 0,1-1 0,-1 0 0,0 1 0,0-1 0,0 0 0,0 0 0,0 1 0,0-1 0,0 0 0,-1 1 0,2 4 0,31 101 0,23 45 0,14 43 0,-34-67 0,-35-126-53,1-1-1,-1 1 1,1 0-1,0-1 1,-1 1-1,1-1 1,0 1-1,-1-1 1,1 0-1,0 1 1,0-1-1,0 0 1,-1 0-1,1 1 1,0-1-1,0 0 1,0 0 0,-1 0-1,1 0 1,0 0-1,0 0 1,0 0-1,0 0 1,-1 0-1,1-1 1,0 1-1,0 0 54,5 0-3054,-2 0-7303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11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266 727 21546,'0'0'5333,"0"0"-3634,0 0-930,0 0-220,0 0-277,39 7-149,-39-7-123,58 10 56,43 3-56,-98-13 1,0 1 1,0-1-1,0 0 0,0 0 0,0 0 0,0-1 1,0 1-1,-1-1 0,1 0 0,0 1 0,0-1 1,0 0-1,-1-1 0,1 1 0,0 0 1,-1-1-1,1 0 0,-1 1 0,0-1 0,1 0 1,-1 0-1,0 0 0,0-1 0,0 1 0,-1 0 1,1-1-1,-1 1 0,1-1 0,-1 0 0,0 1 1,0-1-1,0 0-1,5-9 7,6-9 81,0 0 1,-1-1-1,-2 0 1,0-1-1,-1 0 1,-2-1-1,0 1 1,-2-1-1,0 0 1,-2-1-1,0-11-88,-1-6 50,-2-49-5,0 82-44,-1 1 0,1 0 0,-1 0-1,0-1 1,-1 1 0,0 1-1,0-1 1,-1 0 0,-2-3-1,-3-3-3,0 0 0,-1 1 0,-1 0 0,0 0 0,-1 1-1,0 0 1,0 1 0,-1 1 0,-1 0 0,0 1 0,0 0 0,-1 1 0,0 1 0,-1 0 0,1 1 0,-1 1 0,0 0 0,-1 1 0,1 1 0,-1 1 0,-6-1 3,-2 2-7,0 0 5,1 0-1,-1 2 1,-10 2 2,28-3 0,1 1 0,0 1 0,0-1 0,0 1 0,0 0 0,0 0 0,0 1 0,0 0 0,1 0 0,-1 0 0,1 1 0,0-1 0,0 1 0,0 1 0,-1 1 0,-2 4 4,1 0-1,0 0 0,0 1 1,2 0-1,-1 0 0,1 0 1,1 1-1,0-1 0,0 1 0,1 0 1,1 0-1,0 4-3,-2 26 71,1 0-1,4 42-70,1-23 108,-2-38-35,2 0 1,1 0 0,1 0 0,1-1-1,1 1 1,6 15-74,9 14 154,2 0-1,6 7-153,-28-57-2,0 0-1,1 1 0,-1-1 1,0-1-1,1 1 0,-1 0 1,1 0-1,0 0 0,0-1 1,0 1-1,0-1 0,0 0 1,0 1-1,0-1 0,0 0 1,0 0-1,0 0 0,3 0 3,2 0-265,0 1-1,1-2 1,-1 1-1,1-1 0,3 0 266,-2 0-625,8 0-1597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12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1 24155,'0'0'2929,"0"0"-1627,0 0-525,0 0-121,0 0-104,-6 22-88,-2 16-295,1 0-1,2 1 0,2-1 0,1 6-168,14 751 1259,-11-775-1263,0-10-7,0 0 0,-1 1 0,0-1 0,-1 1 0,-1 1 11,1-12-45,1 1 0,-1 0 0,0-1 0,0 1 0,0 0-1,0-1 1,0 1 0,0-1 0,0 0 0,0 1 0,0-1 0,0 0-1,-1 1 1,1-1 0,0 0 0,0 0 0,0 0 0,0 0 0,0 0-1,0 0 1,0 0 0,-1-1 0,1 1 0,0 0 45,-1-1-216,-12 1-2975,4 0-6138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14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1 123 24971,'0'0'2999,"0"0"-1908,0 0-538,0 0-172,0 0-170,45-20-24,146-59 47,-176 73-175,0 1-1,1 1 0,-1 0 1,11 0-59,-19 3 38,0 1 0,0 1 1,0-1-1,0 1 0,0 0 0,1 1-38,5 0 58,-3 1-30,-1-1 1,1 2-1,-1-1 0,0 1 1,0 1-1,-1-1 1,1 1-1,-1 1 1,0 0-1,0 0 1,-1 0-1,0 1 1,0 0-1,-1 1 1,0 0-1,0-1 0,0 2 1,-1-1-1,0 1 1,0 3-29,4 6 20,-1 0 0,-1 1 0,-1 0 0,0 0 0,-2 1 0,0-1 0,-1 1 0,-1 0 0,-1 12-20,-1-16 3,1 7-4,-2-1 1,0 1 0,-2 0-1,-2 11 1,3-26-1,-1 0 0,0 0 0,0 0 0,0 0 0,-1-1 0,0 0 0,-1 0 0,1 0 0,-1 0 0,-1-1 0,1 0 0,-1 0 0,0 0 0,-3 1 1,-2 2-3,-1-1 1,0 0-1,0-1 1,-1-1-1,0 0 1,0 0-1,-1-1 0,1-1 1,-1 0-1,0-1 1,-10 0 2,-24 2-11,0-3 0,-44-3 11,14 0-25,98-12 215,87-19 518,13 1-708,49-13 60,-158 41-60,201-54 0,-168 48 0,-1 2 0,1 1 0,43 2 0,30 5 0,-116-1-14,1 0-1,-1 1 1,0-1-1,0 0 1,1 1-1,-1-1 1,0 1 0,0-1-1,0 1 1,1 0-1,-1-1 1,0 1 0,0 0-1,0 0 1,0 0-1,0 0 1,0 0-1,-1 0 1,1 0 0,0 0-1,0 0 1,-1 0-1,1 0 1,0 0 0,-1 1-1,0-1 1,1 0-1,-1 0 1,0 1-1,1-1 1,-1 0 0,0 1-1,0-1 1,0 0-1,0 1 1,0-1-1,0 0 1,-1 1 0,1-1-1,-1 1 15,1 4-183,-3 19-1738,-11-2-2601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15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1 207 18040,'0'0'5144,"0"0"-2479,0 0-1422,0 0-509,3-25-176,-3 25-558,4-24 180,0 0 1,2 0-1,2-7-180,-6 27 39,0 1 0,1-1-1,-1 1 1,0 0 0,1-1-1,0 1 1,0 1 0,0-1-1,0 0 1,0 0 0,0 1-1,1 0 1,-1 0 0,1 0-1,0 0 1,-1 0 0,1 1-1,0 0 1,0 0-1,0 0 1,0 0 0,0 0-1,1 1-38,12-4 154,16-3 74,0 1-1,1 2 0,-1 1 1,1 1-1,19 3-227,-35-1 45,-12 0-36,0 0 0,0 1-1,0-1 1,0 1 0,0 0 0,0 1-1,0-1 1,-1 1 0,1 0 0,-1 1-1,1-1 1,-1 1 0,0 0 0,1 1-1,-2-1 1,1 1 0,0 0 0,-1 0-1,0 1 1,0-1 0,0 1 0,0 0-1,-1 0 1,0 0 0,0 0 0,0 1-1,0-1 1,-1 1 0,1 2-9,1 7-6,1 0 0,-2 1 0,0-1 0,-1 1 0,0-1 0,-1 1 0,-1 0 0,-1 3 6,1-14-4,-1 0 1,0 1-1,0-1 1,-1 0-1,1 0 1,-1 0-1,0 0 0,0 0 1,-1 0-1,0 0 1,0-1-1,0 1 1,0-1-1,-1 0 1,1 0-1,-1 0 1,0-1-1,0 1 1,-1-1-1,1 0 1,-1 0-1,1 0 1,-1-1-1,-2 1 4,-15 8-23,-1-2 0,0 0 0,0-2 1,-23 5 22,30-9-56,-1 0 0,0-2 0,0 1 0,0-2-1,-1 0 57,17 0-42,7 0 52,66 7 81,-28-5-73,-1 3-1,1 1 1,-1 3 0,32 10-18,-65-17 17,-1 2 1,1 0-1,-1 0 1,1 0-1,-1 1 0,0 1 1,-1-1-1,1 1 1,-1 1-1,-1 0 0,1 0 1,-1 0-1,0 1 1,-1 0-1,1 1 0,-2-1 1,1 1-1,-1 0 1,-1 0-1,0 1 0,0 0 1,1 4-18,-2 3 54,0-1 1,-2 1-1,0 0 1,0 0 0,-2 4-55,1-1 50,0-13-37,-1 0 0,1 0 1,-1 0-1,-1 0 1,1-1-1,-1 1 1,0 0-1,-1-1 1,0 0-1,0 1 1,0-1-1,0 0 1,-1-1-1,0 1 1,-3 3-14,-1-1 12,-1 1 0,0-1 0,0-1 0,-1 1 0,0-2 1,0 1-1,-1-2 0,-9 5-12,-7 1 2,1-2 0,-1-1-1,-1-1 1,1-1 0,-1-1 0,0-2 0,-18 0-2,-71-3-286,111 0 157,-14-1-256,19 1 318,1-1 0,-1 1 0,1 0 0,-1-1 0,1 1-1,-1 0 1,1-1 0,0 1 0,-1 0 0,1-1 0,-1 1 0,1-1 0,0 1 0,0 0 0,-1-1 0,1 1-1,0-1 1,0 1 0,-1-1 0,1 1 0,0-1 0,0 0 0,0 1 0,0-1 0,0 1 0,0-1 0,0 1 0,0-1-1,0 0 68,0-11-3833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16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26828,'0'0'1147,"0"0"-298,0 0-225,0 40-288,0 135-16,0 140 934,-1-312-1234,1 0 1,0 1-1,0-1 0,0 0 0,0 0 0,1 0 0,-1 0 0,1 0 1,0 1-1,0-1 0,0 0 0,0-1 0,0 1 0,1 0 0,-1 0 0,1 0 1,0-1-1,1 3-20,1-3 23,0 0 0,-1-1 0,1 1 0,0-1 0,0 1 0,0-1 0,0-1 0,0 1 1,0 0-1,0-1 0,0 0 0,0 0 0,0 0 0,2-1-23,30 0 35,0-2-1,0-2 1,0-1 0,0-2-1,-1-1 1,12-6-35,69-20 64,5 4-64,-72 21-55,0 2 0,1 2 0,47 1 55,-28 5-1673,-67 0-112,-2 0-1680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19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 23771,'0'0'2686,"0"0"-1242,0 0-422,0 0-246,0 3-173,2-1-558,-1 0 1,0-1-1,0 1 1,1-1-1,-1 1 0,1-1 1,-1 0-1,1 0 1,0 0-1,-1 1 0,1-2 1,0 1-1,0 0 1,0 0-1,0 0 1,0-1-1,-1 1 0,1-1 1,0 0-1,0 0 1,0 1-1,1-1-45,61 7 332,-49-6-241,190 8 558,136-14-649,-306 4 26,292-8 209,-234 5-148,64-11-87,-65 4-34,63 2 34,-154 9-27,-1 0-47,0 0-44,0 0-66,0 0-117,-3-2 64,1 0 0,0 0 0,0 0 0,-1 0 0,1 0 0,-1 1 0,0-1 0,1 1 0,-1-1 0,0 1 0,0 0 0,-2-1 237,2 1-491,-18-8-2417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16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25708,'0'0'3137,"0"0"-2128,0 0 31,-36 273-448,36-155-159,14 1-113,3-8-112,-4-16-112,-4-16-64,0-20-32,-9-16-96,0-19-352,0-24-481,0 0-1312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18.0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22762,'0'0'1945,"0"0"-528,0 0-563,0 0-126,0 0 110,13 2 45,60 0-194,0-2 0,0-4 0,0-3 0,6-4-689,26-2 109,86 1-109,-204 12-2663,-30 0-3128,8 0-10283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18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 0 27036,'0'0'1198,"0"0"-157,0 0-390,0 0-262,-2 36-133,-2 8-194,-1 5 164,3 44-226,2-92 7,9 2 112,71 3-12,-35-4-70,0 2 0,11 4-37,-44-6 30,0 1 0,0 0 0,0 1 0,-1 1 0,1-1 0,-1 2-1,0-1 1,0 2 0,-1-1 0,4 5-30,-10-7 29,1 0 0,-2 1-1,1 0 1,0 0 0,-1 0 0,0 1-1,0-1 1,-1 1 0,1-1 0,-1 1 0,0 0-1,-1 0 1,1 0 0,-1 0 0,-1 0-1,1 0-28,0 6 34,0 0 1,-1 0-1,0-1 0,-1 1 0,-1 0 0,0-1 0,-3 12-34,2-15 6,-1 1-1,0-1 1,0 1-1,-1-1 1,0-1-1,0 1 1,-1-1-1,0 0 1,-1 0 0,1 0-1,-1-1 1,0 0-1,-1-1 1,0 1-1,0-1 1,0-1-1,0 0 1,-3 1-6,-6 3 2,0-2 1,0 0 0,-1-1-1,0 0 1,0-2-1,0 0 1,0-1-1,-17 0-2,28-2-2,-14 0-6,-1-1 0,1 0 0,-8-3 8,21 3-16,1-1-1,-1-1 0,1 1 1,-1-1-1,1-1 0,0 1 1,0-1-1,1-1 1,-1 1-1,-2-3 17,-57-53-1940,53 53-1320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26.2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26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26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26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26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39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19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28653,'0'0'534,"0"0"82,0 0-64,0 0-296,0 0-53,22 7-5,-8-2-167,15 5 44,-1 1 0,0 1 0,-1 1-1,16 11-74,10 9 142,220 143 447,-271-175-582,0 1 0,0 0 0,0-1 0,0 1-1,-1 0 1,1 0 0,-1 0 0,1 1 0,-1-1-1,0 0 1,0 0 0,1 1 0,-2-1 0,1 1 0,0-1-1,0 1 1,-1-1 0,0 1 0,1-1 0,-1 1-1,0-1 1,0 1 0,0-1 0,-1 1 0,1 0 0,-1-1-1,1 1 1,-1-1 0,0 1 0,0-1 0,0 0-1,0 1 1,-1 0-7,-5 10 22,0 0 0,-1 0 0,0-1 0,-1 0 0,-2 1-22,10-12 2,-60 73 154,-4-4 0,-45 38-156,142-108-1447,-21 1 610,21-1-2260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39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39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39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5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5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5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5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5.0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9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9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0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0 101 8772,'0'0'14236,"0"0"-10096,0 0-2856,0 0-495,0 0-330,0 0-117,30 3-51,98 8-25,226 9 1480,98-17-1746,-263-4 101,-18-3 15,0-7 0,58-16-116,-194 21 10,21-3-15,-55-29-2695,-1-3-1200,0 40 1208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9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9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9:59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11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93 26572,'0'0'1334,"0"0"-475,0 0-344,0 0-240,0 0-88,14-2-6,82-4 977,-96 7-1155,0-1 0,0 1 0,1 0 0,-1 0 0,0 0 0,0 0 0,0 0 0,0 0 0,0 0 0,0-1 0,0 1 0,-1 0 1,1 0-1,0 0 0,0 0 0,-1 0 0,1-1 0,0 1 0,-1 0 0,1 0 0,-1 0 0,1-1 0,-1 1 0,0 0 0,1-1 0,-1 1 0,0 0 0,0-1-3,0 1 0,0-1 0,1 0 0,-1 0 0,0 0 0,0 0 0,0 0 0,0 0 0,0-1 0,0 1 0,0 0 0,0 0 0,0-1 0,0 1 0,1 0 0,-1-1 0,0 1 0,0-1 0,0 1 0,1-1 0,-1 0 0,0 1 0,1-1 0,-1 0 0,0 0 0,-1-21 0,3 10 0,-1-47-10,0 58 16,1 1 1,0-1 0,-1 1-1,1-1 1,0 1 0,0-1-1,-1 1 1,1-1 0,0 1 0,0 0-1,0-1 1,0 1 0,0 0-1,0 0 1,-1 0 0,1 0-1,0 0 1,0 0 0,0 0 0,0 0-1,1 0-6,29 0 243,-25 1-117,-5-1-115,1 0 0,-1 0 0,0 1 0,1-1-1,-1 1 1,0-1 0,0 1 0,1-1 0,-1 1 0,0 0-1,0-1 1,0 1 0,0 0 0,0 0 0,0 0 0,0 0 0,0 0-1,0 0 1,-1 0 0,1 0 0,0 0 0,-1 1 0,1-1 0,0 0-1,-1 0 1,0 1 0,1-1 0,-1 0 0,0 1 0,0-1-1,1 1-10,3 46 108,-5-46-98,2 25 25,0-16-21,-1 1-1,0-1 1,-1 1-1,0-1 1,-1 0-1,-3 10-13,4-17 2,0-1 0,0 0 0,-1 0 0,0 0 0,1-1 0,-1 1 0,0 0 0,0-1 0,-1 1 0,1-1 0,0 0 0,-1 1 0,0-1 0,1 0 0,-1-1 0,0 1-1,0 0 1,0-1 0,0 0 0,0 1 0,-1-1 0,1-1 0,0 1 0,0 0 0,-3-1-2,2 1-1,1 0 1,0 0-1,0-1 0,0 0 0,-1 0 0,1 1 1,0-2-1,0 1 0,-1 0 0,1-1 0,0 0 1,0 1-1,0-1 0,0 0 0,0-1 0,-2 0 1,3 0-1,0 0 0,0 0 0,1 0 0,-1 0 0,1-1 0,-1 1 0,1 0 0,0-1 0,0 1 0,0-1 0,0 1 0,0-1 0,1 0 0,-1 1 0,1-1 0,0 0 0,0 1 0,0-1 0,0-1 1,-1-103-8,1 105 40,0 2 21,0 0-18,0 39-32,0-30-13,0 30-7,0-38 16,0 0 0,0 0 1,0 0-1,0 0 0,-1 0 0,1 0 1,0 0-1,0 0 0,0-1 0,-1 1 1,1 0-1,0 0 0,-1 0 0,1 0 1,-1-1-1,1 1 0,-1 0 1,0 0-1,1-1 0,-1 1 0,0 0 1,1-1-1,-1 1 0,0-1 0,0 1 1,1-1-1,-1 1 0,0-1 0,0 1 1,0-1-1,0 0 0,0 0 1,0-19-29,1-98-3,1 116 32,-1 1 1,0-1-1,1 0 1,-1 1-1,0-1 1,1 0-1,-1 1 1,0-1-1,1 1 1,-1-1-1,1 1 1,-1-1-1,1 1 1,0-1-1,-1 1 1,1 0-1,-1-1 1,1 1-1,0 0 1,-1-1-1,1 1 1,0 0-1,-1 0 1,1 0-1,0-1 1,-1 1-1,1 0 1,0 0-1,0 0 1,-1 0-1,1 0 1,0 0-1,0 1 0,29 2 48,-27-1-32,0-1 0,0 1 0,0 0 1,0 0-1,-1 0 0,1 0 0,0 1 1,-1-1-1,1 1 0,-1 0 0,0-1 1,0 1-1,0 0 0,0 0 0,-1 1 0,1-1 1,-1 0-1,0 0 0,0 1 0,0-1 1,0 1-1,-1-1 0,1 1 0,-1 2-16,0-5-21,0-1-126,0 0-328,0 0-821,0 0-1444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13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32 13046,'0'0'1956,"0"0"-999,0 0-175,0 0 1931,-5-6 643,-12-15-680,12 16-1160,5 5-604,0 0-261,0 0-216,0 0-128,0 0-46,12 0 201,-6 1-406,0-1 1,0 2-1,0-1 1,0 1-1,0 0 0,-1 0 1,1 0-1,-1 1 1,1 0-1,-1 0 1,0 0-1,0 1 1,0-1-1,-1 1 0,1 0 1,-1 1-1,0-1 1,2 4-57,-1-2 33,0 1 1,0 0-1,-1 0 0,0 0 1,0 0-1,0 1 0,-1-1 1,-1 1-1,1 0 1,-1 0-1,0 0 0,-1 0 1,0 0-1,0 3-33,-1 5 37,1-10-30,-1 0 0,0 0 0,0 0 0,-1-1 0,0 1 0,0 2-7,1-6-1,-1-1 0,1 0 0,-1 1 0,0-1 0,1 0 1,-1 1-1,0-1 0,0 0 0,0 0 0,0 0 0,0 1 1,0-1-1,0 0 0,0 0 0,0-1 0,0 1 0,0 0 1,-1 0-1,1-1 0,0 1 0,-1 0 0,1-1 0,-1 1 1,1-1-1,-1 0 0,1 1 0,-1-1 1,-4 1-2,0 0 0,0 0 0,0-1 0,0 0 0,-1 0 0,1 0 0,0-1 0,0 0 1,0 0-1,0 0 0,0-1 0,0 0 0,0 0 2,2 0-1,1 0 1,-1-1-1,1 1 1,0-1-1,0 0 1,0 0-1,0 0 1,0 0-1,0-1 1,1 1-1,0 0 1,0-1-1,0 0 1,0 0-1,0 0 1,1 0-1,0 0 1,-1 0-1,1-2 1,-2-9 4,1 0 0,1-1-1,0 1 1,1 0-1,1-2-3,-1-6 1,0 21 0,0 1 1,1-1-1,-1 1 0,0 0 0,1-1 1,-1 1-1,1 0 0,-1 0 1,1-1-1,-1 1 0,1 0 0,0 0 1,0 0-1,-1 0 0,1-1 0,0 1 1,0 0-1,0 1 0,0-1 0,0 0 1,1 0-1,-1 0 0,0 1 0,0-1 1,0 0-1,1 1 0,-1-1 1,0 1-1,1 0 0,-1-1 0,0 1 1,2 0-2,6-2 15,0 1 0,1 1 0,-1 0 0,7 0-15,-3 1 22,-12-1-21,-1 0 0,1 0 0,-1 0 0,1 0 0,-1 1 1,1-1-1,-1 0 0,1 0 0,-1 1 0,1-1 0,-1 0 0,0 1 0,1-1 0,-1 1 1,0-1-1,1 0 0,-1 1 0,0-1 0,1 1 0,-1-1 0,0 1 0,0-1 1,0 1-1,1-1 0,-1 1 0,0-1 0,0 1 0,0-1 0,0 1 0,0-1 1,0 1-1,0-1 0,0 1-1,0 23 51,0-18-30,0-4-20,0-1 0,0 1 0,0-1 0,0 1 0,0-1 0,0 1-1,0-1 1,0 1 0,-1-1 0,1 1 0,-1-1 0,1 1 0,-1-1 0,1 0-1,-1 1 1,0-1 0,0 0 0,0 1 0,0-1 0,0 0 0,0 0 0,0 0-1,0 0 1,0 0 0,0 0-1,-3 0-3,1 0 0,-1 0 0,0 0 0,0 0 0,1-1 0,-1 0 0,0 0 0,0 0 0,-1 0 3,-4 0-5,9 0 5,0 0 0,0 0 0,0 0 0,0 0 0,-1 0 0,1 0 0,0 0 0,0 0 0,0 0 0,0 0 0,0 0 0,0 0 0,-1 0 0,1 0 0,0 0 0,0 0 0,0 0 0,0 0 0,0 0 1,0 0-1,-1 0 0,1 0 0,0 0 0,0-1 0,0 1 0,0 0 0,0 0 0,0 0 0,0 0 0,0 0 0,-1 0 0,1 0 0,0 0 0,0-1 0,0 1 0,0 0 0,0 0 0,0 0 0,0 0 1,0 0-1,0 0 0,0-1 0,0 1 0,0 0 0,0 0 0,0 0 0,0 0 0,0 0 0,0 0 0,0-1 0,0 1 0,0 0 0,0 0 0,0 0 0,0 0 0,0 0 0,0 0 0,0-1 0,0 1 0,0 0 1,1 0-1,-1 0 0,0 0 0,0 0 0,0 0 0,0 0 0,0 0 0,0 0 0,0-1 0,1 1 0,7-5 15,-6 4-9,0 1-1,0-1 1,0 1-1,-1 0 1,1 0-1,0 0 1,0 0 0,0 0-1,0 1 1,0-1-1,0 0 1,1 1-6,-3 0 4,1 0-1,0-1 1,0 1 0,-1 0 0,1-1-1,-1 1 1,1 0 0,-1 0 0,1 0 0,-1 0-1,1-1 1,-1 1 0,0 0 0,0 0 0,1 0-1,-1 0 1,0 0 0,0 0 0,0 0-1,0 0 1,0 0 0,0 0 0,0 0 0,0 0-4,0 1-1,0-1 0,-1 1 1,1 0-1,0-1 0,-1 1 1,1-1-1,-1 1 0,0 0 1,1-1-1,-1 1 0,0-1 1,0 0-1,0 1 1,0-1-1,0 0 0,0 1 1,0-1-1,-1 0 0,1 0 1,0 0-1,-1 0 0,1 0 1,0 0-1,-1-1 0,1 1 1,-1 0 0,-2 1-2,-1-1-1,1 1 1,-1-1 0,1 0 0,-1 0-1,0-1 1,1 1 0,-4-1 2,6-22-13,3-40 13,0 60 1,-1 0-1,1 1 1,-1-1 0,1 1 0,-1-1 0,1 1 0,0-1 0,0 1 0,0 0 0,0-1-1,0 1 1,0 0 0,0 0 0,0 0 0,1-1 0,-1 1 0,0 0 0,1 1 0,-1-1 0,1 0-1,-1 0 1,1 1 0,-1-1 0,1 1 0,0-1 0,-1 1 0,1 0 0,-1-1 0,1 1 0,0 0-1,0 0 0,11-1 24,0 1 0,0 0 0,11 1-24,-13 0 21,-8 0-8,1-1 0,-1 1 0,0 0 0,0 0 1,0 0-1,0 1 0,0-1 0,0 1 0,0 0 0,0 0 1,0 0-1,-1 0 0,1 0 0,-1 0 0,1 1 1,-1-1-1,0 1 0,0 0 0,0-1 0,-1 1 0,1 0 1,-1 0-1,1 0 0,-1 0 0,0 1 0,0-1 1,0 0-1,-1 0 0,1 3-13,3 14 76,-2-1-1,0 1 1,-1 0 0,-1 10-76,0-29 6,-3 14 49,-3-15-65,4-1 10,-1 1 3,1 0-1,0-1 1,-1 1-1,1-1 1,0 1-1,-1-1 1,1 0-1,0 0 1,0 0 0,0 0-1,0 0 1,0-1-1,0 1 1,0-1-1,0 1 1,0-1-1,1 0 1,-1 0 0,1 1-1,-1-1 1,1 0-1,0 0 1,-1-1-1,1 1 1,0 0 0,1 0-1,-2-2-2,0-4-426,-1 0 1,1-1-1,0 0 0,1 1 1,0-1-1,0 0 0,1-4 426,0 8-6685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20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20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20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20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20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1.0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28493,'0'0'838,"0"0"29,0 0-272,0 0-339,0 0-101,30 31-49,100 99-15,-104-105-42,1-2 0,1-1 0,1-1 0,12 6-49,-20-15 85,-2 2 0,0 0 0,0 1 0,7 9-85,-24-21 18,0 0-1,0 0 1,0 0-1,0 0 1,0 1-1,-1-1 1,1 1-1,-1-1 1,0 1-1,0 0 1,-1-1-1,1 1 1,-1 0 0,1 0-1,-1 0 1,-1-1-1,1 1 1,0 0-1,-1 0 1,0-1-1,0 2-17,-1 5 19,-1-1 0,0 0 0,0 1 1,-1-1-1,0-1 0,0 1 0,-4 3-19,6-8-6,-30 42-202,2 2 0,2 1 0,3 1 0,1 1 208,20-40-1481,3 0-1330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37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146 140 27036,'0'0'809,"0"0"-222,0 0-323,0 0-189,-21 34 87,-62 107 201,79-134-301,0-1-1,0 1 1,1 0 0,0 0-1,0 0 1,1 0-1,0 0 1,0 1 0,0-1-1,1 1 1,0-1 0,1 2-62,-1 11 181,-6 94 892,5 34-1073,2-147 2,1 9 3,0-1 0,0 0 1,1 1-1,0-1 1,1 0-1,0 0 0,1-1 1,0 1-1,0-1 1,4 7-6,11 15 6,2-1 0,4 4-6,-18-24 3,2 3 0,1-1 0,0 0 0,0-1 1,1 0-1,0-1 0,3 2-3,-8-7 3,1 0 0,-1 0 1,1-1-1,0 0 0,-1-1 1,1 1-1,1-1 0,-1-1 1,0 1-1,0-1 0,1 0 1,7-1-4,5 0 1,-6 1 0,0-1-1,-1-1 0,1 0 1,0-2-1,-8 2 0,-1 0 0,1-1 0,-1 0-1,1-1 1,-1 1 0,0-1 0,0 0 0,0 0 0,0 0 0,-1-1 0,3-2 0,5-6-1,0-1-1,-1-1 0,-1 0 1,0 0-1,-1-1 0,0-1 0,-1 1 1,-1-1-1,-1-1 0,3-10 2,3-12 1,-2-1-1,-2-1 0,3-39 0,-5-19-8,-3 1 0,-8-41 8,4 128-1,-1 1 0,0-1 1,-1 1-1,0 0 0,0 0 0,-1 0 0,-1 0 0,1 1 0,-2-1 0,1 1 0,-1 0 0,-1 1 0,1 0 0,-2 0 0,1 0 0,-1 1 0,-4-3 1,1 0-1,-1 1-1,-1 0 1,0 1 0,0 0-1,0 1 1,-1 1-1,0 0 1,0 1-1,-1 1 1,1 0-1,-14-2 2,-18 2 12,0 2-1,-13 3-11,12 0 9,44-1 3,1 0 0,-1 0 0,1 1-1,-1-1 1,1 1 0,-1 0 0,1 0-1,-1 0 1,1 0 0,0 0-1,-1 0 1,1 0 0,0 1 0,0 0-1,0-1 1,0 1 0,0 0 0,0 0-1,1 0 1,-1 0 0,1 0 0,-1 0-1,1 0 1,0 1 0,0-1-1,0 0 1,0 1 0,0-1 0,0 1-1,0 2-11,-6 40-993,5-3-4078,2-21-14204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0:3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212 123 25580,'0'0'1811,"0"0"-752,0 0-453,0 0-262,0 0-146,-17 7-65,-50 24 64,61-26-157,0-1-1,1 1 1,0 0-1,0 1 0,0-1 1,0 1-1,1 0 0,0 0 1,0 1-1,1-1 1,-1 1-1,1 0 0,1-1 1,-2 6-40,-1 2 78,-7 17 38,2 1 0,2-1 0,1 2 0,1-1-1,0 14-115,0 41 285,4 40-285,2-122 5,1 0 0,0-1-1,0 1 1,0 0-1,1-1 1,-1 0 0,1 1-1,0-1 1,1 0-1,-1 0 1,1 0 0,-1 0-1,1 0 1,0-1-1,2 2-4,10 11 26,1-2-1,15 11-25,-23-18 8,5 2-5,-1 1 1,2-2-1,-1 0 0,1-1 0,0 0 0,1-1 0,-1 0 0,1-2 0,0 1 0,1-2 0,-1 0 0,1-1 0,-1-1 0,6 0-3,-18-1-1,0-1-1,0 0 0,-1 1 1,1-1-1,0 0 1,-1-1-1,1 1 0,-1 0 1,1-1-1,-1 0 1,1 1-1,-1-1 0,0 0 1,0 0-1,0 0 1,0-1-1,0 1 0,0-1 2,33-50 4,-27 40-6,1-4 2,0-1 1,-1 0-1,-1-1 0,0 0 0,-2 0 0,0 0 0,-1-1 0,-1 1 0,0-7 0,1-43-3,-3 1 0,-3-5 3,0-15-11,3 77 11,-1 0 0,0 1 0,-1-1 0,0 0 0,-1 1 0,0-1 0,-1 1 0,0 0 0,-1-1 0,0 2 0,0-1 0,-1 0 0,0 1 0,-6-7 0,4 4 1,-1 1 0,-1 0 0,0 0-1,-1 1 1,1 0 0,-2 1 0,0 0-1,0 1 1,0 0 0,-1 1-1,0 0 1,0 1 0,-1 0 0,0 1-1,0 0 1,0 1 0,-1 1 0,0 0-1,1 1 1,-1 0 0,0 1-1,-1 0 0,-22 1-136,35 2-563,2 4-931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28461,'0'0'838,"0"0"-86,0 0-10,34 2-286,110 7-189,77 17 312,909 9 93,-996-43-672,10-7 0,83-6 0,335 7 0,-549 21 0,-9-7-5,0 0-154,3 0-4036,-7 0-538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1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1 27773,'0'0'1809,"0"0"-1084,0 0-47,0 0-137,0 0-271,0 15-110,-1-4-133,0-1-1,0 1 0,1-1 0,0 1-1,1-1 1,0 0 0,0 1 0,1-1 0,1 0 0,0 0-1,1 1-25,5 6 73,0 0 0,1-1 0,1-1 0,1 0 0,6 6-73,70 69 165,-80-83-169,20 19 4,31 20 0,-32-27 0,-1 3 0,14 14 0,-38-35 0,-1 1 0,0-1 0,0 1 0,1-1 0,-1 1 0,0 0 0,-1-1 0,1 1 0,0 0 0,0 0 0,-1-1 0,1 1 0,-1 0 0,0 0 0,1 0 0,-1 0 0,0 0 0,0 0 0,0 0 0,0 0 0,-1-1 0,1 1 0,0 0 0,-1 0 0,1 0 0,-1 0 0,0-1 0,0 1 0,0 0 0,0 0 0,0 0 0,-4 5 0,0 0 0,0-1 0,-1 1 0,1-1 0,-1-1 0,-4 4 0,-128 106 0,12-10 0,-24 34 0,66-60 0,84-78 0,0-1-1,0 0 1,0 0 0,0 0-1,0 1 1,0-1 0,0 0-1,0 0 1,0 0 0,0 1-1,0-1 1,0 0-1,0 0 1,1 0 0,-1 1-1,0-1 1,0 0 0,0 0-1,0 0 1,0 0 0,1 0-1,-1 1 1,0-1 0,0 0-1,0 0 1,1 0 0,-1 0-1,0 0 1,0 0 0,0 0-1,1 0 1,-1 0 0,0 0-1,0 0 1,0 0-1,1 0 1,-1 0 0,0 0-1,0 0 1,0 0 0,1 0-1,-1 0 1,0 0 0,0 0-1,0 0 1,1 0 0,-1 0-1,0 0 1,0 0 0,14 1-119,17-1-874,3 0-1384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9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2182 2669 27629,'0'0'1222,"0"0"-451,42-8-30,136-30-263,-165 35-435,0-1 0,0-1 0,0 1 0,-1-2 0,0 0 0,0 0 1,-1-1-1,1-1 0,8-7-43,7-6 95,77-53 230,-3-5 1,-4-4-1,28-35-325,-92 81 29,0-2 0,-3-1 1,-1-2-1,-2 0 0,-2-2 0,-2-1 0,-2-1 1,-2 0-1,-2-2 0,-2 0 0,-2 0 0,-2-2 0,-3 1 1,-1-1-1,-3-1 0,-2-10-29,-2 45 0,2-89 0,-6-15 0,1 86 0,-1-1 0,-2 2 0,-1-1 0,-2 1 0,-7-18 0,-8-8 0,-3 1 0,-2 2 0,-2 1 0,-3 1 0,-3 2 0,-1 1 0,-3 2 0,-2 2 0,-1 2 0,-3 2 0,-2 2 0,-1 2 0,-2 3 0,-1 1 0,-2 3 0,-10-1 0,8 7 0,-2 3 0,0 2 0,-2 3 0,0 2 0,-1 3 0,0 3 0,-21 1 0,-121-4 0,-123 11 0,178 3 0,-202 8 0,282-3 0,1 3 0,0 3 0,0 3 0,-2 4 0,23-5 0,0 3 0,2 2 0,0 2 0,1 2 0,1 1 0,-22 19 0,40-25 0,0 2 0,2 1 0,0 0 0,2 2 0,0 1 0,2 0 0,0 1 0,2 2 0,1-1 0,-12 28 0,12-15 0,2 0 0,2 0 0,1 2 0,2-1 0,2 1 0,0 22 0,-1 67 0,6 55 0,2-123 0,2 12 0,4-1 0,3 0 0,2 0 0,19 58 0,-2-35 0,4-1 0,3-2 0,18 26 0,-23-61 0,3-1 0,1-2 0,4-1 0,1-2 0,3-1 0,2-3 0,34 29 0,-53-55 0,-18-18 0,-1 0 0,-1 1 0,1 0 0,-1 0 0,0 1 0,0-1 0,0 1 0,-1 0 0,0 1 0,0-1 0,0 1 0,0 3 0,-3-6 0,-1 0 0,0-1 0,0 0-32,0-19-4888,0 5-5191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0:49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1238 31 27164,'0'0'1236,"0"0"-503,0 0-151,0 0-86,0 0 64,0 0 27,-12-7-64,5 2-439,3 3-44,1-1 1,-1 1-1,0-1 1,0 1-1,-1 0 1,1 1-1,0-1 0,-1 1-40,3 1 14,1-1-1,-1 1 0,1 0 1,-1 0-1,1 0 0,-1 0 0,1 1 1,0-1-1,-1 0 0,1 1 1,-1-1-1,1 1 0,-1-1 0,1 1 1,0 0-1,-1-1 0,1 1 1,0 0-1,0 0 0,0 0 0,0 0 1,0 0-1,0 0 0,0 0 1,0 0-1,0 1 0,0-1 0,0 0 1,1 1-1,-1-1 0,0 1-13,-8 17 11,1 0 0,0 1 0,1 1 0,1-1 0,1 1 0,0 11-11,-3 34 6,1 30-6,6-57-1,-2 0 0,-1-1 0,-2 1 0,-2-1 0,-10 33 1,16-67 0,0 1 0,0-1 0,0 0 0,0 0 0,0 1 0,-1-1 0,0-1 0,0 1 0,0 0 0,0-1 0,-1 0 0,1 1 0,-1-1 0,0-1 0,0 1 0,0 0 0,0-1 0,0 0 0,-1 0 0,1 0 0,-1-1 0,1 1 0,-1-1 0,1 0 0,-1-1 0,0 1 0,0-1 0,1 0 0,-1 0 0,0 0 0,-41 2 0,0-2 0,0-2 0,0-2 0,0-1 0,-31-10 0,-146-38 0,-35 4 0,243 46 0,-16-1 0,0-3 0,-22-7 0,45 10-2,11 0 7,12 1-120,12 5-1014,9 3-2384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02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0 28317,'0'0'1115,"0"0"-531,0 0-141,0 0-88,0 0-64,0 0 69,-7 22 54,5-14-378,-6 18 101,2 1-1,0 1 1,2-1 0,1 1 0,0 17-137,4 174 168,25 177-168,-5-201 52,-16-141-3105,-8-77-2094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2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1022 25404,'0'0'1216,"0"0"-205,0 0-181,0 0-334,0 0-457,0 0 1,0 0-1,0 0 0,0 0 0,-1 1 0,1-1 0,0 0 0,0 0 0,0 0 1,0 0-1,0 0 0,0 1 0,-1-1 0,1 0 0,0 0 0,0 0 0,0 0 1,0 1-1,0-1 0,0 0 0,0 0 0,0 0 0,0 0 0,0 1 0,0-1 1,0 0-1,0 0 0,0 0 0,0 1 0,0-1 0,0 0 0,0 0 1,0 0-1,0 1 0,0-1 0,0 0 0,0 0 0,0 0 0,1 0 0,-1 1 1,0-1-1,0 0 0,0 0 0,0 0 0,0 0 0,0 0 0,1 0 0,-1 1 1,0-1-1,0 0 0,0 0-39,15-7 97,-1 0 0,-1-1-1,1-1 1,-1 0 0,-1 0 0,0-1 0,0-1 0,-1-1-97,30-23 92,64-48 25,3 4 1,3 5-1,4 5 0,101-44-117,-77 51 86,-3-7-1,93-64-85,-146 73 7,45-43-7,-89 70 9,-35 29-43,0 1 1,0 0-1,0 0 0,1 0 0,-1 0 0,1 1 1,-1-1-1,1 1 0,0 1 0,0-1 0,-1 1 1,1-1-1,1 1 0,-1 1 0,3-1 34,-7 1-693,-1 0-793,0 0-1204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4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25164,'0'0'2801,"0"0"-1763,0 0-593,0 0-143,0 0-113,0 0 16,0 0 94,0 0 72,0 0 19,0 0 2,0 0-80,0 9 109,-1 125-51,-1 11-336,6-1 0,14 73-34,-2-117 0,0 2 0,-4 2 0,-2 62 0,-10-166-20,0 0 0,0 0 0,0 0 0,-1 1 0,1-1 0,0 0 0,0 0 0,0 0 0,0 1 0,0-1 0,0 0 1,0 0-1,0 0 0,0 1 0,0-1 0,0 0 0,0 0 0,0 0 0,0 1 0,0-1 0,1 0 0,-1 0 0,0 0 0,0 1 0,0-1 0,0 0 0,0 0 0,0 0 0,0 0 0,1 0 0,-1 1 0,0-1 0,0 0 1,0 0-1,0 0 0,0 0 0,1 0 0,-1 0 0,0 0 0,0 1 0,0-1 0,1 0 0,-1 0 0,0 0 0,0 0 0,0 0 0,1 0 20,7-9-537,7-16-3937,-12 14-4432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4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1 192 23643,'0'0'3217,"0"0"-1589,0 0-679,0 0-399,0 0-198,19 2-69,152 6 461,-22-8-194,-146-1-547,0 1 0,0-1 0,0 0-1,0 0 1,0 0 0,0 0 0,-1 0 0,1-1 0,0 1 0,-1-1 0,1 0-1,-1 0 1,0 0 0,1 0 0,-1 0 0,0 0 0,0 0 0,-1-1 0,1 1-1,0-1 1,-1 1 0,1-1 0,-1 0 0,0 0 0,0 0 0,0 1 0,0-1-1,-1 0 1,1-1-3,2-11 4,0-1-1,-2 0 1,0 0-1,0-16-3,-2 26 2,1 4-3,0 0 1,0 1-1,0-1 0,-1 0 1,1 1-1,-1-1 1,1 1-1,-1-1 1,0 0-1,0 1 1,1 0-1,-1-1 0,0 1 1,0-1-1,0 1 1,-1 0-1,1 0 1,0 0-1,0 0 1,-1 0-1,1 0 0,0 0 1,-1 0-1,1 0 1,-1 1-1,0-1 1,1 0-1,-1 1 1,1 0-1,-1-1 1,0 1-1,1 0 0,-2 0 1,-9-2-6,-1 1-1,1 1 1,0 0-1,-7 1 7,-2 0-3,11-1 13,-1 0 0,1 0 0,0 2 0,0-1 0,0 1 0,0 1 0,-6 2-10,11-3 6,0 0-1,0 1 0,1-1 0,-1 1 1,1 1-1,0-1 0,-1 0 0,1 1 1,1 0-1,-1 0 0,1 0 0,-1 1 1,1-1-1,1 1 0,-3 4-5,-4 9 43,1 1 1,1 0-1,1 0 1,1 0-1,1 1 1,0 0-1,1 7-43,-1 16 167,2 0 0,5 41-167,-2-80 0,0 1 1,0 0 0,1-1-1,0 1 1,0-1 0,0 0-1,0 0 1,1 0 0,0 0-1,-1 0 1,2 0 0,-1-1-1,0 1 1,1-1 0,-1 0-1,1 0 1,0 0 0,0-1-1,0 1 1,0-1 0,1 0-1,3 1 0,10 6 0,1-2 0,1 0-1,-1-1 1,17 2 0,7-2 0,1-1 0,0-3 0,42-2 0,-29-1 0,-55 1 1,0-1-1,0 1 1,0-1-1,-1 0 1,1 1-1,0-1 1,-1 0 0,1 0-1,0 0 1,-1 0-1,1 0 1,-1 0-1,0-1 1,1 1 0,-1 0-1,0-1 1,0 1-1,0-1 1,0 0-1,0 1 1,0-1 0,0 0-1,-1 1 1,1-2-1,2-3-242,-1 1 0,0 0 0,-1-1 0,0 1 1,0-1-1,0 0 0,0 1 0,-1-1 242,0-10-2513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5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22650,'0'0'4008,"0"0"-2162,0 0-867,0 0-360,0 0-171,0 0-58,25 0-20,165 0 316,-107-2-344,-42 0-256,0 1 0,0 2-1,0 2 1,0 2 0,12 4-86,-23 3 64,-25-10-304,1 0-1,-1 0 0,1 0 1,-1 0-1,1-1 1,1 1 240,-7-11-6337,0-7-9286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5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27789,'0'0'1184,"0"0"-253,-7 34-360,-3 11-460,-3 13 60,2 1 1,0 34-172,2 75 1270,8 38-1270,2-105 355,-1-100-349,0 0-1,1 0 1,-1 0 0,0 0 0,1 0 0,-1 0 0,1-1 0,-1 1 0,1 0 0,0 0 0,-1-1 0,1 1 0,0 0 0,-1-1 0,1 1 0,0 0 0,0-1 0,-1 1-1,1-1 1,0 0 0,0 1 0,0-1 0,0 0 0,0 1 0,0-1 0,0 0 0,0 0 0,0 0 0,0 0 0,0 0 0,-1 0 0,1 0 0,1 0-6,43 0 9,-30-1-1,56 3-15,-30-1-139,1 0 0,35-6 146,-51-4-387,-25 9 276,0 0-1,0-1 1,0 1 0,0-1-1,0 1 1,0-1-1,0 0 1,-1 1-1,1-1 1,0 0-1,0 0 1,0 1 0,-1-1-1,1 0 1,0 0-1,-1 0 1,1 0-1,-1 0 1,1 0-1,-1 0 1,0 0 0,1-1 111,-1-1-2786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5.9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27309,'0'0'1349,"0"0"-231,0 0-355,0 0-336,0 0-99,41 2-16,134 5-45,-85-5-97,-37-1 95,-1 2-1,28 7-264,-56-6 3,-2-1-169,1 0 1,20 0 165,-42-3-23,-1 0-1,0 0 1,0 0-1,0 0 1,1 0-1,-1 0 1,0 0-1,0 0 1,0 0-1,1 0 1,-1-1-1,0 1 1,0 0-1,0 0 1,1 0-1,-1 0 1,0 0-1,0-1 1,0 1-1,0 0 1,0 0-1,1 0 1,-1-1-1,0 1 1,0 0-1,0 0 1,0 0-1,0-1 1,0 1-1,0 0 1,0 0 0,0 0-1,0-1 1,0 1-1,0 0 1,0 0-1,0-1 1,0 1-1,0 0 1,0 0-1,0 0 1,0-1-1,0 1 1,0 0-1,0 0 1,-1-1-1,1 1 1,0 0 23,0-3-156,0-40-4326,0 29-2804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6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1 15223,'0'0'11224,"0"0"-8362,0 0-2099,-13 32-298,-2 2-377,3-9-22,1 2 0,1-1 0,1 1 0,2 1-1,0 0 1,2 0 0,1 4-66,-6 129 1359,9 84-1359,2-119 290,-1-126-289,0 1 0,1 0 0,-1-1 1,0 1-1,0-1 0,1 1 0,-1-1 0,0 1 1,1-1-1,-1 1 0,1-1 0,-1 0 0,1 1 0,-1-1 1,0 1-1,1-1 0,-1 0 0,1 0 0,0 1 0,-1-1 1,1 0-1,-1 0 0,1 1 0,-1-1 0,1 0 0,0 0 1,-1 0-1,1 0 0,-1 0 0,1 0-1,23 2-6,-19-2 9,61 3-11,-1-2 0,43-6 8,-62-6-242,-44 11 117,0-1 0,-1 1 0,1-1 0,0 1-1,-1-1 1,1 0 0,-1 0 0,1 1 0,-1-1 0,0 0 0,1-1 0,-1 1 0,0 0 0,0 0-1,0 0 1,0-1 0,0 1 0,0-1 0,0 1 0,0-1 0,0 1 0,-1-1 0,1 1 0,0-1-1,-1 0 126,0-5-3465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6.7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0 283 26156,'0'0'2438,"0"0"-1482,34-7-324,107-23-285,-129 28-306,-1-1 1,0 0 0,0-1-1,0 0 1,-1-1-1,1 0 1,-1-1 0,0 0-1,0 0 1,-1-1 0,5-5-42,5-3 41,-15 13-42,-1-1 0,0 0 1,0 0-1,0 0 0,0 0 1,-1 0-1,1 0 1,-1-1-1,1 1 0,-1-1 1,0 1-1,-1-1 0,1 0 1,-1 0-1,0 0 1,1 0-1,-2 0 0,1 0 1,0 0-1,-1 0 0,0-1 1,0 1-1,0 0 1,0 0-1,-1 0 0,0 0 1,0 0-1,0 0 0,0 0 1,-1-1 0,0 1-9,-1 1 0,0-1 1,1 1-1,-1 0 0,-1 0 0,1 0 0,0 0 1,-1 1-1,1-1 0,-1 1 0,0 0 1,0 0-1,0 0 0,0 0 0,0 1 0,0 0 1,-5-1 8,1 0-42,0 0 1,-1 1 0,1 0 0,-1 0 0,1 1-1,-1 0 1,0 0 0,1 1 0,-1 1 41,5-1-4,1 0 1,0 0 0,-1 0 0,1 1 0,0 0-1,0 0 1,0 0 0,0 0 0,0 0 0,0 0 0,0 1-1,1-1 1,-1 1 0,1 0 0,0 0 0,0 0-1,0 0 1,0 1 3,-5 9 65,1 0 0,0 0 0,-3 14-65,6-17 47,-6 22 128,2 0 0,2 1 1,0 0-1,2 0 0,2 1 1,1-1-1,3 21-175,-2-50 32,-1 1-1,1-1 1,0 1 0,0-1-1,0 1 1,1-1 0,-1 0-1,1 1 1,0-1 0,1 0-1,-1 0 1,1-1 0,-1 1 0,4 3-32,0-1 39,0 0 1,1 0-1,0-1 1,0 0-1,0 0 1,1-1-1,7 4-39,3 0 25,0-1-1,0-1 1,1-1-1,0 0 1,0-2-1,19 2-24,1-2-12,1-2 0,37-4 12,-73 2-33,0 0 0,1 0 0,-1-1 1,0 0-1,0 1 0,0-1 0,0-1 0,0 1 0,0-1 0,-1 1 1,1-1-1,-1 0 0,0 0 0,0-1 0,0 1 0,0 0 1,0-1-1,-1 0 0,2-2 33,0-1-355,0 0 0,-1 0 0,0 0 0,0 0 1,0-1-1,-1 1 0,0-1 0,-1 0 0,1 1 0,-1-1 1,-1 0 354,0-7-5486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1:47.2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23995,'0'0'4199,"0"0"-2750,0 0-617,2 32-367,0-6-392,-1 3 8,1-1-1,2 0 1,1 1 0,1-2-1,1 1 1,11 23-81,12 23 312,4-1 0,28 43-312,-41-78 86,-17-36-78,-4-2-38,0-6-26,0-51 38,-3-1-1,-5-20 19,4 40 12,1 0 1,2 0-1,2-11-12,-1 44 9,1 0 0,0 0 0,0 0 0,1 1 0,0-1-1,-1 1 1,1-1 0,1 1 0,-1 0 0,1-1 0,0 1-1,0 1 1,0-1 0,0 0 0,0 1 0,1-1 0,0 1-1,0 0 1,0 0 0,0 1 0,4-3-9,13-6 79,1 0 0,0 2 0,0 0 0,2 1-79,-8 2 43,12-2-24,1 0 1,0 1 0,0 2 0,0 1 0,2 2-20,150-2-12,-128 4 18,-41 0-18,-8 0 1,0-1 0,0 2 0,0-1 0,-1 0 0,1 1 0,0 0 0,0 0 0,0 0 0,-1 0 0,1 0 0,0 1 0,0 0 11,-3-2-961,-1 0-1103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13 23275,'0'0'3313,"0"0"-1878,0 0-589,0 0-213,0 0-177,-7-12 672,6 15-1073,1 0 1,-1 0-1,1 0 0,-1 0 0,1 0 0,0 0 0,0 0 0,0 1 1,0-1-1,1 2-55,1 16 131,-2-9-76,-1 73 123,4 0 1,3-1-1,9 27-178,42 149 104,-53-248-113,-2-20-67,0-19 11,-3-22 59,1-25 20,4-15-14,-1 62 3,1 0 0,1 1-1,1 0 1,1 0 0,3-4-3,-1 7 4,1 0 0,1 1-1,1 0 1,1 1 0,1 0 0,0 2 0,2-1 0,0 2-1,5-4-3,-16 19 9,-1-1-1,1 1 1,1 1-1,-1-1 1,0 1-1,0 0 1,1 0-1,-1 0 1,1 1-1,0 0 1,-1 0-1,1 0 1,0 1-1,0 0 1,-1 0-1,7 1-8,-10-1 9,0 0-4,0 1 1,0-1-1,0 1 1,0-1-1,0 1 1,0 0-1,0 0 1,-1 0-1,1 0 1,0 0-1,0 0 1,-1 1-1,1-1 1,-1 0-1,1 1 1,-1-1-1,0 1 1,1 0-1,-1-1 1,0 1-1,0 0 1,0 0-1,0 0 1,0 1-6,18 54 38,-15-44-30,16 67 4,-3 2 0,-4 0 0,-3 1-1,-4 0 1,-4 47-12,-2-129-123,0-1-221,1 0 223,0 0 0,0 0 0,0 0 0,0 0 0,0 0 0,0 0 1,0-1-1,0 1 0,0 0 0,0-1 0,0 1 0,0 0 0,0-1 0,0 1 0,0-1 0,0 1 0,-1-1 0,1 0 0,0 1 0,0-1 0,-1 0 0,1 0 1,0 1-1,-1-1 0,1 0 0,-1-1 121,1 2-132,10-11-2784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188 323 22426,'0'0'3463,"0"0"-1667,0 0-807,0 0-346,0 0-149,-7 5-3,-5 4-376,0 2-1,1-1 1,0 2 0,1-1-1,0 2 1,1-1 0,1 1-1,-1 0 1,2 1 0,0 0 0,0 2-115,-6 14 90,1 1 0,2 0 0,1 0 0,1 1 1,1 4-91,2 12 127,2 0 1,3 29-128,0-52 33,0-22-32,0 0 0,0 0 0,0 0 1,1 0-1,-1 0 0,1 0 0,-1 0 1,1 0-1,0 0 0,0 0 0,1 0 1,-1-1-1,1 1 0,-1 0 0,1-1 1,0 1-1,0-1 0,0 0 0,0 1 1,0-1-1,0 0 0,1 0 0,-1-1 0,1 1 1,-1 0-1,1-1 0,0 0 0,0 1-1,7 1 0,0 0-1,-1-1 0,1 0 0,1-1 1,-1 0-1,0 0 0,10-1 1,-16-1-1,0 0-1,-1 0 1,1 0 0,0 0-1,0 0 1,-1-1-1,1 0 1,-1 0 0,1 0-1,-1 0 1,0 0 0,0-1-1,0 1 1,0-1-1,0 0 1,-1 0 0,1 0-1,-1 0 1,0 0 0,0-1-1,0 1 1,0-1-1,0 1 1,-1-1 0,1-2 1,5-11-6,-1-1 0,0 0-1,-2 0 1,3-15 6,-1-22-14,-3-1 0,-2 1 0,-3-25 14,-1-17-11,2 51-6,0-4 39,1 50-17,0 0 0,0 0 0,0 0 0,0 0 0,0 0 0,1 0 0,-1 0 0,0 0 0,0 0 0,0 0 0,0 0-1,0 0-4,3 30 109,0-5-55,1-1 0,2 1 0,0-1 0,2 0 0,4 10-54,57 120 111,-37-87-118,25 62 7,-56-126 0,-1-2-1,1 0 1,-1 0 0,0 0 0,0 0-1,1-1 1,-1 1 0,1 0 0,-1 0-1,1 0 1,-1 0 0,1 0 0,0-1 0,-1 1-1,1 0 1,0-1 0,0 1 0,-1 0-1,1-1 1,0 1 0,0-1 0,1 1 0,-2-1-94,0 0-311,0 0-265,0-44-3772,0 26-139</inkml:trace>
  <inkml:trace contextRef="#ctx0" brushRef="#br0" timeOffset="1">391 488 26668,'0'0'2049,"0"0"-968,0 0-345,0 0-309,35-4-112,116-17 34,-67 12 10,1 4 0,0 3 0,1 4-359,24-1 17,-109-1-289,-1 0-222,0-37-4772,0 23-1588</inkml:trace>
  <inkml:trace contextRef="#ctx0" brushRef="#br0" timeOffset="2">799 0 28861,'0'0'1014,"0"30"-67,0 406 755,0-50-1630,9-390-1571,5-19-642,-6 2-4351,3-3-15476</inkml:trace>
  <inkml:trace contextRef="#ctx0" brushRef="#br0" timeOffset="3">1063 210 28013,'0'0'1027,"0"0"-93,0 0-254,0 0-376,0 34-122,4 111 71,-3-130-194,0 0 0,0 0 1,2-1-1,0 1 0,0-1 0,2 0 0,0 1 0,0-2 1,1 1-1,1-1 0,0 0 0,1 0 0,0-1 0,1 0 1,0 0-1,1-1-59,2 4 48,-2-3-15,0 0 1,1-1-1,1 0 0,0 0 1,1-1-34,-8-6 0,0 0 0,0 0 1,1-1-1,0 0 0,0 0 1,-1 0-1,2-1 0,-1 0 1,0 0-1,0 0 0,1-1 1,-1 0-1,2 0 0,16-1-20,-19 1 15,0 0 0,0-1 0,0 1 0,0-1 0,0 0-1,0-1 1,0 0 0,0 1 0,0-1 0,0-1 0,0 1 0,0-1 0,-1 0-1,1 0 1,-1 0 0,1-1 0,-1 1 0,4-4 5,1-5-4,-1 0 0,0-1 1,0 0-1,-1 0 0,-1 0 1,0-1-1,0 0 0,-1 0 1,-1-1-1,-1 1 0,0-1 1,0 0-1,-1-2 4,4-41-41,-3 0-1,-2-36 42,-1 61-32,0-20-32,0 79 208,-1 9-47,2 1 1,1-1-1,2 0 1,6 23-98,2-7 9,59 209-5,-71-261-63,1 1 0,-1 0 0,1 0 0,-1 0 0,1-1 0,-1 1-1,1 0 1,-1-1 0,1 1 0,0 0 0,0-1 0,-1 1 0,1-1 0,0 1 0,0-1 0,-1 1 0,1-1 0,0 0 0,0 1 0,0-1-1,0 0 1,0 0 0,-1 1 0,1-1 0,0 0 0,0 0 0,0 0 0,0 0 0,0 0 0,0 0 0,0-1 0,0 1 0,-1 0-1,1 0 1,0-1 0,0 1 59,1-1-1168,-1 1-1636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2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28573,'0'0'584,"0"0"-93,0 0-69,0 0-209,0 0 19,7-5 99,1 1-260,0 0 0,0 0 0,0 1 0,0 0 0,1 0 0,0 1 0,-1 0 1,1 0-1,0 1 0,3 1-71,29-2 334,32 3-334,-19 0 102,11-2 14,-19-1 203,43 5-319,-88-3 3,0 1 0,0-1 0,-1 0 0,1 0-1,0 0 1,-1 1 0,1-1 0,0 0 0,-1 1 0,1-1 0,-1 1-1,1-1 1,-1 0 0,1 1 0,0-1 0,-1 1 0,0 0-1,1-1 1,-1 1 0,1-1 0,-1 1 0,0 0 0,1-1 0,-1 1-1,0 0 1,0-1 0,1 1 0,-1 0 0,0-1 0,0 1-3,1 25 61,-2-18-42,1 18 4,-2 0 1,0 0-1,-2-1 1,-1 1 0,-1-1-1,-1 0 1,-6 12-24,1 4-104,2 0 1,2 1-1,2 0 0,1 1 1,2 0-1,2-1 0,3 6 104,-2-45-1312,0-3-1156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28605,'0'0'921,"0"0"-62,0 0-174,0 0-261,11 31-218,1-2-167,53 162 178,-25-78 7,-20-60-163,-3 1 1,1 10-62,-15-45-3,-4-34-42,0 1 1,1-1-1,0 0 0,1-2 45,0-28-24,-8-160 54,8 198-18,0 0 0,0 0-1,1 0 1,0 1 0,0-1 0,0 1 0,1 0 0,0-1 0,0 1 0,0 0 0,1 0 0,0 1-1,0-1 1,1 1 0,-1 0 0,1 0 0,0 1 0,0-1 0,1 1 0,0 0 0,-1 0 0,4 0-12,2-3 30,1 0 0,1 2 0,-1-1 1,1 1-1,-1 1 0,1 0 1,1 1-1,-1 1 0,0 0 0,1 1 1,1 0-31,26 1-47,58 0-2724,-93 0 288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27789,'0'0'784,"0"0"-21,0 0-136,0 0-216,0 0-16,-15 16 2,-51 57-82,57-61-273,0-1 1,0 2-1,1-1 0,1 1 1,0 0-1,1 1 0,0-1 1,1 1-1,1 1 0,0-1 1,0 4-43,-1 17 148,2 0 1,1 0 0,3 25-149,-1-23 22,0-37-23,0 1 1,1-1 0,-1 1-1,0-1 1,0 1 0,1-1-1,-1 1 1,0-1-1,1 0 1,-1 1 0,1-1-1,-1 0 1,0 1 0,1-1-1,-1 0 1,1 1-1,-1-1 1,1 0 0,-1 0-1,1 0 1,-1 1 0,1-1-1,-1 0 1,1 0-1,-1 0 1,1 0 0,-1 0-1,1 0 1,-1 0-1,1 0 1,0 0 0,24 0-24,-17-1 14,-3 1 8,-1 0 0,1 0 0,-1-1-1,1 1 1,-1-1 0,1 0 0,-1-1-1,1 1 1,-1-1 0,0 0 0,0 0-1,0 0 1,0 0 0,0-1 0,0 0-1,-1 0 1,0 0 0,1 0 0,-1 0-1,0-1 1,0 1 0,-1-1 0,1 0-1,-1 0 1,1 0 0,-1 0 0,-1 0-1,1 0 1,-1-1 0,1 1-1,-1-2 4,4-17-21,-1 0 0,-1-1 0,-1 0 0,-1 1 1,-2-17 19,1 19-26,0 6 17,0 1 0,-2-1 0,1 1 0,-2-2 9,2 12 0,0 1 0,0-1 0,0 0 1,0 0-1,-1 0 0,0 1 0,0-1 1,0 1-1,0-1 0,0 1 0,0 0 1,-1 0-1,0 0 0,0 0 0,0 0 0,0 1 1,-2-2-1,1 3 2,3 1 22,1 0 59,2 21 253,0-12-312,0 1 0,1-1-1,0 0 1,0 0 0,1 0-1,0 0 1,1 0 0,3 3-24,51 70-23,-31-46 35,119 150-12,-146-185-16,-1 0-1,0 0 1,1 0 0,-1-1 0,1 1-1,-1 0 1,1-1 0,-1 1 0,1 0-1,0-1 1,-1 1 0,1-1 0,0 1-1,-1-1 1,1 1 0,0-1-1,0 1 1,-1-1 0,1 0 0,0 0-1,0 1 1,0-1 0,-1 0 0,1 0-1,0 0 1,0 0 0,0 0 0,0 0-1,0 0 1,-1 0 0,1 0 0,0 0-1,0 0 1,0-1 0,0 1-1,-1 0 1,1-1 0,0 1 0,0 0-1,-1-1 1,1 1 0,0-1 0,0 1-1,-1-1 1,1 0 0,-1 1 0,1-1-1,-1 1 1,1-1 0,0 0 16,1-2-221,0-1 0,1 0 0,-1 0 0,0 0 1,-1 0-1,1 0 0,-1 0 0,1-4 221,0-17-2838,-2 1-4630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27260,'0'0'1278,"0"0"-306,0 0-295,0 0-301,0 0-10,0 16 133,0 48-118,7 700 577,-6-605-1009,-1-158-320,0-24-6125,0 8-12374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2:31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211 117 20121,'0'0'4802,"0"0"-2867,0 0-935,0 0-192,0 0-162,-7 1-35,5-1-558,-1 0-1,1 1 0,-1-1 1,1 1-1,-1 0 1,1 0-1,-1 0 1,1 0-1,0 0 1,0 0-1,0 0 1,-1 1-1,1-1 1,0 1-1,1 0 1,-3 1-53,-1 4 122,0 0 0,0 0 1,0 1-1,1 0 0,-1 2-122,-17 36 177,2 0-1,3 2 0,2 0 1,1 1-1,3 0 0,-3 36-176,2 36 113,5 0 0,5 27-113,3-134 7,0-1 1,1 0-1,0 0 1,1 1-1,1-2 1,0 1-1,1 0 0,0-1 1,1 0-1,0 0 1,1 0-1,0-1 1,1 0-1,2 2-7,0-1 1,0-1-1,1 1 1,0-2-1,1 0 0,0 0 1,1-1-1,0 0 0,0-1 1,1-1-1,0 0 1,0-1-1,5 1 0,-12-5-2,0 1 0,1-2 0,-1 1 0,1-1 0,0 0 0,-1-1 0,1 1 0,0-2 0,-1 1 1,1-1-1,-1 0 0,1-1 0,-1 1 0,1-2 0,-1 1 0,0-1 0,0 0 0,0 0 0,0-1 0,-1 0 0,1 0 0,-1-1 0,0 0 0,-1 0 0,1 0 0,1-2 2,12-14-3,-1-2 0,-1 0 0,-1 0-1,-1-2 1,-1 0 0,-1 0 0,-1-2-1,-1 1 1,-2-1 0,1-6 3,2-18-5,-3 0-1,-1 0 1,-3 0 0,-3-1 0,-1-11 5,0 11-3,1 32 3,-2 0 0,0 1 0,-1-1 0,-1 1 0,0-1 0,-2 1 0,0 0 0,-2-1 0,-4-4-3,-2 1 1,0 0-1,-2 1 0,0 0 1,-1 1-1,-9-8 3,-6-5-5,-2 1-1,-2 1 1,-9-6 5,29 27 3,-1-1 0,0 2 0,-1 0 0,-5-2-3,13 9-1,-1-1 0,0 1 0,1 0 0,-1 1 0,0 0 0,0 0 0,0 1 0,-1 0 0,-5 0 1,10 2 1,1 0 0,-1 0 1,0 0-1,1 0 0,-1 1 0,1 0 1,0 0-1,-1 0 0,1 0 1,0 1-1,0 0 0,0 0 1,1 0-1,-1 0 0,1 0 1,0 1-1,-1-1 0,2 1 0,-2 1-1,-9 13 34,1 0-1,1 1 1,-5 12-34,8-14-148,0 0 0,1 1 0,2-1 0,-1 2 0,2-1 0,1 0 0,0 1-1,1-1 1,1 1 0,1 9 148,0-13-2569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09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17 16840,'0'0'5917,"0"0"-3134,0 0-1489,0 0-499,0 0-211,0 0-53,0 0-467,0 0 1,0 1-1,0-1 1,-1 0-1,1 0 1,0 0-1,0 0 0,0 0 1,0 1-1,0-1 1,-1 0-1,1 0 1,0 0-1,0 1 1,0-1-1,0 0 0,0 0 1,0 0-1,0 1 1,0-1-1,0 0 1,0 0-1,0 0 1,0 1-1,0-1 1,0 0-1,0 0 0,0 1 1,0-1-1,0 0 1,0 0-1,0 0 1,0 1-1,0-1 1,0 0-1,0 0 1,0 0-1,0 1-64,8 2 65,0 0-1,0-1 1,1 0 0,-1 0-1,0 0 1,1-1 0,-1-1 0,7 1-65,213 1 583,-120-4-385,-63 0-100,0-2 0,20-5-98,-14 1 79,30 1-79,186 6 0,-267 1-24,0 1 0,1-1 0,-1 0 0,0 0 0,0 0 1,0 0-1,0 0 0,1 0 0,-1 0 0,0 0 0,0 0 0,0 0 0,0 0 0,1 0 0,-1 0 1,0 0-1,0 0 0,0 0 0,0 0 0,0 0 0,1 0 0,-1-1 0,0 1 0,0 0 0,0 0 0,0 0 1,0 0-1,1 0 0,-1 0 0,0 0 0,0 0 0,0-1 0,0 1 0,0 0 0,0 0 0,0 0 0,0 0 1,1 0-1,-1-1 0,0 1 0,0 0 0,0 0 0,0 0 0,0 0 0,0-1 0,0 1 0,0 0 1,0 0-1,0 0 0,0 0 0,0 0 0,0-1 0,0 1 0,0 0 0,0 0 0,0 0 0,-1 0 0,1-1 1,0 1-1,0 0 0,0 0 0,0 0 0,0 0 0,0 0 0,0 0 0,0-1 0,-1 1 24,-3-3-4598,-6 2-10284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25164,'0'0'2801,"0"0"-1763,0 0-593,0 0-143,0 0-113,0 0 16,0 0 94,0 0 72,0 0 19,0 0 2,0 0-80,0 9 109,-1 125-51,-1 11-336,6-1 0,14 73-34,-2-117 0,0 2 0,-4 2 0,-2 62 0,-10-166-20,0 0 0,0 0 0,0 0 0,-1 1 0,1-1 0,0 0 0,0 0 0,0 0 0,0 1 0,0-1 0,0 0 1,0 0-1,0 0 0,0 1 0,0-1 0,0 0 0,0 0 0,0 0 0,0 1 0,0-1 0,1 0 0,-1 0 0,0 0 0,0 1 0,0-1 0,0 0 0,0 0 0,0 0 0,0 0 0,1 0 0,-1 1 0,0-1 0,0 0 1,0 0-1,0 0 0,0 0 0,1 0 0,-1 0 0,0 0 0,0 1 0,0-1 0,1 0 0,-1 0 0,0 0 0,0 0 0,0 0 0,1 0 20,7-9-537,7-16-3937,-12 14-4432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1 192 23643,'0'0'3217,"0"0"-1589,0 0-679,0 0-399,0 0-198,19 2-69,152 6 461,-22-8-194,-146-1-547,0 1 0,0-1 0,0 0-1,0 0 1,0 0 0,0 0 0,-1 0 0,1-1 0,0 1 0,-1-1 0,1 0-1,-1 0 1,0 0 0,1 0 0,-1 0 0,0 0 0,0 0 0,-1-1 0,1 1-1,0-1 1,-1 1 0,1-1 0,-1 0 0,0 0 0,0 0 0,0 1 0,0-1-1,-1 0 1,1-1-3,2-11 4,0-1-1,-2 0 1,0 0-1,0-16-3,-2 26 2,1 4-3,0 0 1,0 1-1,0-1 0,-1 0 1,1 1-1,-1-1 1,1 1-1,-1-1 1,0 0-1,0 1 1,1 0-1,-1-1 0,0 1 1,0-1-1,0 1 1,-1 0-1,1 0 1,0 0-1,0 0 1,-1 0-1,1 0 0,0 0 1,-1 0-1,1 0 1,-1 1-1,0-1 1,1 0-1,-1 1 1,1 0-1,-1-1 1,0 1-1,1 0 0,-2 0 1,-9-2-6,-1 1-1,1 1 1,0 0-1,-7 1 7,-2 0-3,11-1 13,-1 0 0,1 0 0,0 2 0,0-1 0,0 1 0,0 1 0,-6 2-10,11-3 6,0 0-1,0 1 0,1-1 0,-1 1 1,1 1-1,0-1 0,-1 0 0,1 1 1,1 0-1,-1 0 0,1 0 0,-1 1 1,1-1-1,1 1 0,-3 4-5,-4 9 43,1 1 1,1 0-1,1 0 1,1 0-1,1 1 1,0 0-1,1 7-43,-1 16 167,2 0 0,5 41-167,-2-80 0,0 1 1,0 0 0,1-1-1,0 1 1,0-1 0,0 0-1,0 0 1,1 0 0,0 0-1,-1 0 1,2 0 0,-1-1-1,0 1 1,1-1 0,-1 0-1,1 0 1,0 0 0,0-1-1,0 1 1,0-1 0,1 0-1,3 1 0,10 6 0,1-2 0,1 0-1,-1-1 1,17 2 0,7-2 0,1-1 0,0-3 0,42-2 0,-29-1 0,-55 1 1,0-1-1,0 1 1,0-1-1,-1 0 1,1 1-1,0-1 1,-1 0 0,1 0-1,0 0 1,-1 0-1,1 0 1,-1 0-1,0-1 1,1 1 0,-1 0-1,0-1 1,0 1-1,0-1 1,0 0-1,0 1 1,0-1 0,0 0-1,-1 1 1,1-2-1,2-3-242,-1 1 0,0 0 0,-1-1 0,0 1 1,0-1-1,0 0 0,0 1 0,-1-1 242,0-10-2513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22650,'0'0'4008,"0"0"-2162,0 0-867,0 0-360,0 0-171,0 0-58,25 0-20,165 0 316,-107-2-344,-42 0-256,0 1 0,0 2-1,0 2 1,0 2 0,12 4-86,-23 3 64,-25-10-304,1 0-1,-1 0 0,1 0 1,-1 0-1,1-1 1,1 1 240,-7-11-6337,0-7-9286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27789,'0'0'1184,"0"0"-253,-7 34-360,-3 11-460,-3 13 60,2 1 1,0 34-172,2 75 1270,8 38-1270,2-105 355,-1-100-349,0 0-1,1 0 1,-1 0 0,0 0 0,1 0 0,-1 0 0,1-1 0,-1 1 0,1 0 0,0 0 0,-1-1 0,1 1 0,0 0 0,-1-1 0,1 1 0,0 0 0,0-1 0,-1 1-1,1-1 1,0 0 0,0 1 0,0-1 0,0 0 0,0 1 0,0-1 0,0 0 0,0 0 0,0 0 0,0 0 0,0 0 0,-1 0 0,1 0 0,1 0-6,43 0 9,-30-1-1,56 3-15,-30-1-139,1 0 0,35-6 146,-51-4-387,-25 9 276,0 0-1,0-1 1,0 1 0,0-1-1,0 1 1,0-1-1,0 0 1,-1 1-1,1-1 1,0 0-1,0 0 1,0 1 0,-1-1-1,1 0 1,0 0-1,-1 0 1,1 0-1,-1 0 1,1 0-1,-1 0 1,0 0 0,1-1 111,-1-1-2786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27309,'0'0'1349,"0"0"-231,0 0-355,0 0-336,0 0-99,41 2-16,134 5-45,-85-5-97,-37-1 95,-1 2-1,28 7-264,-56-6 3,-2-1-169,1 0 1,20 0 165,-42-3-23,-1 0-1,0 0 1,0 0-1,0 0 1,1 0-1,-1 0 1,0 0-1,0 0 1,0 0-1,1 0 1,-1-1-1,0 1 1,0 0-1,0 0 1,1 0-1,-1 0 1,0 0-1,0-1 1,0 1-1,0 0 1,0 0-1,1 0 1,-1-1-1,0 1 1,0 0-1,0 0 1,0 0-1,0-1 1,0 1-1,0 0 1,0 0 0,0 0-1,0-1 1,0 1-1,0 0 1,0 0-1,0-1 1,0 1-1,0 0 1,0 0-1,0 0 1,0-1-1,0 1 1,0 0-1,0 0 1,-1-1-1,1 1 1,0 0 23,0-3-156,0-40-4326,0 29-2804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7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22346,'0'0'3506,"0"0"-2082,0 0-442,0 0-171,0 0-173,6 1-67,93 17 705,-26-4-846,0-3 1,57 1-431,16-9 173,-1-7 1,9-7-174,-107 6-11,35 2 11,-81 3-91,-1 0-74,0-3-147,1 0-1,-1-1 1,0 1-1,0 0 1,0 0 0,0 0-1,0 0 1,-1-1 0,1 1-1,-1 0 1,0 0 0,0 0-1,0 0 1,-1 0 0,1 0-1,-1 1 1,1-1-1,-1 0 1,0 1 0,0-1-1,0 1 1,0 0 0,-1-1-1,1 1 1,-2-1 312,-4-5-5253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1 15223,'0'0'11224,"0"0"-8362,0 0-2099,-13 32-298,-2 2-377,3-9-22,1 2 0,1-1 0,1 1 0,2 1-1,0 0 1,2 0 0,1 4-66,-6 129 1359,9 84-1359,2-119 290,-1-126-289,0 1 0,1 0 0,-1-1 1,0 1-1,0-1 0,1 1 0,-1-1 0,0 1 1,1-1-1,-1 1 0,1-1 0,-1 0 0,1 1 0,-1-1 1,0 1-1,1-1 0,-1 0 0,1 0 0,0 1 0,-1-1 1,1 0-1,-1 0 0,1 1 0,-1-1 0,1 0 0,0 0 1,-1 0-1,1 0 0,-1 0 0,1 0-1,23 2-6,-19-2 9,61 3-11,-1-2 0,43-6 8,-62-6-242,-44 11 117,0-1 0,-1 1 0,1-1 0,0 1-1,-1-1 1,1 0 0,-1 0 0,1 1 0,-1-1 0,0 0 0,1-1 0,-1 1 0,0 0 0,0 0-1,0 0 1,0-1 0,0 1 0,0-1 0,0 1 0,0-1 0,0 1 0,-1-1 0,1 1 0,0-1-1,-1 0 126,0-5-3465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0 283 26156,'0'0'2438,"0"0"-1482,34-7-324,107-23-285,-129 28-306,-1-1 1,0 0 0,0-1-1,0 0 1,-1-1-1,1 0 1,-1-1 0,0 0-1,0 0 1,-1-1 0,5-5-42,5-3 41,-15 13-42,-1-1 0,0 0 1,0 0-1,0 0 0,0 0 1,-1 0-1,1 0 1,-1-1-1,1 1 0,-1-1 1,0 1-1,-1-1 0,1 0 1,-1 0-1,0 0 1,1 0-1,-2 0 0,1 0 1,0 0-1,-1 0 0,0-1 1,0 1-1,0 0 1,0 0-1,-1 0 0,0 0 1,0 0-1,0 0 0,0 0 1,-1-1 0,0 1-9,-1 1 0,0-1 1,1 1-1,-1 0 0,-1 0 0,1 0 0,0 0 1,-1 1-1,1-1 0,-1 1 0,0 0 1,0 0-1,0 0 0,0 0 0,0 1 0,0 0 1,-5-1 8,1 0-42,0 0 1,-1 1 0,1 0 0,-1 0 0,1 1-1,-1 0 1,0 0 0,1 1 0,-1 1 41,5-1-4,1 0 1,0 0 0,-1 0 0,1 1 0,0 0-1,0 0 1,0 0 0,0 0 0,0 0 0,0 0 0,0 1-1,1-1 1,-1 1 0,1 0 0,0 0 0,0 0-1,0 0 1,0 1 3,-5 9 65,1 0 0,0 0 0,-3 14-65,6-17 47,-6 22 128,2 0 0,2 1 1,0 0-1,2 0 0,2 1 1,1-1-1,3 21-175,-2-50 32,-1 1-1,1-1 1,0 1 0,0-1-1,0 1 1,1-1 0,-1 0-1,1 1 1,0-1 0,1 0-1,-1 0 1,1-1 0,-1 1 0,4 3-32,0-1 39,0 0 1,1 0-1,0-1 1,0 0-1,0 0 1,1-1-1,7 4-39,3 0 25,0-1-1,0-1 1,1-1-1,0 0 1,0-2-1,19 2-24,1-2-12,1-2 0,37-4 12,-73 2-33,0 0 0,1 0 0,-1-1 1,0 0-1,0 1 0,0-1 0,0-1 0,0 1 0,0-1 0,-1 1 1,1-1-1,-1 0 0,0 0 0,0-1 0,0 1 0,0 0 1,0-1-1,-1 0 0,2-2 33,0-1-355,0 0 0,-1 0 0,0 0 0,0 0 1,0-1-1,-1 1 0,0-1 0,-1 0 0,1 1 0,-1-1 1,-1 0 354,0-7-5486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23995,'0'0'4199,"0"0"-2750,0 0-617,2 32-367,0-6-392,-1 3 8,1-1-1,2 0 1,1 1 0,1-2-1,1 1 1,11 23-81,12 23 312,4-1 0,28 43-312,-41-78 86,-17-36-78,-4-2-38,0-6-26,0-51 38,-3-1-1,-5-20 19,4 40 12,1 0 1,2 0-1,2-11-12,-1 44 9,1 0 0,0 0 0,0 0 0,1 1 0,0-1-1,-1 1 1,1-1 0,1 1 0,-1 0 0,1-1 0,0 1-1,0 1 1,0-1 0,0 0 0,0 1 0,1-1 0,0 1-1,0 0 1,0 0 0,0 1 0,4-3-9,13-6 79,1 0 0,0 2 0,0 0 0,2 1-79,-8 2 43,12-2-24,1 0 1,0 1 0,0 2 0,0 1 0,2 2-20,150-2-12,-128 4 18,-41 0-18,-8 0 1,0-1 0,0 2 0,0-1 0,-1 0 0,1 1 0,0 0 0,0 0 0,0 0 0,-1 0 0,1 0 0,0 1 0,0 0 11,-3-2-961,-1 0-1103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17 16840,'0'0'5917,"0"0"-3134,0 0-1489,0 0-499,0 0-211,0 0-53,0 0-467,0 0 1,0 1-1,0-1 1,-1 0-1,1 0 1,0 0-1,0 0 0,0 0 1,0 1-1,0-1 1,-1 0-1,1 0 1,0 0-1,0 1 1,0-1-1,0 0 0,0 0 1,0 0-1,0 1 1,0-1-1,0 0 1,0 0-1,0 0 1,0 1-1,0-1 1,0 0-1,0 0 0,0 1 1,0-1-1,0 0 1,0 0-1,0 0 1,0 1-1,0-1 1,0 0-1,0 0 1,0 0-1,0 1-64,8 2 65,0 0-1,0-1 1,1 0 0,-1 0-1,0 0 1,1-1 0,-1-1 0,7 1-65,213 1 583,-120-4-385,-63 0-100,0-2 0,20-5-98,-14 1 79,30 1-79,186 6 0,-267 1-24,0 1 0,1-1 0,-1 0 0,0 0 0,0 0 1,0 0-1,0 0 0,1 0 0,-1 0 0,0 0 0,0 0 0,0 0 0,0 0 0,1 0 0,-1 0 1,0 0-1,0 0 0,0 0 0,0 0 0,0 0 0,1 0 0,-1-1 0,0 1 0,0 0 0,0 0 0,0 0 1,0 0-1,1 0 0,-1 0 0,0 0 0,0 0 0,0-1 0,0 1 0,0 0 0,0 0 0,0 0 0,0 0 1,1 0-1,-1-1 0,0 1 0,0 0 0,0 0 0,0 0 0,0 0 0,0-1 0,0 1 0,0 0 1,0 0-1,0 0 0,0 0 0,0 0 0,0-1 0,0 1 0,0 0 0,0 0 0,0 0 0,-1 0 0,1-1 1,0 1-1,0 0 0,0 0 0,0 0 0,0 0 0,0 0 0,0 0 0,0-1 0,-1 1 24,-3-3-4598,-6 2-10284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38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350 929 25772,'0'0'1606,"0"0"-750,0 0-239,0 0-212,0 0-205,0 0-93,30-1-30,12-1-21,40-7-56,-78 9 8,0-1 1,0 0-1,0 0 0,0-1 0,0 1 1,-1-1-1,1 0 0,0 0 0,-1 0 0,1-1 1,-1 1-1,0-1 0,0 1 0,0-1 0,0 0 1,0-1-1,-1 1 0,0 0 0,1-1 0,-1 1 1,2-5-9,5-8 78,16-17 150,-2-2 1,-1 0-1,-2-1 1,-1-4-229,-10 19 55,0-1 1,-2 0-1,-1 0 1,-1-1-1,0 1 1,-2-1-1,-1 0 1,-1-2-56,-1-182 155,0 197-142,-1 0-1,0 0 1,-1 0 0,0 1 0,-1-1 0,0 1 0,0-1-1,-1 1 1,0 0 0,-1 1 0,0-1 0,0 1 0,-1-1 0,0 2-1,0-1 1,-1 1 0,0 0 0,0 0 0,-1 1 0,0 0-1,0 0 1,-1 1 0,1 0 0,-1 0 0,0 1 0,-1 0-13,-17-6 9,0 0 0,-1 2 1,0 2-1,0 0 0,0 2 0,-1 1 1,0 1-1,-13 2-9,35 0 3,-1 0 0,1 1 0,0 0 0,-1 0 0,1 1 0,0 0 0,0 0 1,0 0-1,0 1 0,1 0 0,-1 1 0,0 0-3,-8 6 23,2 1-1,-1 0 1,2 1 0,-8 9-23,2-1 10,1 1 0,1 0 0,1 2 0,2 0 0,0 0 0,1 1 0,1 1 0,1 0 0,1 0 0,2 1 0,1 0 0,0 0 0,2 1 0,1-1 0,1 1 0,2 21-10,0-9 37,-2-12 19,2 0 1,1-1-1,1 1 1,1-1-1,1 0 1,2 0-1,8 24-56,-5-27 36,1 1-1,1-1 0,1-1 1,1 0-1,8 9-35,-16-25 0,-1 0 0,1-1 0,1 1 1,-1-1-1,1 0 0,-1-1 0,1 1 0,1-1 0,-1 0 0,1-1 0,-1 1 0,1-1 0,0-1 0,0 1 1,0-1-1,1-1 0,-1 1 0,0-1 0,1 0 0,3-1 0,1 0-81,0-1 0,-1 0 0,1-1 0,-1 0 0,1-1 0,-1 0 1,0-1-1,0 0 0,0 0 0,-1-2 0,1 1 0,-1-1 0,-1-1 0,1 0 0,0-1 81,5-7-2652,-9 4-4863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40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35 217 14359,'0'0'6282,"0"0"-2616,0 0-1385,0 0-837,-6 4-431,-17 12-402,17-12-117,6-4-46,2 0-377,0-1-1,-1 1 1,1-1 0,0 1 0,0 0-1,-1 0 1,1 0 0,0 0 0,-1 0-1,1 0 1,0 0 0,0 0-1,0 1-70,9 0 135,43-1 244,58 0-11,0 4 0,3 6-368,56 4 0,0-8 0,34-8 0,-42 1 0,101-9 0,4-1 0,-190 11 0,48-1 0,0 6 0,4 6 0,68 11 0,188-4 0,-367-18 0,735-14 0,-192 4 0,-220 8 0,-123-10 0,44-15 0,-73 11 0,44-5 0,121-16 0,-9 1 0,-302 31 0,0 1 0,22 3 0,-65 1-10,-1-1 1,0 1-1,1 0 0,-1-1 1,0 1-1,1 0 1,-1-1-1,0 1 0,1-1 1,-1 1-1,0 0 0,0-1 1,0 1-1,0-1 0,1 1 1,-1-1-1,0 1 0,0-1 1,0 1-1,0-1 1,0 1-1,0-1 0,0 1 1,0-1-1,0 1 0,0 0 1,0-1-1,0 1 0,-1-1 1,1 1-1,0-1 1,0 1-1,0-1 0,-1 1 1,1 0-1,0-1 0,0 1 1,-1-1 9,-7-18-645,-33-33-1657,19 30-4816,7 12-15218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55:40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24171,'0'0'3794,"0"0"-2346,0 0-556,0 0-263,33 7-223,-9-1-329,24 4 122,-1 2-1,-1 2 0,43 20-198,-14 2 586,43 27-586,-87-44 43,-1 1-1,0 1 0,-2 2 0,24 24-42,-44-39 0,-1 0 0,-1 0 0,0 0 0,0 1 0,0 0 0,-1 0 0,0 0 0,0 3 0,-3-7 0,-1-1 0,1 1 0,-1 0 0,0 0 0,-1 0 0,1-1 0,-1 1 0,0 0 0,0 0 0,0 0 0,-1 0 0,1 0 0,-1 0 0,0 0 0,-1-1 0,1 1 0,-1-1 0,0 1 0,-2 2 0,-9 11 0,0-1 0,-2 0 0,0-1 0,-1 0 0,0-1 0,-16 10 0,-22 21 0,1 8 0,3 2 0,2 2 0,-26 43 0,68-88-320,10-11 47,8-6-567,22-22-2289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9.7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2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6.8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7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25916,'0'0'1827,"0"0"-682,0 0-227,0 0-390,0 0-160,25 14-32,81 47-74,-77-42-87,-1 1 0,-1 1 0,22 23-175,20 15 235,-68-57-222,1 0 0,-1 1 0,0-1 0,0 1 0,0 0 1,0-1-1,0 1 0,-1 0 0,1-1 0,-1 1 0,0 0 0,0 0 0,0-1 0,0 1 0,0 0 0,0 0 0,-1-1 0,0 2-13,1 10 21,-1-4-12,0-1-1,0 1 0,-1 0 1,0-1-1,-1 1 1,0-1-1,-1 0 0,0 0-8,-38 75 78,19-42-25,-7 13 33,11-19-80,0 1 0,-12 37-6,27-55-1886,4-19 37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80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6.8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0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31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8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8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0 108 23147,'0'0'3468,"0"0"-1915,0 0-686,0 0-334,0 0-154,28 0 96,220 3 859,-165-7-743,76-13-591,1 0 137,171 1 146,-262 4-347,-68 10-121,0 0-1,-1 0 1,1 0 0,0 0-1,-1-1 1,1 1 0,-1 0-1,0 0 1,0-1 0,0 1-1,0 0 1,0-1 185,-4-7-4192,-10 5-4055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16.0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67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6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0 25228,'0'0'2257,"0"0"-1289,0 0-378,0 0-139,0 0-139,1 5-75,4 69 925,-5-55-1017,1 1 0,1-1 0,1 0 0,1 3-145,52 210 463,29 112-287,-53-238-100,4-2-1,13 18-75,228 482 192,-207-462-192,75 113 0,-52-96 0,5 27 0,-70-126 0,74 145 0,-95-194 0,-5-9 0,-1 0 0,0 0 0,0 0 0,0 0 0,0 1 0,0-1 0,0 0 0,0 0 0,-1 0 0,1 1 0,-1-1 0,1 0 0,-1 1 0,0 0 0,1-1 241,1 5-1802,0-10-1372,-2-13-1938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69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623 0 24923,'0'0'1380,"0"0"-294,0 0-102,0 0-370,0 0-214,0 0-378,0 1 0,0-1 0,0 0 0,1 0 0,-1 0 0,0 1 0,0-1 0,0 0 0,0 0 0,0 0 0,0 1 0,0-1 0,1 0 0,-1 0 0,0 0 0,0 0 0,0 0 0,0 1 0,0-1 0,1 0 0,-1 0 0,0 0 0,0 0 0,0 0 0,1 0 0,-1 0 0,0 0 0,0 0 0,0 0 0,1 0 0,-1 0 0,0 0 0,0 0 0,1 0 0,-1 0 0,0 0 0,0 0 0,0 0 0,1 0 0,-1 0 0,0 0 0,0 0 0,0 0 0,1 0 0,-1 0 0,0 0 0,0-1 0,0 1 0,0 0 0,1 0 0,-1 0 0,0 0 0,0-1 0,0 1 0,0 0 0,0 0 0,0 0 0,1 0 0,-1-1 0,0 1 0,0 0-22,-1 85 790,-1-18-414,3 0 0,10 66-376,-8-105 44,-1-1 0,-2 27-44,0-34 48,0-19-24,-9-1 13,-473 0 262,471-1-349,0 0 0,0 0 0,0-2 0,0 1 1,-6-3 49,7 1-577,-1 2 1,1-1-1,0 2 0,-1-1 1,-6 1 576,3 1-3015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58 1 25484,'0'0'2270,"0"0"-1430,0 0-461,0 0-267,0 0-32,0 0 171,0 10 680,-2 18-607,-1 1-1,-1-1 0,-2 1 0,-3 8-323,0-2 86,2 0 0,-1 19-86,-1 155 604,8 3-604,2-107-794,5-106-1375,0-7-168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1 105 21194,'0'0'3673,"0"0"-2019,0 0-810,0 0-300,0 0-91,7 0-12,187 17 1319,-72-17-1632,-121 0-126,0 0 0,0 0 0,1 0 0,-1 0 0,0 0-1,0-1 1,1 1 0,-1 0 0,0-1 0,0 1 0,0-1-1,0 1 1,1-1 0,-1 0 0,0 1 0,0-1 0,0 0-1,0 0 1,-1 0 0,1 0 0,0 0 0,0 0 0,0 0-1,-1 0 1,1 0 0,-1 0 0,1 0 0,-1 0 0,1-1-1,-1 1 1,1-1-2,0-4-1,0 0 0,0-1 0,-1 1 1,0 0-1,0-7 1,0 3 19,0 9-18,-1 0-1,1 0 0,0-1 0,-1 1 0,1 0 0,-1 0 0,1 0 0,-1 1 1,0-1-1,1 0 0,-1 0 0,0 0 0,0 0 0,1 1 0,-1-1 0,0 0 1,0 0-1,0 1 0,0-1 0,0 1 0,0-1 0,0 1 0,0-1 0,0 1 0,0 0 0,-34-10-1,25 7-1,-10-1 3,0 1-1,1 0 0,-1 2 0,0 0 0,-12 2 0,6-1 31,23 0-28,1 1 0,-1-1 0,0 1 0,1 0 0,-1 0 0,1 0 0,-1 0 0,1 0 0,0 1 0,-1-1 0,1 1 0,0-1 0,0 1 0,0 0 0,0 0 0,0 0 0,0 0 1,1 0-1,-1 0 0,1 1 0,0-1 0,-1 1 0,1-1 0,0 1 0,0-1 0,0 1 0,1-1 0,-1 1 0,1 0-3,-4 13 103,0 1 1,2-1 0,0 1 0,0 2-104,2-16 26,-2 19 96,-1 11 50,1 0 0,2 0 0,1-1 1,4 25-173,-4-53 11,0 1 1,0-1 0,0 0-1,0 0 1,1 1 0,0-1-1,0 0 1,0 0-1,0-1 1,1 1 0,-1 0-1,1-1 1,0 1 0,0-1-1,1 0 1,-1 0-1,0 0 1,1-1 0,0 1-1,1 0-11,2 0 8,1 0 0,-1 0-1,1-1 1,0 0 0,0 0-1,1-1 1,-1 0 0,0 0 0,0-1-1,3 0-7,163 0-2070,-169-1 298,-4-1-2083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8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26700,'0'0'1673,"0"0"-721,0 0-207,0 0-353,0 0-147,30 19-7,94 61-43,-102-65-116,-1 1 0,-1 0 0,0 2 0,-1 0 0,-1 1 0,3 7-79,4 2 83,-10-11-18,-2-3 13,1 1 1,-2 0-1,0 1 0,0 0 0,-2 1 1,0 0-1,-1 1 0,3 7-78,-11-18 8,1-1 0,-1 1 0,-1 0 0,1-1 0,-1 1 0,0 0 0,-1-1 0,1 1 0,-1-1-1,-1 1 1,1-1 0,-1 1 0,0-1 0,-1 0 0,-1 4-8,-8 13 18,-1-1 0,0 0 0,-10 10-18,-9 14 86,19-25-69,1 0-26,-1 0 0,-2-1-1,-11 13 10,19-20-2500,7-13-215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2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2 25580,'0'0'2262,"0"0"-1091,0 0-445,0 0-371,0 0-139,0 0 35,28 0 90,166 0 433,-152-1-531,-11 0-41,0 2-1,-1 1 1,17 3-202,-43-4-574,10 2 1412,-9-3-9217,-5-7-4233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3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95 1 26412,'0'0'1454,"0"0"-560,0 0-345,-12 30-252,-39 103 92,43-107-215,1 1 0,1 1 0,2-1-1,0 1 1,2 0 0,1 0 0,3 21-174,-2-5 184,0 137 437,1-180-613,0 0 0,1 0-1,-1 0 1,0 0-1,0 0 1,1 0 0,-1 0-1,1-1 1,-1 1 0,0 0-1,1-1 1,-1 1-1,1-1 1,0 0 0,-1 1-1,1-1 1,-1 0 0,2 0-8,35 5 81,149 7-679,-186-12 522,1 0-1,0 0 0,-1 0 0,1 0 1,0 0-1,-1-1 0,1 1 0,-1-1 1,1 1-1,0-1 0,-1 1 0,1-1 0,-1 0 1,1 0-1,-1 0 0,0 0 0,1 0 1,-1 0-1,0 0 0,0 0 0,0 0 0,0 0 1,1-2 76,2-14-3135,-4 5-3770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64 14102,'0'0'10995,"0"0"-7991,0 0-2009,0 0-416,0 0-214,0 0 68,21-2-4,358-10 796,-379 12-1225,4 0-173,0 0-1,0 0 1,1 0 0,-1 0 0,0-1 0,0 0 0,0 0-1,0 0 1,2 0 173,-5-1-301,0 1 0,0 0 0,0 0 0,0 0 0,0 0 0,0-1 0,0 1 0,0 0 0,0-1 0,-1 1 0,1-1 0,-1 1 0,1-1 0,-1 1 0,1-1 0,-1 1 0,0-1 0,0 1 0,0-1 0,0 0 0,0 1 0,0-1 0,0 1 0,-1-1 301,1-7-16941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119 1 25372,'0'0'1792,"0"0"-732,0 0-337,0 0-187,0 0 8,-14 35-21,-43 115-99,50-127-307,0 1 0,2-1 0,0 1 0,2 0 0,1 0 0,0 4-117,-2 27 189,-4 31 281,3 52-470,6-137 0,-1 0 1,1-1-1,0 1 1,-1 0-1,1-1 1,0 1-1,-1 0 1,1-1-1,0 1 1,0-1-1,-1 1 1,1-1-1,0 0 1,0 1-1,0-1 1,0 0-1,-1 0 1,1 1-1,0-1 1,0 0-1,0 0 1,0 0-1,0 0 1,0 0-1,0 0 1,0 0-1,1 0 3,1 0-12,63 10-275,0-2 1,32-3 283,-97-5-156,1 0 0,0 0 0,-1 0 0,1 0 0,0-1 0,0 1 0,-1 0 0,1-1 1,-1 1-1,1-1 0,0 0 0,-1 1 0,1-1 0,-1 0 0,1 0 0,-1 0 0,0 0 0,1 0 1,-1-1-1,0 1 0,0 0 0,0 0 0,0-1 0,0 1 0,0-1 0,0 1 0,0-1 1,-1 1-1,1-1 0,0 0 156,0-8-6737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6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45 149 28221,'0'0'459,"0"0"114,0 0-228,29-5-233,92-14 34,-110 17-74,-1 1 0,0-1 0,0 0 0,0-1 1,0-1-1,0 1 0,-1-2 0,1 1 0,-1-1-72,-8 4 2,1-1 1,-1 1-1,0 0 1,0-1-1,0 1 1,0-1-1,-1 1 1,1-1-1,0 1 1,-1-1-1,1 0 1,-1 1 0,1-1-1,-1 0 1,0 1-1,1-1 1,-1 0-1,0 0 1,0 1-1,-1-1 1,1 0-1,0 1 1,0-1-1,-1 0 1,1 1-1,-1-1 1,0 0 0,1 1-1,-1-1 1,0 1-1,0-1 1,0 1-1,0-1 1,0 1-1,0 0 1,0 0-1,-1-1 1,1 1-1,0 0-2,-10-4-21,1 0 0,-1 1 0,0 0 0,0 1 0,0 0 0,-1 1 0,1 0 0,-9 0 21,-16 0-148,-1 2 0,-7 1 148,41-1-8,1 1-1,-1 0 1,1 0-1,0 0 1,-1 0-1,1 0 0,0 0 1,-1 0-1,1 1 1,0-1-1,0 1 1,0 0-1,1-1 1,-1 1-1,0 0 1,0 0-1,1 0 1,0 1-1,-1-1 1,1 0-1,0 0 1,0 1-1,0-1 1,0 1-1,0-1 1,1 1-1,-1 1 9,-3 12 79,0 1 1,2 0-1,-1 13-79,2-23 61,-3 115 761,5-119-802,-1 0-1,1 0 1,-1 0 0,1 0-1,0 0 1,1 0-1,-1 0 1,0 0 0,1 0-1,-1 0 1,1-1-1,0 1 1,0-1 0,0 1-1,0-1 1,1 0-1,-1 0 1,1 0-1,-1 0 1,1 0 0,0 0-1,0-1 1,-1 1-1,1-1 1,0 0 0,0 0-1,0 0 1,1 0-20,11 4 42,1-1-1,0-1 1,1 0 0,-1-1 0,2-1-42,31 4 16,1-3 0,0-1 0,46-7-16,-87 4-66,0 0 0,0-1 1,0 0-1,0 0 0,0-1 0,0-1 66,-6 4-248,1-1 0,-1 0 0,0 0 0,0 0 0,0 0 0,0 0 0,0-1-1,-1 1 1,1-1 0,-1 1 0,0-1 0,1 0 0,-1 0 0,-1 0-1,1-1 1,1-2 248,-2-6-5989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0 1 13446,'0'0'10925,"0"0"-7814,0 0-1911,0 0-284,0 0-265,3 22-129,10 69 231,25 90-753,1-50 106,-36-126-108,-3-5-30,0-253-251,1 247 297,-1 1-1,1-1 1,0 1-1,0-1 1,1 1 0,-1-1-1,1 1 1,1 0-1,-1-1 1,1 1-1,0 1 1,0-1 0,0 0-1,0 1 1,1-1-1,0 1 1,0 0 0,0 0-1,1 1 1,-1-1-1,1 1 1,0 0 0,-1 0-1,2 1 1,-1-1-1,0 1 1,4-1-14,11-4 83,0 1 0,0 1 1,0 1-1,1 1 0,-1 0 1,1 2-1,1 0-83,264 4-1211,-283-3-2284,-3 3-7815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 20057,'0'0'5565,"0"0"-3903,0 0-915,0 0-136,0 0-200,1 4 2310,2 23-2424,-3 30-158,3 1 1,3-1 0,9 40-140,-3-28 36,12 47-19,-24-115-27,0-1 7,0 0 1,0 0-1,0 1 1,0-1-1,0 0 1,0 0-1,0 0 1,0 1-1,0-1 1,0 0-1,0 0 1,0 1-1,0-1 1,0 0-1,1 0 1,-1 0 0,0 1-1,0-1 1,0 0-1,0 0 1,0 0-1,1 0 1,-1 1-1,0-1 1,0 0-1,0 0 1,1 0-1,-1 0 1,0 0-1,0 0 1,0 0-1,1 0 1,-1 0-1,0 1 1,0-1-1,1 0 1,-1 0-1,0 0 1,0 0-1,0 0 1,1 0-1,-1-1 3,0 1-26,0-3 1,1-31 16,0-1 0,3 0 1,0 0-1,8-25 9,-8 46 3,0-1 0,1 1 0,1 0 0,0 0 1,0 1-1,2 0 0,-1 0 0,2 0 1,0 1-1,0 0 0,1 1 0,5-4-3,-12 12 4,1 1 0,-1-1 0,1 1 0,0 0 0,0 0 0,-1 0 0,1 1 0,0-1 0,1 1-1,-1 0 1,1 0-4,-3 1 7,-1-1-1,1 1 0,-1 0 1,1 0-1,-1 0 0,1 0 1,-1 0-1,1 0 1,-1 0-1,1 0 0,-1 0 1,1 1-1,-1-1 0,0 1 1,1-1-1,-1 1 0,1 0 1,-1-1-1,0 1 0,0 0 1,1 0-1,-1 0 0,0 0 1,0 0-1,0 0 1,0 0-1,0 0 0,0 1 1,0-1-1,0 0 0,-1 1-6,17 49 27,-2 0 0,-2 1 0,-3 0 0,-2 1 0,0 32-27,-4-46 12,0-25-413,2-15-166,7-19-1560,-8 12 665,1 0-2529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79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116 1 26236,'0'0'1916,"0"0"-793,0 0-523,0 0-381,0 0-118,-8 0 75,8 0-176,-3-1 32,0 1 0,0 0 0,0 0-1,0 1 1,0-1 0,0 1 0,-1-1 0,1 1-1,1 0 1,-1 0 0,0 0 0,0 0-1,0 1 1,0-1 0,1 1 0,-1 0-1,1 0 1,-1 0 0,1 0 0,0 0-1,0 0 1,-2 3-32,-2 5 59,0 1-1,1 0 0,0 0 0,1 1 1,0 0-1,0-1 0,2 1 1,-1 0-1,2 0 0,0 0 1,0 1-1,1-1 0,0 0 1,2 9-59,-1-19-2,0 0 1,0 0 0,0-1-1,0 1 1,0-1 0,0 1 0,0-1-1,1 1 1,-1-1 0,0 0 0,1 0-1,-1 1 1,1-1 0,0 0-1,-1 0 1,1-1 0,0 1 0,-1 0-1,1 0 1,0-1 0,0 1-1,0-1 1,0 0 0,0 0 0,1 1 1,2 0-4,1 0 0,-1-1 1,1 1-1,-1-1 1,0 0-1,1-1 1,-1 1-1,1-1 1,0 0 3,-4-1-2,0 1 0,-1 0 1,1-1-1,0 1 0,-1-1 0,1 0 1,-1 0-1,0 1 0,0-1 1,1 0-1,-1 0 0,0 0 1,-1 0-1,1-1 0,0 1 1,0 0-1,-1 0 0,0 0 1,1-1-1,-1-1 2,5-51-42,-5 50 40,1-133-121,-1 138 134,0 0 18,0 0 12,0 0 39,0 4 173,1 16-158,0-1-1,2 0 1,0-1-1,1 1 1,1-1 0,2 2-95,44 112 155,-14-41-147,-36-89-31,11 25 89,-12-25-91,1-1-1,-1 0 1,1 0 0,-1 0 0,1 0 0,0 0-1,0 0 1,-1 0 0,1 0 0,0 0-1,0 0 1,0 0 0,0 0 0,0-1 0,0 1-1,0 0 1,0-1 0,1 1 0,-1-1-1,0 1 26,0-3-181,0-1-1,0 1 0,0-1 0,-1 1 0,1-1 0,-1 1 0,0-1 0,1 1 0,-1-1 1,0 1-1,-1-1 0,1 0 182,0 2-211,0-15-2352,0 2-3992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8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21 27773,'0'0'1062,"0"0"-110,0 0-333,0 0-280,0 0-14,21 0 17,349 0 1013,-354 0-1438,19-1-1499,-35 1 1412,1-1 1,-1 1-1,0-1 0,0 1 0,1-1 0,-1 1 0,0-1 0,0 1 1,1-1-1,-1 1 0,0-1 0,0 1 0,0-1 0,0 0 0,0 1 1,0-1-1,0 1 0,0-1 0,0 1 0,0-1 0,0 0 0,0 0 170,-1-1-3087,1-2-10130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8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30 1 27789,'0'0'1022,"0"0"-57,0 0-244,-4 19-281,0-1-330,-2 7 62,2 0 0,0 1 0,2-1 0,0 5-172,1 36 384,-2 51 264,7 32-648,-4-148-34,0 0 0,0 0-1,0 0 1,0 0 0,0 0 0,1 0-1,-1 0 1,0 0 0,0 0 0,1 0 0,-1-1-1,0 1 1,1 0 0,-1 0 0,1 0 0,-1-1-1,1 1 1,-1 0 0,1 0 0,0-1 0,-1 1-1,1-1 1,0 1 0,0 0 0,-1-1-1,1 0 1,0 1 0,1 0 34,-1-1-194,-1 0 0,1-1 0,0 1 0,0 0 0,0 0 0,0 0 0,0-1 0,0 1 0,0 0-1,0-1 1,0 1 0,0-1 0,0 1 0,-1-1 0,1 0 0,0 1 0,0-1 0,-1 0 0,1 1 0,-1-1 0,1 0 0,0 0 0,-1 0 0,1 0 0,-1 1 0,0-1-1,1-1 196,4-8-7410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9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 24235,'0'0'2324,"0"0"-937,0 0-474,0 0-284,0 0-165,0 0-10,40 1 31,135 3-18,181-2 929,74-21-1396,-249 16 12,-135 3-11,-2-3-44,-43 3-83,-1-1-1,0 1 0,0-1 0,0 1 1,1-1-1,-1 1 0,0-1 1,0 1-1,0-1 0,0 1 0,0-1 1,0 1-1,0-1 0,0 1 1,0-1-1,0 1 0,0-1 0,-1 1 1,1-1-1,0 1 0,0-1 1,0 1-1,-1-1 0,1 1 0,0-1 1,0 1 126,-3-5-5358,-6-1-13448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82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15 21674,'0'0'4743,"0"0"-3203,0 0-702,0 0-193,0 0-151,1 7 23,3 54 255,-3-37-550,1-1 0,0 0 0,5 16-222,-6-33 12,1 0 0,0 0 0,0 0 0,1 0 0,0 0 0,0 0 0,0-1 0,0 1 0,1-1-1,0 0 1,0 0 0,0 0 0,1-1 0,0 0 0,3 3-12,-5-5-2,0-1 1,0 0-1,0 0 0,0 0 1,1 0-1,-1 0 1,0 0-1,0-1 0,1 0 1,-1 1-1,0-1 0,1-1 1,-1 1-1,1 0 0,-1-1 1,0 0-1,0 1 1,1-1-1,-1-1 0,0 1 1,0 0-1,0-1 0,0 0 1,0 1-1,-1-1 1,1 0-1,0 0 0,-1-1 1,0 1-1,1-1 0,1-2 2,1-2-8,-1-2-1,1 1 0,-2-1 0,1 1 1,-1-1-1,0 0 0,-1 0 1,0 0-1,0-1 0,-1 0 9,1-22-141,0-1 0,-3-12 141,0-4-348,1 48 369,0 1 107,2 14 502,16 26-458,2-2 0,1 0-1,2-1 1,27 31-172,-50-67 1,2 1-115,-1 1 1,1-1-1,-1 0 1,1 0-1,0 0 0,-1 0 1,1 0-1,0 0 1,1-1-1,-1 1 0,0-1 1,0 1-1,1-1 0,-1 0 1,0 0-1,1 0 1,-1 0-1,1 0 0,0-1 1,-1 1-1,1-1 1,0 1-1,-1-1 0,3 0 114,1 0-2299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83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0 13702,'0'0'12878,"0"0"-9735,0 0-2401,0 0-324,4 19-236,70 277 949,-72-286-1102,-2-7-34,0 0 1,1 0-1,-1-1 0,1 1 0,-1 0 1,1-1-1,0 1 0,0 0 0,0-1 0,1 3 5,0-35-400,-2-133 419,0 159-9,0 0 0,1 1 0,-1-1 1,1 0-1,0 0 0,-1 1 0,2-1 0,-1 0 1,0 1-1,1-1 0,0 1 0,0 0 0,0-1 1,0 1-1,0 0 0,0 0 0,1 0 0,0 1 1,0-1-1,-1 1 0,1-1 0,1 1 0,-1 0 1,0 0-1,0 0 0,1 1 0,-1-1 0,1 1 1,2-1-11,8-2 93,1 0 0,1 1 1,-1 1-1,0 1 1,0 0-1,12 1-93,8-1 40,62 4-2166,-88-1-2185,-2 4-10195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8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141 1 21258,'0'0'5901,"0"0"-4527,0 0-984,0 0 28,0 0 12,-15 5 53,-48 22-14,59-25-430,1 0 0,-1 1 0,1-1-1,-1 1 1,1 0 0,0 0-1,0 0 1,1 0 0,-1 1 0,0-1-1,1 1 1,0-1 0,0 1-1,0 0 1,1 0 0,-1 0-39,-1 6 79,0 1 1,1-1-1,0 1 1,0 8-80,2-17 9,-1 4 23,-1 6-4,1 1-1,0-1 1,1 0 0,1 0-1,-1 1 1,2 0-28,-1-11-1,0 0 0,0-1 0,0 1 1,1 0-1,-1-1 0,0 1 0,1-1 0,-1 1 1,1-1-1,-1 0 0,1 1 0,0-1 0,0 0 0,-1 0 1,1 0-1,0-1 0,0 1 0,0 0 0,0-1 0,0 1 1,0-1-1,0 0 0,0 1 0,1-1 1,53 4-25,-54-4 25,1 0-2,0 0 1,0 0-1,0 0 1,0 0-1,-1 0 1,1-1-1,0 1 1,0-1-1,-1 0 1,1 0-1,0 0 1,-1 0-1,1 0 1,-1-1-1,1 1 1,-1-1-1,0 1 1,1-1 0,0-1 1,-1-1-3,0 1 0,0-1 0,0 0 0,-1 0 1,1 0-1,-1 0 0,0 0 0,0 0 1,-1-1-1,1 1 0,-1 0 0,0 0 1,0-3 2,2-20-14,-1 4 0,0 0 1,-3-19 13,2 37-1,0 0 1,-1 0-1,0 0 1,0 0-1,0 0 1,-1 1-1,0-1 1,0 1-1,0-1 1,0 1-1,-1-1 1,1 1-1,-1 0 1,0 0 0,-2-2 0,4 6 4,1 0 0,0 0 1,0 0-1,0 0 1,0 0-1,-1 0 1,1 0-1,0 0 1,0 0-1,0 1 1,0-1-1,-1 0 1,1 0-1,0 0 1,0 0-1,0 0 0,0 0 1,0 0-1,-1 0 1,1 0-1,0 1 1,0-1-1,0 0 1,0 0-1,0 0 1,0 0-1,0 0 1,-1 0-1,1 1 1,0-1-1,0 0 0,0 0 1,0 0-1,0 0 1,0 1-1,0-1 1,0 0-1,0 0 1,0 0-1,0 0 1,0 1-1,0-1 1,0 0-1,0 0 1,0 0-1,0 0 0,0 1 1,0-1-1,0 0 1,1 0-1,-1 0 1,0 0-1,0 1-4,0 11 134,3 1-82,1-1-1,0 1 0,1-1 1,1 0-1,0 0 0,0-1 1,1 0-1,1 0 0,7 8-51,15 27 93,-19-28-51,34 53 44,-40-64-87,1 0-1,0 0 1,0 0-1,1-1 1,-1 0-1,1 0 1,7 4 1,-14-10-53,1 0 0,-1-1 1,1 1-1,-1 0 0,1 0 1,-1 0-1,0 0 0,1 0 1,-1 0-1,1-1 0,-1 1 1,0 0-1,1 0 0,-1-1 1,0 1-1,1 0 0,-1-1 1,0 1-1,1 0 0,-1-1 1,0 1-1,1 0 1,-1-1-1,0 1 0,0-1 1,0 1-1,1 0 0,-1-1 1,0 1-1,0-1 0,0 1 1,0-1-1,0 1 0,0 0 1,0-1 52,5-15-1199,-4 0-4852,1 1-15897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8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46 1 10133,'0'0'15103,"0"0"-11606,0 0-2883,0 0-187,0 0-121,0 0 175,-6 19 39,-1-1-397,1-2-9,0 0 0,1 0 1,1 1-1,1 0 0,0 0 0,0 17-114,1 275 979,3-161-3326,-1-148-33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86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154 0 208,'0'0'23373,"0"0"-19532,0 0-2471,0 0-917,0 0-164,0 0-209,-25 3 1878,16 5-1906,0 0-1,1 0 1,0 1 0,0 0 0,1 1 0,0 0 0,1 0 0,0 0-1,1 1 1,0-1 0,0 1 0,1 1 0,1-1 0,-2 7-52,-4 23 121,1 0-1,2 1 1,1 18-121,4-51 12,-2 23 12,2-1 0,0 1-1,2-1 1,3 7-24,-3-31 0,1 0 0,1 0 0,-1 0 0,1 0 0,1-1 0,-1 1 0,1-1 0,0 0 0,0 0 0,1 0 0,-1-1 0,3 2 0,1 1 0,0 0 0,1 0 0,1-1 0,-1 0 0,1-1 0,0 0 0,3 1 0,3 0 0,1-1 0,0 0 0,0-2 0,0 0 0,1 0 0,-1-2 0,1 0 0,0-1 0,0-1 0,0 0 0,14-3 0,-29 2-3,0 0 0,0-1 1,-1 1-1,1-1 0,0 1 0,-1-1 1,1 0-1,-1 0 0,1 0 0,-1 0 0,0 0 1,0 0-1,0-1 0,0 1 0,-1-1 0,1 1 1,0-1-1,-1 0 0,0 0 0,0 0 1,0 1-1,1-4 3,2-7-9,0 0 0,-1 0 1,-1 0-1,1-11 9,1-52-13,-5-29 13,0 30-3,1 61 0,-1 0 0,-1 0 1,-1 1-1,0-1 0,0 1 1,-1-1-1,-1 1 0,0 0 0,-2-2 3,3 7-1,0 0-1,-1 0 1,0 1-1,0-1 1,-1 1-1,0 0 1,0 0-1,0 1 1,-1 0 0,0 0-1,0 1 1,-1-1-1,1 1 1,-5-1 1,4 4-1,1 0 1,-1 0-1,0 1 1,0 0 0,0 0-1,0 1 1,0 0 0,0 1-1,-2 0 1,-17 0-74,18 4-1049,7 2-5229,2 3-16955,0-10 23046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1:41.58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0 3 23163,'0'0'2518,"0"0"-1168,0 0-456,0 0-142,0 0-48,0 0 1,7-1 2011,33 0-2751,533 1-1945,-573 0-2251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7091,'0'0'12385,"0"0"-7663,0 0-3033,0 0-614,0 0-166,-1 0-858,1 0-1,0 0 0,-1 0 0,1 0 1,0 0-1,0 0 0,-1 0 0,1 0 1,0 1-1,-1-1 0,1 0 0,0 0 1,0 0-1,0 0 0,-1 1 0,1-1 1,0 0-1,0 0 0,-1 0 0,1 1 1,0-1-1,0 0 0,0 0 0,0 1 1,0-1-1,-1 0 0,1 1 0,0-1 1,0 0-1,0 0 0,0 1 0,0-1 1,0 0-1,0 1 0,0-1 0,0 0 0,0 0 1,0 1-1,0-1 0,0 0 0,0 1 1,0-1-1,1 0 0,-1 0 0,0 1 1,0-1-1,0 0 0,0 1 0,0-1 1,1 0-1,-1 0 0,0 0 0,0 1 1,1-1-51,24 8 338,1-2 0,0-1 1,0 0-1,8-2-338,-10 0 101,184 15 247,0-10 0,40-10-348,-63 0 32,512 2-99,-696 0-293,-1 0-251,-3-2-469,-14-7-1199,-11 3-2480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9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25228,'0'0'2758,"0"0"-1336,0 0-448,0 0-307,0 0-227,37 12-93,10 5-186,-1 2 1,8 5-162,-52-23 14,1 1 1,0 0-1,-1-1 1,1 1 0,-1 0-1,1 0 1,-1 0-1,0 0 1,0 1 0,0-1-1,0 1 1,0-1-1,0 1 1,-1 0 0,0 0-1,1-1 1,-1 1-1,0 0 1,0 0-1,0 0 1,-1 0 0,1 1-1,-1-1 1,0 0-1,0 0 1,0 0 0,0 0-1,0 0 1,-1 0-1,1 0 1,-1 1-1,0-1-14,-1 18 73,3-1-66,-1 1 1,-1-1 0,0 0-1,-2 0 1,0 0 0,-2 0 0,0 0-1,-1 0 1,-3 6-8,-5 3-72,-40 80 216,46-95-330,0-1 1,-1 0 0,-1 0-1,0-1 1,0 0 0,-4 2 185,7-10-1801,6-4-1825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0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22538,'0'0'4819,"0"0"-3211,0 0-893,0 0-291,0 0-186,0 0 85,33 4 133,-12-1-365,51 6 293,0-2 0,25-4-384,934-3 787,-1028 0-803,0 0 0,1 0 0,-1 0-1,1 0 1,-1-1 0,1 0 0,-1 1 0,0-1 0,3-1 16,-5 1-44,0 0 0,0 0 0,0 0 0,0 1 0,-1-1 0,1 0 0,0 0 0,0 0 1,0-1-1,-1 1 0,1 0 0,-1 0 0,1 0 0,-1 0 0,1-1 0,-1 1 0,0 0 0,0 0 0,1-1 0,-1 1 0,0 0 1,0-1-1,0 1 0,-1 0 0,1-1 44,0-3-304,1 4 153,-1-1-1,0 1 1,0 0 0,0-1-1,0 1 1,0 0 0,0-1-1,0 1 1,-1 0 0,1-1-1,0 1 1,-1 0-1,1-1 1,-1 1 0,1 0-1,-1 0 1,0 0 0,1 0-1,-1-1 1,0 1-1,0 0 1,-1 0 151,-22-12-4775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0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25708,'0'0'1819,"0"0"-450,0 0-350,0 0-339,46 5-186,143 16-89,-183-20-374,0 0 0,0 0 0,0 0 0,0 1 0,0 0 0,0 0 0,-1 1 0,1-1 0,2 3-31,-7-4 16,0 0 0,0 0 0,0 1 0,0-1 0,0 0 0,0 0 0,0 1 0,0-1 0,-1 1 0,1-1 0,0 1 0,-1-1 0,1 1 0,-1-1 0,0 1 0,0-1-1,1 2-15,0 5 72,3 21 87,-1 0 1,-1 0-1,-2 0 1,-2 15-160,1 13 13,1-17-25,2-22-6,-2-1 1,0 1-1,-1-1 1,0 1-1,-2-1 1,0 1-1,-1-1 1,-5 14 17,8-29-224,1-1-1,-1 0 1,0 1 0,0-1-1,1 0 1,-1 1 0,0-1 0,0 0-1,0 0 1,0 0 0,-1 0-1,1 0 1,0 0 0,-1 0 224,2-1-3383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0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27453,'0'0'1339,"0"0"-403,0 0-186,0 0-401,29 13-170,97 44-27,-91-39-46,-1 1 0,-1 2 0,-1 1 0,-1 1 0,-1 2-106,2 0 121,-14-11-39,6 5 118,-1 0-1,-1 2 1,0 1-200,-20-20 9,-1 1 0,0 0 1,0-1-1,-1 1 0,1 0 1,-1-1-1,1 1 1,-1 0-1,0-1 0,0 1 1,0 0-1,0 0 1,0-1-1,-1 1 0,0 2-9,0 7 9,0-4-4,0 0 0,-1 1 0,0-1 0,0 0 0,-1 0 0,0 0 0,0 0 0,-3 4-5,-40 63 46,17-29-12,-11 19-87,-22 23 53,61-81-747,1-5-2364,0-2-3903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2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2983 23499,'0'0'2150,"0"0"-637,0 0-558,0 0-454,0 0-143,10 2 66,-4-1-320,-3 0-69,0 0 0,-1-1 0,1 1 0,-1-1 1,1 0-1,0 0 0,-1 0 0,1 0 0,0 0 0,-1 0 1,1-1-1,-1 1 0,1-1 0,0 0 0,-1 0 0,1 0 1,-1 0-1,0 0 0,1 0 0,-1-1 0,0 1 0,0-1 1,2-1-36,42-47 468,-1-2 0,-3-1 1,-2-3-469,107-176 219,3-33 193,17-68-412,104-288 114,-231 518-106,-5-1 0,-2-10-8,-17 50-4,-4-1 0,-2-1 0,-3 0 0,-2-6 4,-3-32 0,0-10 0,5 0 0,11-48 0,-14 137 0,-1 0 0,-1 1 0,-1-4 0,-1 14 0,1-22 0,-3 25-1,-3 13-1,-29 48 19,-2-1-1,-26 25-16,-5 6 66,-95 129 49,132-177-105,29-31-26,1-1-29,0 0-64,0 0-9,0 0 1,2-11-54,1 4 151,0 0 0,1 0 0,0 0 0,0 1 0,0-1 0,1 1 0,0 0 0,3-3 20,51-47-25,-43 43 23,5-7 7,1 2 0,1 0 0,0 1 0,1 2 0,1 1 0,5-2-5,-26 15 12,-1-1 1,1 2-1,-1-1 1,1 0-1,-1 1 1,1-1-1,-1 1 1,1 0-1,-1 0 1,1 0-1,-1 1 1,1-1-1,-1 1 1,1 0 0,-1 0-1,1 0 1,-1 1-1,0-1 1,0 1-1,0 0 1,0-1-1,1 2-12,6 5 67,1 0 0,-1 1 0,-1 1 1,1-1-1,0 3-67,-1-1 24,62 70 117,-15-17-121,2-2 0,47 37-20,-101-95-60,1-1-1,-1 1 1,1-1 0,0-1-1,0 1 1,0-1-1,0 1 1,1-1 0,-1-1-1,1 1 1,-1-1 0,1 0-1,-1 0 1,1-1 0,0 0-1,4 0 61,-7 0-2161,-3 0-3036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1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23947,'0'0'2825,"0"0"-1352,0 0-571,0 0-401,0 0-194,0 18-11,1 61 6,-1-69-235,1 1-1,1 0 1,0-1 0,0 1 0,1-1 0,1 0 0,-1 0 0,2 0-1,-1 0 1,1 0 0,1-1 0,5 8-67,5 7 97,22 35 56,2-2 0,3-2 0,3-2 0,1-2 0,3-3 0,45 35-153,87 58 395,85 43-395,-200-139 2,420 269-2,-318-208 0,-26-21 0,3-6 0,34 6 0,311 118 0,-206-99 0,3-13 0,131 18 0,-109-43 0,145 6 0,-254-46 0,-1 10 0,99 34 0,-271-63 0,264 68 0,-221-61 0,0-3 0,1-3 0,13-3 0,130 2 0,295 4 0,-8-15-987,-521 3-558,-12-2-997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2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27132,'0'0'566,"0"0"29,0 0 0,0 0-128,0 0 50,0 0 145,10-2-24,-2 1-578,0 0 1,1 1-1,-1 0 0,0 0 1,1 1-1,-1 0 1,0 1-1,0 0 1,0 0-1,0 1 1,0 0-1,-1 0 1,2 1-61,30 15 133,-1 2 0,4 5-133,13 7 135,354 224 273,-406-255-408,-1 0 0,0 0 0,0 0 0,0 0 0,-1 0 0,1 1 0,0-1 0,-1 0 0,0 1 0,1-1 0,-1 1 0,0 0 0,0-1 0,-1 1 0,1 0 0,0-1 0,-1 1 0,0 0 0,0 0 0,0 0 0,0-1 0,0 1 0,0 0 0,-1 0 0,1 0 0,-1-1 0,0 1 0,1 0 0,-2-1 0,1 1 0,0 0 0,-4 9 0,-1 0 0,0-1 0,0 0 0,-1 0 0,0-1 0,-3 3 0,-64 72 0,-17 9 0,1 1 0,75-80-44,-39 41 137,49-51-162,0-1 0,-1 1 1,0-1-1,0 0 0,-1 0 0,1-1 0,-1 0 0,-4 2 69,8-4-1117,3-1-946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3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418 480 24555,'0'0'2628,"0"0"-1283,0 0-433,0 0-293,7-37-224,22-124-152,-28 152-229,1 0 0,-1 0 0,-1 0 0,0 0 0,0 0 0,-1 0 0,0 0 0,0 0 0,-1 1 0,0-1 0,-1 0 1,0 1-1,0-1 0,-1 1 0,0 0 0,-1 0 0,1 0 0,-2 0-14,-4-4 11,-1 2 1,0-1-1,0 1 0,-1 1 1,-1 0-1,1 1 1,-1 0-1,-9-3-11,11 6 5,-1 0 1,1 1-1,-1 0 0,1 1 1,-1 0-1,0 1 0,0 1 1,0 0-1,-1 0 0,1 1 1,-7 1-6,16-1 2,-1 0 1,1 1 0,0-1-1,-1 1 1,1 0 0,0 0-1,-1 0 1,1 0 0,0 0-1,0 1 1,0 0 0,0-1-1,0 1 1,0 0 0,1 1-1,-1-1 1,0 0 0,1 1-1,0-1 1,0 1 0,0 0-1,0 0 1,-1 1-3,-4 9 57,0 0 1,1 1 0,1 1-1,-4 13-57,6-18 37,-10 37 110,2 1 0,2 0 0,2 1 0,1 31-147,3 202 324,4-162-172,1-73-99,2 0 0,1 0-1,3 0 1,10 31-53,-12-34 64,-6-24-4341,0-20 919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3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14215,'0'0'14982,"0"0"-13813,0 0-145,0 0-511,306-60-209,-186 47-32,5 9-96,-6 4-64,-13 0-112,-20 0 0,-14 8 0,-20 14 0,-18-5 0,-15 0 0,-19-8-192,0 4-480,0-13-753,-29 0-2673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5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24587,'0'0'3044,"0"0"-1790,0 0-523,0 0-232,0 0-237,1 6-129,2 11-31,-1 0-1,-1 1 1,0-1-1,-1 1 1,-2-1 0,1 1-1,-3 5-101,-2 39 345,-1 441 783,9-302-1055,-1-139-73,3-1 0,2 0 0,3 0 0,2-1 0,4 0 0,1-1 0,4-1 0,5 8 0,53 110 0,8-3 0,33 38 0,-75-136 0,4-1 0,3-3 0,4-2 0,2-2 0,3-3 0,35 27 0,-47-52 0,31 16 0,-36-25 0,-1 1 0,24 25 0,48 59 0,-4 4 0,85 126 0,-186-235 0,0 0 0,0 0 0,1-1 0,0-1 0,1 1 0,28 26 0,-34-29 0,0-3 0,-1 2 0,0-1 0,-1 0 0,1 1 0,-1 0 0,3 5 0,5 6 0,25 28 0,16 14 0,-51-58-385,8 10 1135,-8-2-6013,-1-8-340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6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766 1 26924,'0'0'966,"0"0"-64,0 0-131,0 0-171,0 0-72,0 0 1,3 14-60,34 157 134,-19-99-484,-3 0-1,-3 0 1,-3 1 0,-2 24-119,-7-96 0,0-1 0,0 1 0,0-1 0,0 1 0,0 0 0,0-1 0,0 1 0,-1-1 0,1 1 0,0-1 0,0 1 0,0-1 0,-1 1 0,1 0 0,0-1 0,-1 1 0,1-1 0,0 0 0,-1 1 0,1-1 0,-1 1 0,1-1 0,-1 0 0,1 1 0,-1-1 0,1 0 0,-1 1 0,1-1 0,-1 0 0,1 0 0,-1 1 0,1-1 0,-1 0 0,0 0 0,1 0 0,-1 0 0,1 0 0,-1 0 0,0 0 0,1 0 0,-1 0 0,1 0 0,-1 0 0,1 0 0,-1-1 0,0 1 0,-5 0 0,-328 3 0,172-5 0,100 2-11,0-3 1,1-3-1,-1-3 0,-15-5 11,55 12-1568,22 2-919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7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76 3265,'0'0'16907,"0"0"-11953,0 0-3759,0 0-570,0 0-201,4-14-5,12-41 136,-13 49 489,-2 18-830,-1-7-18,0 666 1701,4-619-1922,-8-457-23,3 390 70,1 1 0,1 0 0,0-1 0,1 1 0,0 0 0,3-7-22,-2 16 15,-1 0 0,1-1 0,0 1 0,0 0 0,0 0 0,1 1 1,-1-1-1,1 1 0,0 0 0,1 0 0,-1 0 0,1 0 1,0 1-1,0-1 0,0 1 0,4-1-15,13-7 76,1 1 1,0 1-1,0 1 1,1 1-1,0 1 0,0 1 1,17-1-77,35 0 229,63 3-229,-132 3-1,22 0 6,0 1 1,0 2-1,0 1 0,10 3-5,-30-5-11,0 0-1,0 1 0,0 0 0,0 1 1,0-1-1,-1 2 0,1-1 0,-1 1 1,-1 1-1,1 0 0,-1 0 1,1 0-1,-2 1 0,1-1 0,0 2 12,-5-3-183,1 1-1,-1-1 1,0 0-1,0 1 1,0-1-1,-1 1 1,0-1-1,0 1 1,0-1-1,-1 1 1,0 0 0,0-1-1,0 1 1,-1 0-1,0-1 1,0 4 183,0-4-560,-3 26-5627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8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34 144 4130,'0'0'7032,"0"0"-2606,0 0-402,0 0-796,-6 0-592,-16 0-1052,16 0-607,9 0-227,460 18 2123,-343-18-2732,-118 0-140,1 0 0,-1 0 0,1 0 0,-1 0-1,0 0 1,1-1 0,-1 1 0,0-1 0,1 1 0,-1-1 0,0 0-1,0 0 1,1 0 0,-1 0 0,0 0 0,0 0 0,0-1-1,0 1 1,-1-1 0,1 1 0,0-1 0,-1 0 0,1 0 0,-1 0-1,1 0 1,-1 0 0,0 0 0,0 0-1,2-6-3,-1 0 1,-1 1 0,0-1-1,0 0 1,0 0-1,-1 0 1,0-6 2,0 11-1,-1 1-1,1-1 0,0 1 0,-1 0 1,1-1-1,-1 1 0,0 0 0,0 0 1,0 0-1,0 0 0,0 0 0,0 0 1,0 0-1,-1 0 0,1 0 0,-1 0 1,1 1-1,-1-1 0,0 0 0,1 1 1,-1 0-1,0-1 0,0 1 0,0 0 1,0 0-1,-1 0 0,1 0 0,0 0 1,0 1-1,-1-1 0,1 1 0,0-1 1,-1 1 1,-12-2-5,0 0 0,-1 0 0,1 2 0,-10 0 5,10 0-4,-34-1-13,16 0 21,0 1 0,0 2-1,0 0 1,-30 8-4,54-8-1,1 0 1,0 1 0,0-1-1,0 2 1,0-1-1,0 1 1,1 0-1,0 1 1,0 0 0,0 0-1,0 0 1,1 1-1,0 0 1,0 0-1,1 1 1,-1-1 0,1 1-1,1 1 1,-1-1-1,1 0 1,0 4 0,-2 7 20,1 1-1,0 0 1,2 0 0,0 1 0,2-1 0,0 0-1,1 1 1,1 7-20,-1 2 77,1-20-51,-1 0 0,1 1 0,1-1 1,0 0-1,0 1 0,0-1 0,2-1 0,-1 1 1,1 0-1,0-1 0,5 8-26,0-3 33,0-1 0,0-1 0,1 0 0,0 0 0,1-1 0,0 0 0,7 3-33,7 4 40,1-1 0,0-1-1,2-2 1,0 0 0,0-2 0,1-1-1,12 2-39,22 1 5,0-3 0,0-3-1,0-2 1,48-4-5,-92-1 0,-1 0 1,1-2-1,-1 0 0,0-1 1,0-1-1,9-4 0,-15 4-21,-2 0 1,1-1 0,-1 0-1,1-1 1,-2-1-1,1 1 1,-1-2-1,0 1 1,0-1-1,3-4 21,1-2-271,-1-2 0,0 1 0,-1-1 0,-1-1 0,3-6 271,-9 6-3794,-4 15-8782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9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 23147,'0'0'4927,"0"0"-3097,0 0-901,43-1-356,140-2-215,-63 2-60,288 3 386,-332 4-620,2 4-64,-18-2-335,1-2 0,5-3 335,-65-4-87,0 1 0,-1-1 0,1 0 0,0 0 0,-1 0 0,1 0 0,-1 0-1,1 0 1,-1 1 0,1-1 0,-1 0 0,0 0 0,1-1 0,-1 1 0,0 0 0,0 0 0,0 0 0,0 0 0,0 0 0,0 0 0,0 0-1,0 0 1,0 0 0,-1 0 0,1-1 87,0-1-443,0-24-2281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1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12214,'0'0'11413,"0"0"-8060,0 0-2080,0 0-422,-3 5-280,1-3-584,1 0 82,-1 0-1,1 0 1,0 0 0,0 0-1,-1 0 1,1 0 0,1 0 0,-1 0-1,0 0 1,0 0 0,1 0-1,-1 0 1,1 1 0,0-1 0,0 0-1,0 0 1,0 1 0,0-1-1,0 0 1,0 0 0,1 1-1,-1-1 1,1 0 0,0 0 0,0 0-1,-1 0 1,1 0 0,1 0-1,0 2-68,8 5 94,1 0 0,0 0-1,0-1 1,1-1-1,0 0 1,1 0-1,11 3-93,99 35 170,-96-36-119,92 25 67,1-6 0,86 7-118,-22-3 1,61 25-1,224 85 0,14 12 0,-456-146 0,-20-6 0,0 0 0,0 0 0,0 0 0,0 1 0,0 0 0,0 1 0,-1 0 0,1 0 0,81 43 0,-82-44-233,8 4 538,-10-2-4251,-4-10 841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9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0 25948,'0'0'2718,"0"0"-1426,-15 44-457,-2 7-640,-5 12 29,3 1 0,3 0 0,-1 17-224,5 14 292,4 1-1,4 0 1,4 21-292,0-70 75,0-27-54,1 1 0,1-1 0,1 0 0,1 0 0,0 0-1,2 0 1,4 11-21,-4-17 2,0 0-1,1 0 0,1-1 0,1 0 0,-1 0 0,2-1 0,0 0 0,0-1 0,1 0 0,4 3-1,-3-4 0,1-1 0,-1 0 0,1 0 0,1-1 0,0-1 0,0-1 0,0 0 0,1 0 0,0-1 0,0-1 0,0-1 0,0 0 0,1-1 0,-1-1 0,12 0 0,0-1-8,-1 1-25,-1-2 0,13-2 33,-32 2-50,-1 1 0,1-1-1,-1-1 1,0 1 0,0-1-1,0 0 1,0 0 0,0-1-1,0 1 1,0-1-1,-1 0 1,1 0 0,1-2 50,-5 4-76,0 0 1,0-1 0,0 1-1,0 0 1,0-1 0,0 1-1,0 0 1,0-1 0,-1 1-1,1-1 1,-1 0 0,1 1-1,-1-1 1,1 1 0,-1-1-1,0 0 1,0 0 75,1-20-2425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10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26284,'0'0'1964,"0"0"-807,0 0-332,0 0-345,11 40-234,-4-13-206,77 261 338,-79-273-350,28 82 343,7 3-371,-28-71 68,2-2-1,1 1 1,1-2-1,2 0 1,14 17-68,-29-40 8,0 1 1,1 0 0,0-1 0,-1 0 0,1 0-1,0 0 1,1 0 0,-1 0 0,0-1-1,1 0 1,-1 0 0,1 0 0,0-1 0,0 1-1,-1-1 1,5 0-9,-6-1 1,1 0-1,-1 0 0,1 0 1,-1-1-1,1 0 1,-1 0-1,1 0 1,-1 0-1,0 0 1,0 0-1,0-1 1,0 0-1,0 1 1,0-1-1,0-1 1,0 1-1,-1 0 0,1 0 1,-1-1-1,1 0 1,-1 1-1,0-1 1,0 0-1,0 0 1,0-2-1,11-19-12,-2 0 1,0-2-1,-2 1 1,0-1-1,-2 0 1,-1-1-1,-1 0 0,-1 0 1,-2-5 11,4-76-99,-7-82 99,0 71-43,1 117 65,0 2 55,10 13 345,201 276-173,-168-221-256,-2 1 1,-3 2-1,14 41 7,-47-102-131,-2 1 0,1-1 0,-2 1 0,1-1-1,-1 1 1,-1 0 0,0 4 131,-1-10-1246,0-5-1104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11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12166,'0'0'13283,"0"0"-9855,0 0-2467,27 45-289,88 152-275,-98-166-307,-2 1-1,-1 1 0,-2 0 1,-1 1-1,2 16-89,-3-10 82,7 19 20,-6-23-32,-1 1-1,-2-1 1,-1 1 0,-2 0-1,-2 1 1,-1 8-70,-2-44-13,0-6-43,0-270-14,0 266 91,0-1-1,1 0 0,0 1 0,0-1 1,1 0-1,0 1 0,0 0 0,1-1 1,0 1-1,1 0 0,0 0 1,1-1-21,1 0 40,1 1 0,0 0 0,0 0 1,1 0-1,0 1 0,0 0 0,1 1 1,0 0-1,6-3-40,-1 1 38,0 0 1,1 2-1,0 0 0,0 0 1,1 1-1,0 1 0,0 1 1,9-1-39,24-1 19,1 3 0,7 2-19,-50 0-1,1 0-131,3 0 168,-1 0 0,1 0-1,-1 1 1,1 1-1,1 0-35,-10-1-100,0-1-1,0 1 0,0-1 1,-1 1-1,1-1 1,0 1-1,0 0 0,-1 0 1,1 0-1,-1 0 0,1 0 1,-1 0-1,1 1 0,-1-1 1,1 0-1,-1 1 1,0-1-1,0 1 0,0-1 1,0 1-1,0 0 0,0-1 1,0 1-1,-1 0 0,1 0 1,-1 0-1,1-1 1,-1 1-1,0 0 0,1 0 1,-1 1 100,0 9-3922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12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4 18504,'0'0'5320,"0"0"-2537,0 0-1436,0 0-592,0 0-267,-11-1-114,-36-1-62,45 2-284,0 0 1,0 0-1,1 0 1,-1 1-1,0-1 1,0 1-1,1-1 0,-1 1 1,0 0-1,0 0 1,1-1-1,-1 1 1,1 0-1,-1 1 0,1-1 1,0 0-1,-1 0 1,1 1-1,0-1 1,0 0-1,0 1 0,0-1 1,0 1-1,0 0 1,0-1-1,0 1 1,1 0-1,-1-1 1,0 1-1,1 2-28,-3 6 115,0 1 0,2 0-1,-1 0 1,1 7-115,0-10 81,-5 124 778,6 46-859,1-59 50,-1-119-92,0 0-70,0 0-14,0 0 20,0 0 42,19-35 24,4-16 51,1 2 1,2 0 0,8-6-12,-25 41 6,1 0-1,1 1 1,0 0-1,1 1 1,0 0-1,1 1 1,0 0-1,1 1 1,0 1-1,1 0 0,0 1 1,5-2-6,-12 7 32,0 0 0,0 0-1,1 1 1,-1 0 0,1 0 0,0 1 0,7 0-32,-13 1 22,1 0 0,-1 0 0,1 0 1,0 1-1,-1 0 0,0-1 0,1 1 0,-1 0 1,1 1-1,-1-1 0,0 1 0,0-1 0,0 1 1,0 0-1,0 0 0,0 0 0,0 1 0,-1-1 1,1 1-1,0 0-22,10 16 50,0 0 0,-2 1 0,0 1 0,-1 0 1,-1 0-1,-1 3-50,42 139 1,-48-158 1,89 376-2,-90-375-120,-1-5-627,0-1-1790,0 0-4480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15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158 484 23163,'0'0'2078,"0"0"-800,0 0-619,0 0-491,0 0-136,0 0 21,0 0 123,3 3 345,9 7-317,1 0 1,-1-2 0,1 1 0,1-2 0,0 0 0,0 0 0,0-1 0,1-1 0,9 2-205,4-1 96,-1 0 0,0-2 0,1-1-1,0-2 1,2 0-96,-20-2 4,1 0 1,-1 0-1,0-1 0,0 0 0,0-1 1,0 0-1,0-1 0,-1 0 0,1 0 0,-1-1 1,0 0-1,-1-1 0,1 0 0,-1 0 1,0-1-1,0 0 0,-1 0 0,0-1 0,-1 0 1,1 0-1,-1-1 0,2-5-4,2-3 0,-1 0 0,0-1 0,-1 0 0,-1 0 0,-1-1 0,-1 0 0,0 0 1,-2 0-1,0-1 0,-1 1 0,-1-13 0,1-5 9,-1-38 35,-2 71-42,1 0 1,-1 0-1,1 0 1,-1 0-1,0 1 1,-1-1-1,1 0 1,-1 1-1,1-1 1,-1 1-1,0-1 1,0 1 0,-1 0-1,1 0 1,-1 0-1,-1-1-2,-3-2 5,-1 1 0,0 1 0,0-1 1,-1 1-1,1 0 0,-1 1 0,0 0 0,0 1 0,0-1 1,-6 1-6,-20-3 39,0 1 1,-8 2-40,24 1 13,-32-1 116,-52 4-129,87-1 9,1 1 1,-1 1 0,1 0-1,0 1 1,0 0-1,0 2 1,1-1 0,-12 8-10,12-5 28,1 1 1,0 1-1,0 0 1,1 1-1,0 1 1,1-1-1,0 2 1,1-1-1,1 2 0,0-1 1,1 1-1,0 1 1,1-1-1,0 1 1,1 0-1,1 1 1,1-1-1,0 1 1,1 0-1,1 0 1,0 1-1,1 10-28,1 97 561,0-121-549,0 0 0,1 0 0,-1 0 1,1 0-1,0-1 0,0 1 0,0 0 0,0 0 1,0-1-1,1 1 0,-1-1 0,1 1 0,-1-1 0,1 1 1,0-1-1,0 0 0,0 0 0,1 0 0,-1 0 1,0 0-1,1-1 0,-1 1 0,1-1 0,-1 1 1,1-1-1,0 0 0,0 0 0,0 0 0,-1 0 1,1-1-13,12 3-8,0 0 0,0-2 1,-1 0-1,1 0 0,8-2 8,-4 1-42,-3 0-204,31-1 35,-45 0 96,-1 1 0,0 0-1,0 0 1,1-1-1,-1 1 1,0 0-1,0-1 1,0 1 0,0-1-1,1 1 1,-1-1-1,0 0 1,0 0-1,0 1 1,0-1-1,0 0 1,0 0 0,-1 0-1,1 0 1,0 0-1,0 0 1,-1 0-1,1 0 1,-1 0 0,1-1-1,-1 1 1,1 0-1,-1 0 1,1-1 115,-1-16-7078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0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14 19241,'0'0'5899,"0"0"-3557,0 0-1203,0 0-376,0 0-296,-1 0-444,1 0-1,0-1 1,-1 1 0,1 0 0,0 0-1,0-1 1,0 1 0,-1 0 0,1-1-1,0 1 1,0 0 0,0-1 0,0 1-1,-1 0 1,1-1 0,0 1 0,0 0-1,0-1 1,0 1 0,0-1 0,0 1-1,0 0 1,0-1 0,0 1 0,0 0-1,0-1 1,1 1 0,-1 0 0,0-1-1,0 1 1,0 0 0,0-1 0,0 1-1,1 0 1,-1-1 0,0 1 0,0 0-1,1-1-22,30 1 151,0 1 0,0 1 0,0 2 0,-1 1 0,19 5-151,42 17 235,0-5 0,2-3 0,23-2-235,239-1 344,-231-13-288,-32 4-15,0 4 1,25 8-42,-100-18 448,-11-1-1714,1 0-3807,-7 0-1333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1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22971,'0'0'4367,"0"0"-2806,0 0-689,0 0-298,0 0-281,26 7-56,-3-1-182,-6-2-19,0 0-1,1 2 1,-2 0-1,1 0 0,-1 2 1,0 0-1,0 1 1,-1 1-1,5 4-35,13 11 98,41 30 324,-3 3 0,60 64-422,-129-120 17,-1 1 1,1-1 0,-1 1 0,0-1-1,0 1 1,0-1 0,0 1-1,0 0 1,0 0 0,-1 0-1,1-1 1,-1 1 0,0 0-1,0 0 1,0 2-18,-8 45 52,5-40-47,-1 0-1,0 0 0,-1-1 0,0 1 1,-1-1-1,0 0 0,-3 3-4,-53 61 28,28-35-16,-162 177 33,135-159-915,59-55-629,2-1-1334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15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4142 23451,'0'0'3086,"0"0"-1717,0 0-641,0 0-287,0 0-225,0 0-35,1-7 345,25-44 403,15-20-929,-9 14 170,-5 9-105,21-41 152,4 2-1,3 2 1,41-44-217,201-199 283,-45 40-66,12 11 1,154-115-218,-263 263 91,31-27 4,-156 128-87,321-276 8,-194 178 6,242-184-44,-285 233 31,3 5 0,3 6 0,113-45-9,-73 47 0,159-41 0,1127-287 0,-1174 323 0,15 9 0,-172 42 0,0 5 0,1 4 0,0 6 0,139 4 0,285-3 0,-176-26 0,-115 5 0,-168 18 0,-24 3 0,0-3 0,0-2 0,1-3 0,-50 8-81,7-2-167,1 1 0,0 1 0,0 0 1,0 1 247,-23 1-477,0 0 1,0-1-1,-1 0 1,1 0-1,0 0 1,0-1-1,0-1 1,0 1-1,1-1 1,-1 0 476,-12-6-4552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16.0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 3794,'0'0'18472,"0"0"-14032,0 0-3528,0 0 14,0 0-233,-2-2 262,11 2-725,9 6-73,-1 0 0,0 1 0,-1 1 0,1 1 0,12 9-157,17 8 167,70 33 182,72 40 65,-185-97-396,1 0-1,-1 0 0,1 0 0,-1 1 0,0-1 0,0 1 1,0 0-1,-1 0 0,1 0 0,-1 0 0,3 3-17,-4-4 4,0 1 0,-1-1 0,1 1-1,0-1 1,-1 1 0,0-1 0,1 1 0,-1 0 0,0-1-1,0 1 1,-1-1 0,1 1 0,0-1 0,-1 1 0,0-1-1,1 1 1,-1-1 0,0 1 0,-1 0-4,-4 9 2,-1 0 0,0-1 0,-1 0 0,0 0 0,-1-1 0,-1 0 0,-2 2-2,-2 4 7,-51 55 164,3 3 0,-15 29-171,73-97-43,1-1 1,0 1-1,0 0 1,0 0-1,1 0 1,0 1-1,0-1 1,1 0-1,0 1 1,0-1-1,0 1 1,1 0-1,0 3 43,0-8-917,2-2-2498,6 0-7302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18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91 20153,'0'0'5096,"0"0"-3335,0 0-964,0 0-178,-7-2 42,5 1-305,6 0 1442,648-29-560,429-26-950,247 56-288,-1264 2 0,0 3 0,0 3 0,0 2 0,37 13 0,244 84 0,-91-14 0,101 60 0,231 145 0,-273-120 0,226 174 0,-332-206 0,205 149 0,16 43 0,-299-230 0,18 14 0,85 96 0,-186-170 0,114 122 0,38 61 0,-139-154 0,340 407 0,-310-387 0,-5 4 0,-4 3 0,59 104 0,50 78 0,-106-166 0,-57-80 0,-3 1 0,-1 1 0,-2 1 0,-2 1 0,-2 0 0,-1 5 0,-8-6 0,-6-35 0,0-1 0,0 1 0,0 0 0,1-1 0,0 0 0,1 1 0,0-1 0,0 1 0,2-1 0,-1-5-104,-3-2-448,-1-23-1607,0 19 1581,1-15-897,2 5-5342,2 5-13817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1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1 26988,'0'0'974,"0"0"133,0 0-218,0 0-356,7 30-143,30 101-30,-31-117-293,-1 1-1,2-1 1,0 0-1,1 0 1,0-1 0,9 11-67,3 5 112,153 265 686,-166-280-761,-3-8-2,-3-5-31,0 0 0,0 1 1,-1-1-1,1 0 0,0 1 0,-1-1 0,1 0 1,-1 1-1,1-1 0,-1 1 0,0-1 0,1 1 0,-1-1 1,0 1-5,0-1-11,0 0 10,0-1 0,0 1 0,0 0 0,1-1 0,-1 1 0,0 0 0,0-1 0,-1 1 0,1 0 0,0-1 0,0 1 0,0 0 0,0-1-1,-1 1 1,1 0 0,0-1 0,0 1 0,-1 0 0,1-1 0,-1 1 0,1-1 0,0 1 0,-1-1 0,1 1 0,-1-1 0,1 1 0,-1-1 0,0 0 0,1 1 0,-1-1 0,0 1 1,-24 13 11,0 0 1,-1-2-1,0-1 0,-1-1 1,0-1-1,-9 0-11,-1 2 15,-1 2 10,-6 1-15,-1-1 0,-32 4-10,74-17-42,3 0-47,-1 0-1,0 0 1,1 0-1,-1 0 0,1 0 1,-1 0-1,1 0 1,-1 0-1,1 1 1,-1-1-1,0 0 1,1 0-1,-1 0 1,1 1-1,-1-1 1,1 0-1,-1 0 1,1 1-1,0-1 1,-1 0-1,1 1 1,-1-1-1,1 1 1,0-1-1,-1 0 1,1 1-1,0-1 1,-1 1-1,1-1 0,0 1 1,0-1-1,-1 1 1,1-1 89,0 3-3535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18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1046 25 13254,'0'0'9023,"0"0"-5966,0 0-1749,0 0-305,0 0-144,0 0-126,1-6-135,3-13-153,-3 26 183,-2 43 362,1-21-1127,-4 33 333,-2 0-1,-3 0 1,-13 47-196,-12 75 302,32-136-196,2-47-105,0-1-1,0 1 0,-1-1 0,1 1 1,0-1-1,-1 1 0,1-1 0,-1 1 1,1-1-1,0 0 0,-1 1 0,1-1 1,-1 1-1,1-1 0,-1 0 1,1 0-1,-1 1 0,1-1 0,-1 0 1,1 0-1,-1 0 0,1 0 0,-1 1 1,0-1-1,1 0 0,-1 0 0,1 0 1,-1 0-1,1 0 0,-1-1 1,0 1-1,1 0 0,-1 0 0,1 0 1,-1 0-1,1 0 0,-1-1 0,-3 1 1,-83-3-1,0-3 0,1-4 0,-50-14 0,-248-72 0,297 73 0,65 18 0,17 4 0,-1 0 0,1 0 0,-1-1 0,1 1 0,0-1 0,0 0 0,0 0 0,0-1 0,0 0 0,-1-1 0,5 4-8,1 0 0,0 0-1,0 0 1,-1 0 0,1-1 0,0 1-1,0 0 1,0 0 0,-1 0 0,1 0-1,0-1 1,0 1 0,0 0 0,-1 0-1,1 0 1,0-1 0,0 1 0,0 0-1,0 0 1,0 0 0,-1-1 0,1 1-1,0 0 1,0 0 0,0-1 0,0 1-1,0 0 1,0 0 0,0-1 0,0 1 0,0 0-1,0 0 1,0-1 0,0 1 0,0 0-1,0-1 1,0 1 0,0 0 0,1 0-1,-1-1 1,0 1 0,0 0 0,0 0-1,0 0 1,0-1 0,0 1 0,1 0-1,-1 0 1,0 0 0,0-1 0,0 1-1,1 0 1,-1 0 0,0 0 0,0 0-1,1 0 1,-1 0 0,0-1 0,0 1-1,1 0 1,-1 0 0,0 0 0,0 0 0,1 0-1,-1 0 9,19-2-1385,16 2-1752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 24331,'0'0'2788,"0"0"-1571,0 0-569,0 0-77,0 0-38,0 0 20,42-2-52,8-2-352,71-4 487,18 5-636,1331 3 840,-1427-8-1238,-41 8 174,-2 0-5,0 0-102,0 0-213,0 0-521,-2 0-2998,-10 0-8964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2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28157,'0'0'963,"0"0"-200,0 0-181,0 0-265,45 0-50,146 3 42,-179-4-269,0 2-1,0-1 1,0 2-1,0 0 1,0 0-1,0 1 1,0 0-1,-1 1 1,1 1 0,-1 0-1,0 0 1,-1 1-1,1 0 1,-1 1-1,0 0 1,-1 1-1,9 8-39,4 3 78,-8-8-16,-2 0 1,0 1-1,0 0 0,-1 1 1,0 0-1,1 4-62,-7-9 24,-1 0 0,0 0-1,0 0 1,-1 1 0,0 0 0,0-1-1,-1 1 1,0 0 0,0 0 0,-1 0-1,-1 1 1,1 2-24,-1 7 0,-1 0 0,0 1 0,-3 7 0,3-19 0,-1 0 0,-1-1 0,0 1 0,0-1 0,0 0 0,-1 1 0,0-1 0,0-1 0,-3 4 0,-61 74 0,45-58 0,2 0 0,1 1 0,1 0 0,1 2 0,-8 18 0,21-36-1681,5-11-416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3.9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25308,'0'0'2398,"0"0"-1088,0 0-504,0 0-203,0 0-126,0 0-61,25 0-47,39 1-80,0 3 0,13 4-289,211 26 475,-54-7-448,196 49-27,-253-29 0,-2 8 0,-2 7 0,63 38 0,-124-44 0,-3 5 0,93 69 0,190 162 0,-349-259 0,52 35 0,55 27 0,-65-44 0,-3 5 0,32 29 0,-88-61 0,0 2 0,-2 1 0,12 18 0,36 41 0,33 13 0,-52-50 0,21 25 0,-60-54 40,-5-10-556,-7-31-3274,-2 8-2589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4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551 31 28877,'0'0'368,"0"0"145,0 0-188,0 0-226,0 0-62,3-5 78,-3 4-78,0 0 6,0-1-1,1 1 1,-1-1-1,1 1 1,0-1-1,-1 1 1,1-1-1,0 1 1,0-1-1,0 1 1,0 0 0,0 0-1,0 0 1,0-1-1,1 1 1,-1 0-1,1 0-42,0 1 46,-1 1-1,1-1 0,-1 1 1,0 0-1,0 0 0,1 0 1,-1 0-1,0 0 0,0 0 1,0 0-1,0 0 0,0 0 1,0 0-1,0 0 0,0 1 1,-1-1-1,1 0 0,0 2-45,4 5 142,33 46-53,-1 3 1,-4 1-1,-2 2 0,-2 0 1,-4 2-1,-2 1 1,-3 1-1,10 54-89,-27-95 0,-1 0 0,-1 1 0,-1 14 0,-1-11 0,1-27 0,0 1 0,0-1 0,-1 1 0,1-1 0,0 1 0,0-1 0,-1 1 0,1-1 0,-1 1 0,1-1 0,0 0 0,-1 1 0,1-1 0,-1 0 0,1 1 0,-1-1 0,1 0 0,-1 1 0,1-1 0,-1 0 0,1 0 0,-1 0 0,1 0 0,-1 1 0,0-1 0,1 0 0,-1 0 0,1 0 0,-1 0 0,-25 2 0,19-2 0,-407 3 0,214-5 0,130 2-16,-7 0-488,24 0-3381,47 0-8582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5.7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35 15703,'0'0'7001,"0"0"-3821,0 0-1713,0 0-405,0 0-312,-8 0 89,4 0-670,8 0 818,271 2-138,332-6-438,-432-11-261,-91 5-658,61 2 508,-144 8-379,-1 0-264,0 0-464,0 0-2636,0 0-7846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6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23323,'0'0'3748,"0"0"-2065,0 0-698,45 28-390,149 91-219,-90-54 635,59 50-1011,-152-107 46,4 3 47,1 1 0,-2 1 0,4 4-93,-15-14 19,0 1 0,0-1 0,0 1 0,0-1 0,-1 1 0,1 0 0,-1 0 0,0 1 0,0-1 0,-1 0 1,1 1-1,-1-1 0,0 1 0,0-1 0,-1 1 0,1 0-19,-1-3 4,0 16 24,0 0 1,-1-1-1,-1 1 1,-2 7-29,2-18 2,0 0 0,-1-1 0,0 1 0,0-1 0,0 1 0,-1-1 0,0 0-1,0 0 1,0 0 0,-1-1 0,0 1 0,-2 1-2,-50 44 7,-11 5-7,22-19 14,1 2 0,-31 36-14,66-63-24,9-11-171,1-1-448,3 0-1011,13 0-1865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7.1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13 4594,'0'0'13262,"0"0"-8406,0 0-2522,0 0-1043,-1 4-560,-2 0-869,1 5 1502,17-2 118,39 4-895,0-2 0,0-3-1,23-1-586,170-3 403,-134-3-234,-105 1-162,97 0 213,87-12-220,-74 1 173,105 4-173,-182 3-60,-40 3-51,0 1-1,0 0 1,0 0-1,1-1 1,-1 1-1,0-1 0,0 1 1,0-1-1,0 0 1,0 1-1,-1-1 1,1 0-1,0 0 0,0 1 1,0-1-1,0 0 1,-1 0-1,1 0 1,-1 0-1,1 0 0,0 0 1,-1 0-1,0 0 1,1 0-1,-1-1 1,0 1-1,1 0 0,-1 0 1,0 0-1,0-1 112,0-7-2609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7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26156,'0'0'1478,"0"0"-355,0 0-362,0 0-311,0 0-60,42 10-33,135 34-18,-163-40-279,1 0 0,-1 1 0,0 1 0,0 1 0,-1 0 0,0 0 0,0 1-1,-1 1 1,9 7-60,-7-5 59,11 8 85,-2 1 1,0 1 0,-1 1-1,-1 1 1,9 14-145,-26-31 22,0 1 0,-1 0 0,0 0 0,0 0 0,0 0 0,-1 1 0,0-1 0,-1 1 0,0-1 0,0 7-22,0 3 19,-1 1 0,0-1 0,-2 0 0,0 3-19,-1-11 4,1 0 0,-1 0 0,0 0 0,-1-1 0,0 1 0,0-1 0,-1 0 0,0 0 0,0 0 0,-1-1 0,0 1 0,-4 2-4,-17 17 21,-1-1 0,-17 11-21,12-10 6,-79 68-166,109-93-2,1-1-1,-1 1 1,1 0 0,0 0-1,0 0 1,0 0 0,0 0-1,0 0 1,1 0 0,-1 1-1,1-1 1,-1 1-1,1-1 1,0 1 0,0-1-1,0 1 1,0 0 0,0 0-1,1 0 1,-1 2 162,1 0-3972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8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40 27741,'0'0'1198,"0"0"-233,50 7-236,166 22-316,-169-24-189,0-3 1,37-1-225,-31-2 125,1088-24 971,-900 19-1057,-196 7-64,-44-1-183,-1-2 91,1 1 1,-1 0-1,0-1 1,0 1-1,0 0 1,0-1-1,0 1 1,0 0-1,0-1 1,0 1-1,-1 0 1,1-1-1,0 1 1,-1 0-1,1-1 1,-1 1-1,1 0 1,-1 0 0,0 0-1,0 0 1,1 0-1,-1 0 1,0 0-1,0 0 1,0 0-1,0 0 1,0 0-1,0 0 1,0 0-1,0 1 1,-1-1-1,1 0 1,0 1-1,0-1 1,-1 1-1,1 0 1,0-1 0,-1 1 116,-26-12-4421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3.3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26812,'0'0'1284,"0"0"-180,0 0-330,0 0-307,29 26-147,93 84-51,-58-57 46,1-3 0,3-2 0,2-3-315,46 32 269,143 106 74,297 205-163,-322-233-180,1038 672 0,-986-644 0,90 54 0,-242-161 0,127 52 0,-149-79 0,120 51 0,45 37 0,-243-118 0,-1 2 0,-1 1 0,0 2 0,18 20 0,-42-38 0,47 44 0,3-2 0,36 22 0,158 105 0,-240-165-1,-10-8-4,-1-1 0,0 1 1,1-1-1,0 1 0,-1-1 0,1 0 1,0 0-1,0 0 0,0 0 1,0 0-1,0 0 0,0 0 0,0-1 1,0 1-1,1 0 5,-10-1-251,0 0 1,0-1-1,0 0 0,0 0 1,0 0-1,0-1 0,0 0 1,0 0-1,1-1 0,-4-2 251,-23-17-6065,16 5-12439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8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21162,'0'0'5391,"0"0"-3315,0 0-1046,0 0-339,0 0-206,50 14-82,52 17-53,2 5-350,-95-33 28,0 1 1,0 0 0,-1 1-1,1 0 1,-1 0-1,0 1 1,-1 0-1,1 0 1,0 2-29,-3-2 35,-1 0 0,1 0 0,-1 1 1,-1 0-1,1-1 0,-1 1 0,1 4-35,2 4 62,1 1 7,-1 0-1,-1 1 1,-1 0-1,0 0 1,-1 1 0,-1 4-69,2 31 206,-4 23-206,0-50-4,1-15 4,-2 0 0,1 0 0,-2 0 0,1 0 0,-2 0 0,-2 10 0,2-15 0,1 0 0,-1-1 0,0 1 0,-1-1 0,1 1 0,-1-1 0,0 0 0,0-1 0,-1 1 0,0-1 0,1 0 0,-4 2 0,-8 4-151,0 0 0,-1-1-1,0-1 1,-1-1 0,0 0 0,0-1-1,0-1 1,-1-1 0,1 0 0,-1-2-1,0 0 1,0-1 0,-9-1 151,21 0-2404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30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14455,'0'0'10925,"0"0"-7689,0 0-2134,0 0-363,45 0-230,285 4 268,-154-6-395,200 5 135,-284 5-102,-18-1-1399,-23-6-4506,-51-1-1820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30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20505,'0'0'4045,"0"0"-1681,0 0-948,0 0-450,0 0-328,0 0-137,46 10-77,146 31-87,-158-33-196,-1 2 0,0 1 0,-1 1 0,7 5-141,16 7 161,-2-3-45,-5-4-34,-2 3 1,0 1-1,1 4-82,-47-24-2,1-1 0,0 1 0,-1 0 0,1-1 0,0 1 0,-1 0 0,1-1 0,-1 1 0,1 0 0,-1 0 0,1 0 0,-1-1 0,1 1 0,-1 0 0,0 0 0,0 0 0,1 0 0,-1 0 0,0 0 0,0 0 0,0 0 0,0 0 0,0 0 0,0 0-1,0-1 1,0 1 0,-1 0 0,1 0 0,0 0 0,0 0 0,-1 0 0,1 0 0,-1 0 0,1-1 0,-1 1 0,1 0 0,-1 0 2,-2 3-11,1 0 0,0-1-1,-1 0 1,0 0 0,0 0-1,0 0 1,0 0 0,-1 0 11,-15 11-25,-3-1 41,1 2 0,1 0 0,1 2 0,0 0 0,1 1 1,1 0-1,0 2 0,-3 7-16,12-17 2,6-9-13,1 0-1,0 0 0,0 1 0,0-1 0,0 0 0,1 1 0,-1-1 0,0 0 1,0 1-1,1-1 0,-1 1 0,1-1 0,0 1 0,-1-1 0,1 1 0,0 0 1,0-1-1,0 1 0,0-1 0,0 1 12,0-1-651,2-1-1233,10 0-2454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32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51 298 48,'0'0'5635,"0"0"-3285,0 0-386,0 0 429,0 0 853,-8 2-263,-8 0-3580,-5 1 8873,44 0-3728,222 0-4232,-186-3-272,-50 0-29,1 0-1,-1 0 0,1-2 1,-1 1-1,1-1 0,-1 0 1,0-1-1,0 0 0,0-1 1,0 1-1,4-4-14,-9 4 1,0 0-1,0 0 1,0 0-1,-1 0 0,1-1 1,-1 0-1,0 0 1,0 1-1,0-2 1,0 1-1,-1 0 0,0 0 1,0-1-1,0 0 1,0 1-1,-1-1 1,0 0-1,0 0 1,0 1-1,0-1 0,-1 0 1,0 0-1,0-3 0,0 6-1,0-5-3,0 0-1,0 0 1,-1 0-1,0 1 1,0-1 0,-1-1 4,1 5-2,0 0 0,-1 0 1,0 0-1,1 0 1,-1 0-1,0 0 1,-1 0-1,1 1 1,0-1-1,-1 1 0,0 0 1,1 0-1,-3-2 2,-11-6-5,0 0-1,0 0 1,-1 2-1,-1 0 1,0 0-1,1 2 1,-2 0-1,-4 1 6,-9-2-43,-1 2 0,1 1 0,-1 2 0,-12 1 43,40 1 1,1 0 1,-1 1-1,1 0 0,0 0 0,-1 0 0,1 0 0,0 0 0,-1 1 0,1 0 1,0 0-1,0 0 0,1 1 0,-1-1 0,0 1 0,1 0 0,-1 0 1,1 0-1,0 0 0,0 0 0,0 1 0,1 0 0,-1-1 0,1 1 1,0 0-1,0 0 0,0 0 0,0 3-1,-5 11 78,2 0 0,0 0 0,1 0 1,1 1-1,-1 18-78,0 29 327,4-1-1,4 34-326,-3-87 27,1-1-1,1 0 0,-1 0 0,2 0 1,0 0-1,0 0 0,1-1 1,0 0-1,1 0 0,0 0 0,1-1 1,0 0-1,0 0 0,1-1 0,0 1 1,1-2-1,-1 1 0,2-1 1,-1-1-1,5 3-26,10 5 7,0 0 0,1-2 0,1-1 0,-1-1 0,2-1 0,-1-1 0,1-2 0,4 0-7,70 6 0,0-4 0,1-5 0,27-6 0,-6 2 0,-119 1-66,26-2 46,-30 2-47,1 0-1,0 0 1,0 0-1,-1-1 1,1 1-1,0 0 1,-1 0-1,1-1 1,0 1-1,-1 0 1,1-1-1,0 1 1,-1 0-1,1-1 1,-1 1-1,1-1 0,-1 1 1,1-1-1,-1 1 1,1-1-1,-1 0 1,1 1-1,-1-1 1,0 0-1,1 1 1,-1-1-1,0 0 1,0 1-1,1-1 1,-1 0-1,0 0 1,0 1 67,0-9-2860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35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0 290 22026,'0'0'2884,"0"0"-1038,0 0-635,0 0-298,0 0-185,0 0-136,11 3-146,46 13-181,1-3 0,1-2-1,0-3 1,57 1-265,78-9 83,-188 0-82,1 0 0,-1 0-1,0-1 1,0 0 0,0 0 0,0 0 0,0-1-1,0 0 1,-1 0 0,1-1 0,0 0 0,-1 0 0,0 0-1,0 0 1,0-1 0,1-1-1,-2 1-1,0 0-1,-1 0 1,1 0-1,-1-1 1,0 1-1,-1-1 1,1 0-1,-1 0 1,0 0-1,0 0 1,-1-1-1,1 1 1,-1 0-1,0-1 1,-1 1 0,1 0-1,-1-1 1,0-1 1,0-20-14,1 13 7,-1-1-1,-1 1 1,0-1-1,-3-13 8,3 24-1,-1-1 0,1 1 0,-1 0 0,0 0 0,0-1 0,0 1 0,-1 0 0,1 1 0,-1-1 0,0 0-1,0 1 1,0-1 0,0 1 0,-1 0 0,0 0 0,1 1 0,-3-2 1,-3-1-3,-1-1-1,0 1 1,0 1-1,-1 0 1,0 1 0,1 0-1,-1 0 1,0 1-1,-2 0 4,-19-1-50,-1 2 0,-14 2 50,8-1-42,31 0 40,1 0 0,0 1 0,-1 0 1,1 1-1,0-1 0,0 1 0,0 0 0,0 1 1,0 0-1,1 0 0,-1 0 0,1 1 0,0 0 1,0 0-1,-1 1 2,-1 3 12,0 0-1,0 0 1,1 1 0,0 0-1,0 0 1,1 1 0,0 0-1,1 0 1,-2 4-12,-3 12 74,0 1 0,2 0 1,2 0-1,0 1 0,1 0 0,2 0 0,1 19-74,1 93 299,1-132-284,0-1-1,1 0 1,0 0-1,1 1 1,0-1 0,0 0-1,0 0 1,1-1-1,0 1 1,0 0-1,1-1 1,2 5-15,2-1 17,-1-1 0,2 0 0,-1 0 0,1 0 0,0-1 0,1 0 0,5 2-17,7 4 5,1-1 1,0-1-1,1-1 0,1-1 0,0-1 1,0-1-1,1-1-5,308 58 0,-303-62-85,0-1 0,23-2 85,-29 0-446,-14-1-915,-9-3-1416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3.5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27789,'0'0'971,"0"0"-29,1 41-331,0-3-505,2 96 473,7 2-579,2 10 517,15 135 279,-27-281-796,-1 1 0,1-1 0,0 1 0,0-1 0,0 1 0,0-1 0,0 1 0,0-1 0,0 1 0,0-1 0,0 1 0,1-1 0,-1 1 0,0-1 0,0 1 0,0-1 0,0 1 0,1-1 0,-1 0 0,0 1 0,0-1 0,1 1 0,-1-1 0,0 0 0,1 1 0,-1-1 0,1 0 0,-1 1 0,0-1 0,1 0 0,-1 0 0,4-4-464,0-15-526,-2 1 1,0-1-1,-1 1 1,-1-16 989,0 33-47,0-33-3688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3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346 57 22234,'0'0'5859,"0"0"-5059,0 0-127,0 0-145,0 0 48,0 0-32,-58-56-79,29 56-81,5 0-112,0 8-112,1-3-144,-6-5-16,-9 0-96,-10 0-480,0 0-545,33 0-1120,6 0-14551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4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619 369 27597,'0'0'576,"0"0"0,0 0-253,0 0-131,-12-41-64,-2-10-67,-3 1 1,-12-22-62,24 64 15,0-1-1,0 0 1,-1 1 0,0 0 0,-1 1-1,0-1 1,0 1 0,0 1 0,-1-1 0,0 1-1,0 0 1,-1 1 0,0 0 0,0 1-1,0-1 1,0 2 0,-5-2-15,-5-3 45,0 1 18,-1 1 0,0 1 0,0 1 1,0 0-1,0 2 0,-1 0 0,1 2 0,-1 0 0,-13 2-63,28-1 29,0-1 0,-1 1 0,1 0-1,0 1 1,0 0 0,1 0 0,-1 0 0,0 1-1,1-1 1,-1 1 0,1 1 0,0-1 0,0 1-1,0 0 1,1 0 0,-1 0 0,1 0 0,0 1-1,0 0 1,0 0 0,1 0 0,0 0-1,0 1 1,-2 3-29,-3 10 93,1 0-1,0 1 1,1-1 0,2 1-1,0 0 1,1 1 0,0 4-93,-4 90 713,6 73-713,2-91 162,-1-60-153,2 0 1,2 0 0,1 0-1,2-1 1,1 0 0,2 0-1,1 0 1,3-2 0,0 1 0,2-2-1,17 27-9,-32-59-34,0 0 1,1 0-1,-1 1 0,0-1 0,1 0 0,-1 0 0,1 0 0,-1-1 1,1 1-1,-1 0 0,1 0 0,0-1 34,-1 1-89,-1-1 0,0 0-1,1 0 1,-1 0 0,1 1 0,-1-1-1,0 0 1,1 0 0,-1 0 0,1 0 0,-1 0-1,0 0 1,1 0 0,-1 0 0,0 0-1,1 0 1,-1 0 0,1 0 0,-1 0 0,0 0-1,1-1 1,-1 1 0,1 0 0,-1 0-1,0 0 1,1 0 0,-1-1 0,0 1 0,1 0-1,-1 0 1,0-1 0,0 1 0,1 0-1,-1-1 1,0 1 0,0 0 0,1-1 0,-1 1-1,0 0 1,0-1 0,0 1 0,0 0-1,0-1 1,1 1 0,-1-1 0,0 1 0,0 0-1,0-1 1,0 1 89,0-23-6760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5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21418,'0'0'8452,"0"0"-7332,0 0-127,0 0-433,368-47-336,-219 47-224,4 0 0,-14 0 0,-34 0 0,-33 4 0,-24 9 0,-24 4 0,-24 0-320,0-12-705,-5 3-1376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0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1728 24027,'0'0'2895,"0"0"-1535,0 0-637,0 0-339,1-13-175,0 10-197,0-9 49,0 0-1,2 0 1,-1 0 0,2 1 0,-1-1 0,1 1 0,1-1-1,5-7-60,26-37 312,3 3 0,2 1-1,2 1 1,3 3-1,6-3-311,99-83 417,7 6-417,2-1 213,-76 60-157,3 3 0,3 5 0,3 4 0,42-17-56,259-113 259,58-1-259,-46 55 0,-400 131 0,56-15 0,1 3 0,0 3 0,0 2 0,1 3 0,57 3 0,133 3 0,-250 1 0,-3 2-21,-1-3-145,-3 2-19,0-1-1,-1 0 1,1 0-1,0 0 0,-1 0 1,1-1-1,-1 0 1,1 1-1,-1-1 1,1 0-1,-1-1 1,1 1-1,-2-1 186,-17 0-3297,7 1-4413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3.9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375 36 27869,'0'0'501,"0"0"220,0 0-217,0 0-243,0 0 38,0 0 59,6-33-252,-6 31-116,0 1 31,0 1 64,0 0 131,0 0 62,2 9-166,1-1 0,0 0 0,0 0 1,0 0-1,1-1 0,0 1 0,1-1 0,2 4-112,10 18 109,228 393 443,-238-412-552,-5-7 0,0-1 0,0 1 0,0 0 0,0 0 0,-1-1 0,0 1 0,1 0 0,-1 0 0,0 1 0,0-1 0,-1 0 0,1 2 0,-1-5 0,0 0 0,0 1 0,0-1 0,0 0 0,0 1 0,0-1 0,0 0 0,0 1 0,0-1 0,0 0 0,0 1 0,-1-1 0,1 0 0,0 1 0,0-1 0,0 0 0,0 0 0,-1 1 0,1-1 0,0 0 0,0 0 0,-1 1 0,1-1 0,0 0 0,0 0 0,-1 0 0,1 1 0,0-1 0,-1 0 0,1 0 0,0 0 0,-1 0 0,1 0 0,0 0 0,-1 0 0,1 0 0,0 0 0,-1 0 0,1 0 0,-1 0 0,-62 11 0,-1-4 0,0-2 0,-45-4 0,47-1 0,1 2 0,-1 3 0,1 3 0,-24 7 0,78-13-44,-30 11 142,35-12-130,1-1 0,0 1 0,0 0 0,0 0 0,0 0 0,0 0 0,0 0 0,0 0 0,0 0 0,1 0 0,-1 0-1,0 0 1,0 0 0,1 0 0,-1 1 0,1-1 0,-1 0 0,1 1 0,0-1 0,-1 0 0,1 0 0,0 1 0,0-1 0,0 1 32,0-1-73,0-1-1,0 1 1,0-1-1,0 1 1,0-1-1,0 1 1,0-1-1,0 1 1,0-1-1,0 1 1,1-1-1,-1 1 1,0-1 0,0 0-1,1 1 1,-1-1-1,0 1 1,0-1-1,1 0 1,-1 1-1,0-1 1,1 0-1,-1 1 1,0-1-1,1 0 1,-1 0 0,1 1-1,-1-1 74,30 14-5584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0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25 18040,'0'0'3148,"0"0"-965,0 0-169,0 0-843,0 0-264,0 0 88,-6-6-10,-11-13-55,31 29 31,25 19-750,218 129 456,-172-107-486,-82-50-173,0 1 0,-1 0-1,1 0 1,-1 0-1,1 0 1,-1 0-1,1 0 1,-1 1-1,0-1 1,0 1 0,-1 0-1,1-1 1,0 1-1,-1 0 1,1 0-1,-1 0 1,0 2-8,1 2 19,-1 1-1,-1-1 1,1 1-1,-1-1 1,-1 1 0,1-1-1,-2 3-18,0-1 5,0 1-1,0 0 1,-1-1-1,-1 0 1,0 0-1,0 0 1,-1 0-1,0 0 1,0-1-1,-1 0 1,0 0-1,-1 0-4,-21 24 10,-2-1 0,-11 7-10,-14 14 33,43-39-87,-13 12 131,1 1 1,-20 30-78,39-48-89,-1 0 0,2 1 1,-1-1-1,1 1 0,0 0 0,1 1 0,0-1 0,0 0 0,1 1 0,0 0 0,1-1 0,0 10 89,1-15-1203,0-4-974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6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0 347 23643,'0'0'3113,"46"0"-1485,155-1-617,-162 0-835,0-2-1,0-1 1,0-2 0,0-2 0,-1-1-1,-1-2 1,1-2 0,7-5-176,-20 9 88,-1-1-1,0-1 1,-1-1 0,-1-2 0,9-6-88,-25 16 23,0-1 0,0 0 1,-1-1-1,0 1 0,0-1 0,0 0 0,-1 0 0,0-1 1,3-5-24,-5 8 5,0 0 1,-1-1-1,1 0 1,-1 1-1,0-1 1,-1 0-1,1 1 1,-1-1-1,0 0 1,0 0-1,0 0 1,-1 1 0,1-1-1,-1 0 1,0 1-1,-1-2-5,1 4 1,1 1-1,-1 0 1,1-1-1,-1 1 1,0 0-1,0-1 1,0 1 0,0 0-1,1 0 1,-2 0-1,1 0 1,0 0-1,0 0 1,0 0 0,0 0-1,-1 1 1,1-1-1,0 0 1,-2 0-1,-13-5 0,1 0 1,-2 1-1,1 1 1,0 1-1,-1 0 0,0 1 1,-4 1-1,-50-2-7,-10 4 7,19 0-10,32-1 8,0 1-1,0 1 1,0 1-1,1 2 1,0 1-1,-3 2 3,23-5 7,-1 1-1,1-1 1,0 1 0,0 1-1,0 0 1,0 0 0,1 1-1,0 0 1,0 0-1,1 1 1,-1 0 0,2 0-1,-1 1 1,1 0 0,0 0-1,0 0 1,1 1 0,0 0-1,1 0 1,0 0-7,-1 9 53,0 1 1,2-1 0,0 1-1,1 0 1,0 0 0,2 0-1,0 0 1,2 3-54,-2 21 115,1-30-88,-1 0 1,1 0-1,1 1 0,1-1 1,0-1-1,0 1 0,1 0 1,1-1-1,0 0 0,1 0 0,0 0 1,0-1-1,2 1 0,-1-2 1,1 1-1,1-1 0,6 6-27,3 2 7,0 0 0,1-1-1,1 0 1,0-2 0,1-1-1,1 0 1,0-2 0,1 0-1,0-2 1,1 0 0,0-2-1,1 0 1,-1-2 0,1-1-1,1-1 1,18 1-7,144-3 0,-177-2 8,-1 0 0,1-1 0,0 0 0,-1-1 0,1 0-1,-1 0 1,0-1 0,0-1 0,0 0 0,9-4-8,-15 5-116,0 0 0,0 0-1,0 0 1,0 0 0,-1 0 0,1-1 0,-1 0-1,0 1 1,0-1 0,2-4 116,-3 3-420,1 0-1,-1 0 1,0 0 0,-1 0-1,1 0 1,-1-1 0,0 1-1,0 0 1,-1-1 0,1 1-1,-1-2 421,0-7-12557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1.3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69 25980,'0'0'1718,"0"0"-437,0 0-452,0 0-343,0 0-158,0 0-21,26-1 0,409-2 578,-18-10-512,-359 10-321,505-29 169,-368 28-225,-151 4-8,-44 0-113,-22 0-927,16 0 628,-24-1-582,8-3-4524,2-4-13754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1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12998,'0'0'13177,"0"0"-9989,0 0-2361,0 0-259,43 3-288,135 14-50,-171-17-204,1 2 0,-1-1-1,0 1 1,0 1 0,0-1 0,0 1 0,0 0 0,3 2-26,-7-2 23,1-1-1,-1 1 1,0 0-1,-1 0 1,1 0-1,0 0 1,-1 0 0,2 4-23,6 5 63,5 8 63,0 1 0,-1 0 0,-1 1 0,-1 1 1,7 18-127,-13-27 41,-1 1 0,-1 0 0,0 0 0,-1 0 1,-1 0-1,0 1 0,-1-1 0,-1 0 0,0 1 1,-1 4-42,0-13 0,-1-1 1,1 0-1,-1 0 1,0 0-1,0 0 1,-1 0-1,0 0 1,0-1-1,0 1 1,-1-1-1,0 0 1,-2 3-1,-9 8-1,-1 0 1,-17 13 0,1-1 0,-40 41-1,16-14-99,-35 26 100,75-71-1524,16-10-421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6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22234,'0'0'5859,"0"0"-4499,0 0-351,0 0-545,5 267-48,-5-133-15,5 17-65,24 4-16,-1-9-48,6-21-176,-10-21-96,-10-35 0,-9-31 0,-5-29 0,0-9-80,-19 0-688,0-39-897,-5 1-2721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7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678 63 23387,'0'0'3556,"0"0"-2305,0 0-624,-52-10-83,-175-31-191,186 36-274,0 1 0,-1 2 0,0 1 1,-14 4-80,39-2 21,8-1-6,-1 1-1,1 0 0,0 1 0,0 0 0,0 0 1,0 1-1,1 0 0,-1 0 0,1 1 0,-1 0 1,1 1-1,-5 4-14,9-6 23,1 0 0,-1 0 0,1 1 1,0-1-1,0 1 0,1-1 0,-1 1 0,1 0 1,0 0-1,0 0 0,0 1 0,0-1 0,1 0 1,0 1-1,-1-1 0,2 1 0,-1-1 1,1 1-1,-1-1 0,1 1 0,0 0 0,1-1 1,-1 1-1,1-1 0,0 1 0,1 2-23,0-3 6,-1 0 0,1 0 0,0-1 0,1 1-1,-1-1 1,1 0 0,-1 1 0,1-1 0,0-1 0,0 1 0,1 0 0,-1-1-1,0 1 1,1-1 0,-1 0 0,1 0 0,0 0 0,0-1 0,0 1-1,0-1 1,1 0-6,14 7 5,110 50 9,-33-17-3,22 18-11,-90-43 53,0 0 1,-1 2-1,-2 2 0,0 0 0,-1 1 0,5 7-53,-23-21 53,0 1 0,0 0 0,-1 0 0,0 1 0,-1-1 0,0 1 0,0 0 0,-1 0 0,0 0 0,0 0 0,-1 1 0,-1-1 0,1 1-1,-1 3-52,-1-7 23,0 1-1,0-1 1,0 1-1,0-1 0,-1 1 1,0-1-1,-1 1 1,1-1-1,-1 0 0,-1 0 1,1 0-1,-1 0 0,0 0 1,0 0-1,-1-1 1,1 1-1,-1-1 0,0 0 1,-1 0-1,1-1 1,-2 1-23,-4 3 5,-1-1 1,0-1 0,-1 0 0,1-1 0,-1 0 0,0 0 0,0-2-1,-1 1 1,1-1 0,-12 0-6,-22 2 9,0-2 1,-20-3-10,49 0 0,7 0-26,-1-1-1,1 0 1,0-1 0,0 0 0,0 0-1,0-1 1,1-1 0,-1 1 0,1-2-1,0 1 1,0-1 0,0 0 0,0-1-1,1 0 1,0-1 0,0 1 0,1-2-1,0 1 1,-5-7 26,11 13-94,0-1 0,0 1 0,0-1 0,-1 1 0,1-1 0,1 0 0,-1 0 0,0 1 0,0-1 0,1 0 0,-1 0-1,1-1 96,-1-8-2360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59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78 24715,'0'0'1689,"0"0"-750,0 0-253,0 0-86,0 0-42,-3 47 5,-3 51-40,4 8-523,3-89 61,0 0 1,1 0-1,1 0 1,1-1-1,0 1 1,1-1 0,1 0-1,0 0 1,1 0-1,1-1 1,0 0-1,2 0-61,-1 1 49,3 5 20,1 0 1,2 0 0,0-1 0,0-1 0,2-1 0,17 15-70,-29-29 10,0 0 1,0 0-1,1 0 1,0-1-1,0 0 1,0 0-1,0 0 0,0-1 1,0 0-1,1 0 1,-1-1-1,7 1-10,-8-1 0,0-2-1,0 1 0,-1-1 1,1 1-1,0-1 1,-1 0-1,1-1 1,-1 1-1,1-1 0,-1 0 1,0 0-1,1-1 1,-1 1-1,0-1 0,0 0 1,-1 0-1,1 0 1,-1 0-1,3-4 1,7-7-4,-1-1 1,-1-1-1,-1 0 0,0 0 0,0-1 1,-2 0-1,0 0 0,-1-1 0,-1 0 1,0-4 3,4-20-2,-1-1 0,-2-1 0,0-42 2,-4 56 0,-3 30 1,0-1-1,0 1 0,0-1 0,0 0 0,0 1 0,0-1 0,0 1 0,0-1 0,0 0 0,0 1 1,0-1-1,0 1 0,0-1 0,0 1 0,1-1 0,-1 1 0,0-1 0,0 1 0,1-1 0,-1 1 1,0-1-1,1 1 0,-1-1 0,1 1 0,-1-1 0,0 1 0,1 0 0,-1-1 0,1 1 0,-1 0 1,1-1-1,-1 1 0,1 0 0,-1 0 0,1-1 0,0 1 0,-1 0 0,1 0 0,-1 0 0,1 0 1,0 0-1,13 11 17,58 105 95,-48-83-98,1-1 0,15 15-14,-32-38 8,1-1 0,0 0 0,0 0 0,1-1-1,0 0 1,0-1 0,0 0 0,1 0 0,0-1 0,10 3-8,-18-7 2,0 0 1,1 0 0,-1 0 0,1-1-1,-1 1 1,1-1 0,-1 0 0,1 0-1,-1 0 1,0 0 0,1-1 0,-1 1-1,1-1 1,-1 0 0,0 0 0,1 0-1,-1 0 1,0-1 0,0 1 0,0-1-1,0 0 1,0 0 0,0 0 0,-1 0-1,1 0 1,-1-1 0,1 1 0,-1-1-1,0 0 1,0 0 0,1 0-3,3-10-3,1-1 0,-2 1-1,0-1 1,0 0 0,-1 0 0,1-12 3,0 7 0,1-21-3,-1 1 0,-1-1 0,-3 0 1,-2-26 2,1 15-10,-1 42 26,1-1-1,-2 1 1,1 0 0,-1 0-1,0 0 1,-1 0-1,-3-5-15,-14-22-1180,18 34 618,-1-1 1,1 1-1,0-1 0,-1 1 1,0 0-1,0 0 1,1 0-1,-1 0 0,-3-1 562,0 2-16394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0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23675,'0'0'3380,"0"0"-1862,0 0-800,0 0-238,0 0-109,2 3-22,0 1-314,-1-1 1,1 1-1,-1 0 0,0-1 0,0 1 0,-1 0 0,1 0 1,-1 0-1,1 0 0,-1 0 0,-1-1 0,1 1 0,0 1-35,-1 16 80,1 33 52,2-1 0,3 1 1,2-1-1,2 1 0,3-2-132,57 186 261,-6-22-76,-60-197-170,-2-15-14,0 1 1,0 0 0,1 0 0,-1 0 0,1-1 0,0 1 0,1-1 0,-1 0 0,3 4-2,-4-6-72,-1-8-115,0-58 142,3 1 0,2-1 0,4-4 45,-6 49 3,1-1 0,1 1 0,1-1-1,1 2 1,0-1 0,1 1 0,1 0-1,1 1 1,0 0 0,2 0 0,0 1 0,3-3-3,-10 15 1,-1 0 0,1-1 0,0 2 0,1-1 0,-1 0 0,1 1 0,-1 0 0,1 1 0,0-1 0,0 1 0,1 0 0,-1 0 0,0 1 0,3 0-1,6-1 11,1 1 1,-1 0-1,1 2 1,-1 0 0,8 1-12,-18-1 8,1 0 1,0 1-1,-1 0 1,0 0 0,1 0-1,-1 0 1,0 1 0,0 0-1,0 0 1,0 0-1,-1 0 1,1 1 0,-1 0-1,0 0 1,0 0 0,3 5-9,5 8 41,0 1 0,-1 0 1,9 19-42,-14-24 18,24 48 52,-3 2 1,-3 0 0,-2 1 0,7 45-71,-26-92-520,-1 0 1,0-1 0,-1 1 0,-1 11 519,0-28-2,0 0-3213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0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11525,'0'0'12374,"0"0"-8842,0 0-2526,0 0-312,0 0-113,-1 32 36,0-11-510,-6 207 773,7-197-751,2 0 1,1 0-1,1 0 1,2 0 0,1-1-1,1 0 1,3 5-130,0-2 106,-9-25-79,0 0 1,1 0-1,0 0 1,0 0-1,1 0 1,0-1 0,3 5-28,0-9-1016,-4-12 272,-2-15-208,-1 22 806,0-6-361,0-12-380,0 0-3212,0 4-4513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1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316 0 28317,'0'0'1104,"0"0"-239,0 0-321,0 0-240,0 0 0,0 0-63,-143 43-177,104-34-32,1-9-32,0 0-16,-1 0-513,30 0-863,-1 0-1602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3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25596,'0'0'1838,"0"0"-566,0 0-354,0 0-272,0 0-121,4 0-42,1 1-427,1 0 1,0 0-1,0 1 0,-1 0 0,1 0 0,-1 0 1,0 0-1,1 1 0,-1 0 0,0 0 0,-1 1 0,1 0 1,1 1-57,15 9 112,243 145 534,169 68-646,127 48 0,-454-229 0,-51-22 0,47 13 0,-13-6 0,-78-28-1,-9-3 0,0 0 0,0 1-1,0-1 1,0 1 0,0-1 0,0 1 0,0-1-1,0 1 1,0 0 0,0 0 0,-1 0 0,1 0-1,0 0 1,0 1 0,-1-1 0,1 1 0,-1-1 1,-1 0-134,0-1-162,-1 0 178,0 0-1,0 0 1,0 0-1,0 0 1,1 0 0,-1 0-1,0-1 1,0 1-1,0 0 1,0 0 0,0-1-1,0 1 1,0 0-1,0-1 1,1 1 0,-1-1-1,0 1 1,0-1-1,0 1 1,1-1 0,-1 0-1,0 1 1,1-1-1,-1 0 1,1 0 0,-1 0 118,0 0-459,-12-11-3701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9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95 16936,'0'0'9281,"0"0"-6858,0 0-1778,0 0-311,0 0-150,0 0 125,34 2 180,-17-1-413,245 9 853,-162-10-674,653-8 651,-683 8-906,-33 1-4,0-3 0,7-1 4,-42 3-27,-1 0-1,1 0 1,-1-1 0,1 1 0,-1-1-1,0 1 1,1-1 0,-1 1-1,1-1 1,-1 0 0,0 1 0,0-1-1,1 0 1,-1 0 0,0 0-1,0 0 1,0 0 0,0 0-1,0 0 1,0-1 0,0 1 0,0 0-1,-1-1 1,1 1 0,0 0-1,-1-1 1,1 0 27,0-3-639,0-1-1,0 0 1,-1 1-1,0-1 1,0 0-1,0-3 640,-1-6-3491,1 2-8989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29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18617,'0'0'8451,"0"0"-6001,47 15-1530,149 49-362,-180-59-487,0 0 0,0 2 0,0 0 0,-1 0 0,0 2 0,-1 0 0,0 0 0,0 1 0,6 8-71,-15-14 25,4 3 31,-2 1-1,1 0 1,-1 0 0,0 0 0,0 1-1,-1 0 1,-1 1 0,1-1 0,-2 1-1,1 0 1,-1 0 0,-1 1 0,0-1-1,0 1 1,-1-1 0,0 1-1,-1 0 1,0 0 0,-1 10-56,0-10 14,1 4-11,-1 0 1,0 0-1,-1 0 1,-1 0-1,0-1 0,-1 1 1,0 0-1,-1-1 1,-1 0-1,-5 11-3,0-8-88,0 0 0,-1 0 0,-1-2 0,-1 1 0,0-1 0,-1-1 0,0-1 0,-1 0 0,-1-1 0,-11 7 88,24-17-1449,3-2-1280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2.0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24907,'0'0'3634,"0"0"-2369,0 0-209,0 0-496,0 0-159,38 314-81,-14-185-48,-5 9-64,5-4-64,-5-13-144,-4-22 0,-6-22 0,-4-21 0,0-21-192,-5-22-512,0-13-785,5 0-2561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2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26684,'0'0'2417,"0"0"-1824,0 0 223,0 0-512,67 233-144,-67-160-16,0 5 32,0 4 32,0 12 65,0 1-97,0 4-32,0-4-64,14-4-48,6-18-32,-11-26-160,1-21-401,-10-26-623,0 0-2418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3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1 119 21114,'0'0'4236,"0"0"-2486,0 0-786,0 0-282,0 0-295,10-9 30,-5 4-356,8-7 77,0 0 1,1 1-1,0 0 0,1 1 1,0 1-1,1 0 1,0 1-1,6-2-138,-2 6 113,1 1-1,-1 0 1,1 1-1,0 2 1,19 1-113,-2 0 125,-30-1-108,-1 0-1,1 1 0,-1 0 1,1 0-1,-1 1 0,0 0 1,1 0-1,-1 1 0,0-1 1,-1 2-1,1-1 1,0 1-1,-1 0 0,2 2-16,0 1 11,0 0 0,-1 0-1,0 1 1,0 0 0,-1 0-1,0 0 1,-1 1 0,1 0 0,2 8-11,1 6-2,-1 0 1,-1 0 0,0 1-1,-2 0 1,-1 0 0,-2 0 0,0 1-1,-1 13 2,-1-30-3,1 0-1,-2-1 0,1 1 1,-1-1-1,-1 1 0,1-1 1,-1 0-1,0 1 1,-1-1-1,0 0 0,0 0 1,0-1-1,-1 1 1,0-1-1,0 1 0,-1-1 1,0 0-1,0-1 0,0 1 1,-1-1-1,1 0 1,-1-1-1,-1 1 0,1-1 1,0 0-1,-1-1 0,0 0 1,-3 2 3,-5 1-1,-1-1-1,1 0 1,-1-1 0,0 0 0,1-1 0,-14 0 1,-24 0 9,-22-3-9,36 0 14,474-15 1009,6 0-915,-387 15-124,-21 2-307,-1-3 0,0 0 1,9-4 322,-33 1-1364,-8 0-1346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5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92 496,'0'0'20252,"0"0"-14988,0 0-4077,0 0-229,9-12-184,-6 6-711,1 1 0,0 0 1,0 0-1,0 0 0,1 0 1,0 0-1,0 1 0,0 0 1,0 0-1,1 1 0,0-1 0,0 1 1,0 0-1,0 1 0,0-1 1,0 1-1,0 1 0,1-1 1,1 0-64,49-2 486,0 2 1,10 2-487,-15 1 161,-40-2-146,0 2 1,1-1 0,-1 1 0,0 1-1,0 1 1,0-1 0,0 2 0,0 0 0,0 0-1,-1 1 1,0 0 0,0 1 0,0 0-1,-1 1 1,0 0 0,0 1 0,-1 0-1,0 0 1,0 1 0,-1 1 0,0-1-1,0 3-15,-3-4 1,0 0 0,-1 0-1,0 1 1,0 0-1,-1 0 1,0 0-1,-1 0 1,0 0-1,0 1 1,-1-1-1,0 0 1,-1 2-1,1-4-5,-1 0 0,0 1 1,-1-1-1,0 0 0,0 0 1,0 1-1,-1-1 0,0 0 1,0-1-1,-1 1 0,0 0 1,0-1-1,0 1 0,-1-1 0,-4 5 5,-1-2-15,-1-1-1,0 1 1,0-2-1,-1 1 0,0-2 1,-1 1-1,0-1 1,1-1-1,-2 0 0,1-1 1,0 0-1,-1-1 1,-4 0 15,-22 4-63,1-3 1,-1 0 0,-30-3 62,425-1 195,-352 0-185,0 0 1,1 0-1,-1 0 1,1 1-1,-1 0 1,0 0 0,1 0-1,-1 0 1,0 0-1,0 1 1,0 0-1,0 0 1,0 0-1,-1 0 1,1 1-1,0 0 1,-1-1-1,0 1 1,0 0 0,0 1-1,0-1 1,0 1-1,0-1 1,-1 1-11,2 5 37,0-1 0,-1 1-1,0 0 1,0 0 0,-1 0 0,0 0 0,-1 0 0,0 0 0,0 1 0,-1-1 0,0 2-37,0 8 57,0-1 16,0-1 0,-1 1 0,-2 6-73,2-17 13,-1-1 0,0 1 0,0-1 0,0 0 0,-1 0 0,1 0 0,-2 0 0,1 0 0,-1-1 0,1 0 0,-3 2-13,-4 5 1,-2-1 1,0-1 0,0 0 0,0 0-1,-1-1 1,-1-1 0,0 0 0,0-1 0,0 0-1,-1-1 1,0-1 0,0 0 0,0-1-1,-1-1 1,0 0 0,1-1 0,-1-1 0,-2-1-2,7 0-180,2 1 167,0-1 0,0-1 0,0 1 0,0-1 0,-6-3 13,13 4-123,0 0 1,1-1-1,-1 0 0,1 1 1,-1-1-1,1 0 0,-1 0 1,1 0-1,0 0 0,-1 0 1,1 0-1,0 0 0,0 0 1,0 0-1,0-1 0,0 1 1,0 0-1,0-1 0,0 1 1,0-1-1,1 1 0,-1-1 1,1 1-1,-1-1 0,1 0 1,-1 1-1,1-1 0,0 1 1,0-1-1,0 0 0,0 0 123,0-1-7336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5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21146,'0'0'6757,"0"0"-4742,0 0-1332,-8 40-379,-2 5-254,-1 2-1,2 0 0,3 0 0,1 1-1,2 9-48,1-6 105,0 14 250,3 0-1,2 3-354,-3-67 11,1 1 0,-1-1 0,1 1 0,-1-1 0,1 0 1,0 0-1,0 1 0,-1-1 0,1 0 0,0 0 0,0 0 0,0 1 0,0-1 0,0 0 0,1-1 0,-1 1 1,0 0-1,0 0 0,1 0 0,-1-1 0,0 1 0,1-1 0,-1 1 0,0-1 0,1 1 0,-1-1 1,1 0-1,-1 0 0,1 0 0,-1 0-11,54 2 135,-40-2-93,129 1 165,0 2-164,-1-7 0,18-8-43,-82 5-27,76 4 27,-120 3-45,-32 0-62,-2 1 32,0-1 0,0 0 1,0 1-1,0-1 1,0 0-1,0 0 0,0 0 1,0 0-1,0 0 1,1 0-1,-1 0 0,0-1 1,0 1-1,0 0 0,0 0 1,0-1-1,0 1 1,0-1-1,0 1 0,0-1 1,0 1-1,0-1 1,-1 0-1,1 1 0,0-1 1,0 0-1,0 0 0,-1 0 1,1 1-1,-1-1 1,1 0-1,0 0 0,-1 0 1,1 0-1,-1 0 0,0 0 1,1 0-1,-1-1 75,0-10-3100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6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30494,'0'0'1104,"0"259"-239,0-117-561,0-13-304,0-17 0,0-21 0,0-22 0,0-22 0,9-16-368,1-31-769,4 0-2336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7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647 0 27453,'0'0'1443,"0"0"-504,0 0-261,0 0-494,-28 6-99,27-5-84,-49 9 16,-1-2-1,1-3 1,-32 0-17,54-5 11,-50 0 35,1-3 1,-30-6-47,31 4 227,76 5-219,0 0 0,-1 0 0,1 1 1,0-1-1,-1 0 0,1 0 1,0 1-1,-1-1 0,1 0 0,0 1 1,0-1-1,-1 0 0,1 1 1,0-1-1,0 0 0,0 1 0,0-1 1,0 0-1,-1 1 0,1-1 1,0 1-1,0-1 0,0 0 0,0 1 1,0-1-1,0 1 0,0-1 0,0 0 1,0 1-1,0-1 0,1 1 1,-1-1-1,0 0 0,0 1 0,0-1-8,0 6 49,0 380 416,13-385-495,82-3 105,79-12-75,-135 9 47,0 2-1,1 2 1,-1 1 0,33 5-47,-68-4 9,0 0 0,1 0 1,-1 0-1,0 0 0,0 1 1,0 0-1,-1 0 1,1 0-1,0 0 0,-1 0 1,1 1-1,-1-1 0,0 1 1,0 0-1,0 0 0,0 0 1,0 1-1,-1-1 0,1 1 1,-1-1-1,0 1 0,0 0 1,-1 0-1,1 0 0,-1 0 1,1 2-10,0 4 24,1 1 1,-2 0-1,0 0 1,0 1 0,-1-1-1,0 0 1,-1 0-1,0 0 1,-2 9-25,0-13 3,1 0 0,-1 0-1,0 0 1,-1 0 0,0-1 0,0 0-1,0 1 1,-1-1 0,1-1 0,-2 1 0,1-1-1,0 0 1,-1 0 0,0 0 0,0-1-1,-1 0 1,1 0 0,-8 2-3,-15 9 7,-1-2 1,0-2-1,-25 7-7,0-3-365,1-2 0,-2-2 0,1-3 0,-1-2 0,-35-2 365,89-4-2065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8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987 0 16696,'0'0'10327,"0"0"-7611,0 0-1990,0 0-361,0 0-264,-35 2-20,19-2-67,-15 1 30,1 1 0,0 1 0,-1 1 0,2 2 0,-1 1 0,1 2 0,-27 11-44,-2 5 164,2 3 0,1 3 0,1 2 0,2 2 1,-46 41-165,70-51 47,1 1 0,1 1 0,2 1 0,1 2 0,1 0 0,2 1 0,1 1 0,1 1 1,2 1-1,-9 26-47,14-27 15,2 0 0,1 0 0,2 1 0,-1 20-15,1 26 33,4 32-33,2-103-4,0 0-1,1 0 1,0-1 0,0 1-1,1 0 1,0 0 0,0-1-1,1 1 1,1-1 0,-1 0-1,1 0 1,1 2 4,-1-5-4,-1-1 0,2 1-1,-1 0 1,0-1 0,1 0 0,0 0-1,0 0 1,0 0 0,0-1 0,0 0 0,1 0-1,-1-1 1,1 1 0,0-1 0,0 0-1,0-1 1,0 0 0,1 1 4,5 0-13,0 0 0,1-1 0,0 0 0,-1-1 0,1-1 0,-1 0 0,1 0 1,-1-1-1,3-1 13,-7 1-7,1-1 1,-1 0-1,0 0 1,-1-1-1,1 0 1,0 0-1,-1-1 1,0 0 0,0 0-1,-1-1 1,1 0-1,-1 0 1,3-4 6,-1-1-4,0 0 1,-1 0-1,0-1 1,-1 1-1,0-2 0,-1 1 1,0-1-1,-1 0 1,-1 0-1,0 0 1,0 0-1,-1 0 1,-1-1-1,-1 1 0,0-4 4,0 14 0,0 0-1,-1 0 1,0 1-1,0-1 1,0 0-1,0 1 1,0-1-1,0 0 1,-1 1-1,1 0 1,-1-1-1,0 1 1,1 0-1,-1 0 1,0 0-1,-1 0 1,1 0-1,0 0 1,0 0-1,-1 1 1,1 0-1,-1-1 1,1 1-1,-1 0 1,0 0-1,1 0 1,-1 0 0,-15-5 7,0 1 1,-1 0-1,-16-1-7,16 3 2,-28-5-466,0 2 0,0 3 0,-22 1 464,69 2-3461,0 0-6746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0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4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0 18889,'0'0'6146,"0"0"-3723,0 0-1073,0 0-464,0 0-307,10 21-126,67 132 195,-32-78-171,4-1-1,17 16-476,20 29 251,-86-119-250,12 20 48,-12-19-50,1 0 1,-1-1 0,0 1 0,1 0 0,-1-1 0,0 1-1,1 0 1,-1 0 0,0 0 0,0-1 0,0 1 0,0 0 0,0 0-1,0-1 1,0 1 0,0 0 0,0 0 0,0 0 0,0-1-1,0 1 1,-1 0 0,1 0 0,0-1 0,-1 1 0,1 0 0,0-1-1,-1 1 1,1 0 0,-1-1 0,1 1 0,-14 6 3,0 0 1,0-2-1,0 1 1,-1-2 0,-2 0-4,-32 11 30,-25 14 31,31-12-49,-1-1 0,0-2-1,-46 8-11,33-19-2756,57-3-843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29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0 564 26332,'0'0'2607,"0"0"-1636,0 0-552,0 0-241,0-37-42,0-126 78,0-179 800,0 342-1012,1-1 1,-1 0 0,0 0 0,0 1-1,1-1 1,-1 0 0,0 0 0,1 1-1,-1-1 1,1 0 0,-1 1 0,1-1-1,-1 1 1,1-1 0,-1 1 0,1-1-1,0 1 1,-1-1 0,1 1 0,0-1-1,-1 1 1,1 0 0,0-1 0,-1 1-1,1 0 1,0 0 0,0-1 0,-1 1-1,1 0 1,0 0 0,0 0-3,33-2 136,-23 1-88,89-2 160,72 6-208,-164-2 0,0-1 1,0 1-1,0 1 0,0-1 1,-1 1-1,6 2 0,-11-3 0,0 0 1,0 0-1,-1 0 1,1 0-1,0 0 1,0 0-1,-1 0 1,1 0-1,-1 1 1,1-1 0,-1 1-1,0-1 1,1 1-1,-1 0 1,0-1-1,0 1 1,0 0-1,0 0 1,-1 0-1,1 0 1,0 0-1,-1 0 1,1 0-1,-1 0 1,0 0-1,0 0 1,1 0-1,-1 0 0,-2 122 167,-1-32-89,4-1 1,5 1 0,15 87-79,-9-118-19,2-1-1,3 0 1,3-2 0,4 6 19,-21-57-145,-3-6 81,1 1-1,-1-1 1,1 1 0,-1-1-1,1 1 1,-1-1-1,1 1 1,0-1-1,0 0 1,0 1-1,0-1 1,0 0-1,0 0 1,0 0-1,0 0 1,0 0-1,0 0 1,1 0 0,-1 0-1,0 0 1,1 0-1,-1-1 1,1 1-1,0 0 65,8-1-2169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0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479 235 17288,'0'0'2561,"0"0"-461,0 0-462,0 0-323,15-28-194,42-88-270,-55 112-780,0 1 1,0-1-1,0 0 1,-1 0-1,1 0 1,-1 1-1,0-1 1,0 0-1,0 0 0,-1-1 1,0 1-1,0 0 1,0-2-72,0-4 330,0 9-311,0 0 0,0 1-1,0-1 1,0 0 0,-1 0 0,1 1 0,0-1-1,0 0 1,0 1 0,-1-1 0,1 0 0,0 1 0,0-1-1,-1 0 1,1 1 0,-1-1 0,1 0 0,-1 1 0,1-1-1,-1 1 1,1-1 0,-1 1 0,1 0 0,-1-1-1,0 1 1,1-1 0,-1 1 0,0 0 0,1-1 0,-1 1-19,-26-3 156,19 3-90,-79-3 605,-61 7-671,120-2 30,-1 2 1,1 0-1,1 2 0,-1 1 0,1 1 1,0 2-1,-6 3-30,30-12 22,0 1 0,-1-1-1,1 0 1,0 1 0,0 0 0,0 0-1,0 0 1,1 0 0,-1 0 0,0 0-1,1 1 1,0 0 0,-1-1 0,1 1 0,0 0-1,0 0 1,1 0 0,-1 0 0,1 0-1,-1 0 1,1 1 0,0-1 0,0 0 0,1 1-1,-1-1 1,0 1 0,1-1 0,0 1-1,0-1 1,0 1 0,1-1-22,-1 1 28,0-1-1,1 0 1,-1 1 0,1-1 0,0 0-1,0 0 1,1 0 0,-1 0-1,0 0 1,1 0 0,0 0-1,0-1 1,0 1 0,0 0 0,0-1-1,0 0 1,1 1 0,-1-1-1,3 1-27,7 6 58,0-1 0,1 0 0,12 5-58,-8-4 58,16 8 20,15 7 9,0 3-1,-2 2 1,-1 2-1,-1 3-86,-31-24 11,-1 1 1,-1 0-1,0 1 0,0 0 0,-2 1 0,1 0 0,-1 1 1,-1 0-1,-1 0 0,0 0 0,-1 1 0,0 0 1,-1 1-1,-1-1 0,2 14-11,-2-8-1,-1 1 1,-2-1 0,0 0-1,-1 1 1,-1-1-1,-3 14 1,4-32 0,-1 0-1,-1 0 0,1 0 1,0 0-1,-1 0 1,1 0-1,-1 0 1,0-1-1,0 1 0,0-1 1,0 0-1,0 1 1,-1-1-1,1 0 0,-1 0 1,0 0-1,1-1 1,-1 1-1,0-1 0,0 1 1,0-1-1,0 0 1,0 0-1,0 0 1,0-1-1,-3 1 1,-12 2-4,0-1 0,0 0 0,0-1 1,-7-2 3,11 1-4,2 0 0,1 0 0,-1-1 0,1 0 0,0 0 0,0-2 1,0 1-1,0-2 0,-5-1 4,12 3-1,-1-1 0,0 1 1,1-1-1,-1 0 0,1 0 0,0-1 1,0 0-1,0 1 0,1-1 0,-1 0 0,1-1 1,0 1-1,0-1 0,0 1 0,1-1 1,0 0-1,0 0 0,0 0 0,0-2 1,-1-4 24,0 0 0,1 0 0,1 0 0,0-1 0,1 1 0,0 0-1,0-1 1,1 1 0,1 0 0,0 0 0,0 0 0,1 0 0,1 0 0,0 0 0,0 1 0,1 0-1,0 0 1,1 0 0,0 0 0,1 1 0,0 0 0,0 1 0,4-4-24,49-46 90,3 2 1,8-1-91,-67 54-61,1-1-1,-1 1 0,0-1 1,0 0-1,0-1 0,0 1 1,-1-1-1,0 1 1,0-1-1,0 0 62,-1 1-1313,-2 4-997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1.9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566 0 16071,'0'0'6969,"0"0"-4488,0 0-1307,0 0-355,0 0-40,7 9-48,-2-4-662,-1 1 1,0-1-1,0 1 0,-1 0 1,1 0-1,-2 0 1,1 1-1,0-1 0,-1 0 1,0 1-1,-1 0 0,0 0 1,0-1-1,0 4-69,-1-5 34,2 24 182,-2 0 0,-2 11-216,1-30 30,0 0 1,-1 0-1,-1-1 0,0 1 0,0-1 0,0 0 0,-1 1 0,-5 7-30,-3 0 7,-1 0 0,0 0-1,-1-2 1,-1 0 0,0 0 0,-1-1-1,0-1 1,-2-1 0,1 0-1,-1-2 1,-1 0 0,0-1 0,0 0-1,-1-2 1,0 0 0,0-1 0,0-2-1,-1 0 1,-19 1-7,-76-4-16,113-1 14,-1 0-1,1-1 1,-1 1-1,1-1 0,-1 0 1,1 0-1,0 0 1,-1-1-1,1 1 1,0-1-1,0 0 1,0 1-1,0-2 1,0 1-1,0 0 1,1 0-1,-3-3 3,1 0-3,0-1 0,1 1 0,-1-1 0,1 1 0,1-1 0,-1 0 0,1 0 0,0 0 0,-1-5 3,-2-14-2,1 0 0,2 0 0,0 0 0,2-18 2,0 40 1,0-5 1,0 0-1,1 0 1,-1 1 0,2-1 0,-1 0 0,1 1-1,0 0 1,1-1 0,-1 1 0,1 0 0,1 0 0,0 0-1,0 1 1,0-1 0,0 1 0,1 0 0,0 0-1,1 0 1,-1 1 0,1 0 0,0 0 0,0 1-1,1-1 1,-1 1 0,3 0-2,4-4 11,1 0 0,1 1 0,-1 1-1,1 0 1,0 1 0,1 1 0,-1 1 0,1 0-11,20-2 215,0 2 1,34 2-216,-65 1 24,0 1 1,0-1 0,0 1-1,-1 1 1,1-1-1,0 1 1,-1 0 0,1 0-1,-1 0 1,1 0-1,-1 1 1,0 0 0,0 0-1,0 0 1,0 0 0,-1 0-1,0 1 1,1 0-1,-1 0 1,0 0 0,-1 0-1,1 0 1,-1 1 0,2 3-25,4 9 47,-1 1 0,0-1 1,-2 1-1,0 1 0,-1-1 1,0 5-48,4 54 90,-3 1 0,-3-1-1,-5 12-89,2 17 51,3-33-20,-2 60 61,-1-116-86,-1 1-1,-1-1 1,0 1 0,-1-1 0,-1 0-1,-3 5-5,7-20-257,-10 18 732,-1-14-5153,12-6-3041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39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43 173 11637,'0'0'6182,"0"0"-2725,0 0-775,0 0-785,-7 7-777,-22 18-320,22-18-58,7-7-115,0 0-107,0 0-10,0 0-11,7 0-62,84 0 85,0-4-1,11-6-521,542-91 595,-607 95-588,0 1-1,0 3 0,9 1-6,-42 0-92,1 1 1,-1-1-1,1 0 1,-1 0-1,0 0 1,1 0-1,-1-1 0,0 0 1,0 0-1,0 0 1,0 0-1,-1-1 1,1 1-1,0-1 1,-1 0-1,0 0 0,0 0 1,0-1-1,2-3 92,-3 5-700,-1 0 0,1 0-1,-1-1 1,0 1 0,0 0-1,0-1 1,0 1 0,-1-1 0,1 0-1,-1 1 1,1-1 0,-1-1 700,0-1-20223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39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27389,'0'0'835,"0"0"200,0 0-243,0 0-250,0 0-110,44 32-85,145 104-91,-97-67 236,38 38-492,-105-85 76,-12-11-34,10 8 59,-1 1-1,-1 1 1,11 15-101,-29-32 12,-1 0-1,1 0 1,-1 1-1,0-1 1,0 1-1,-1-1 1,1 1 0,-1 0-1,0-1 1,0 1-1,-1 0 1,1 0-1,-1 0 1,0 0-1,0 0 1,-1-1-1,0 6-11,-1-2 3,0 1 0,0-1 0,-1 0 0,0 0-1,-1 0 1,1 0 0,-1 0 0,-1-1 0,-2 4-3,-51 58 1,-3-2 1,-3-2 0,-43 31-2,96-86 0,11-9-331,-10 7 613,7-7-7879,9-1-127,4 0-7960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37.9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2276 25228,'0'0'1918,"0"0"-867,0 0-355,0 0-237,0 0-123,15 1 27,102 14 1243,44 15-1606,-151-28 22,118 18 312,1-5 0,67-3-334,265-10 345,-231-4-270,-90 3-75,0 1 0,-1-5 0,69-14 0,125-25 0,112-17 0,-289 32 0,125-40 0,58-35 0,242-113 0,-407 139 0,116-47 0,-146 61 0,-1-6 0,21-9 0,12-11 0,-3-8 0,89-69 0,85-56 0,117-105 0,-403 276 0,-3-3 0,-2-2 0,42-55 0,36-45 0,-64 74 0,-70 80 0,1 0 0,-1 1 0,1-1 0,-1 0 0,0 0 0,1 0 0,-1 0 0,0 0 0,0 0 1,0 0-1,0 0 0,0 0 0,0 1 0,0-1 0,0 0 0,0 0 0,0 0 0,-1 0 0,1-16-14,-16 16-797,-46 1-3055,34 0-1529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38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28845,'0'0'798,"0"0"-6,0 0-269,0 0-261,0 0-86,52-1 8,167-5-8,21 5 315,-231 1-458,-1 0 0,0 0 1,1 1-1,-1 1 0,0-1 1,0 1-1,0 1 0,6 2-33,-11-4 11,0 1 0,0-1-1,0 1 1,-1 0-1,1 0 1,-1 0-1,1 0 1,-1 0 0,0 1-1,1-1 1,-2 1-1,1 0 1,0-1-1,0 1 1,-1 0 0,1 0-1,-1 0 1,0 0-1,0 0 1,0 1-1,0-1 1,-1 0-1,1 0 1,-1 3-11,3 55 0,-2 0 0,-3 0 0,-3-1 0,-3 1 0,-9 35 0,5-31 0,2 1 0,3 0 0,3 0 0,4 3 0,0 21-141,0-87-689,-3-7-1694,-9-14-4370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4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444 433 22170,'0'0'4480,"0"0"-2736,0 0-898,0 0-390,3 14-133,-1-6-266,-2-4-32,0 0 0,1 0 0,0 0-1,0-1 1,0 1 0,0 0 0,1 0 0,0-1-1,-1 1 1,1-1 0,0 0 0,1 1-1,-1-1 1,1 0 0,-1 0 0,1-1-1,0 1 1,0 0 0,0-1 0,0 0-1,1 0 1,-1 0 0,4 2-25,13 1 128,0-1 0,1-1 0,0 0 0,-1-2 0,1 0 0,0-1 0,15-3-128,-13 2 56,-17 1-51,0-1 0,0 1 0,-1-1 0,1 0 0,-1-1 0,1 1 0,-1-1 0,1 0 0,-1-1 0,0 1-1,0-1 1,0 0 0,0 0 0,-1-1 0,5-3-5,-4 1 9,0 1-1,0-1 1,-1-1 0,1 1 0,-1-1-1,-1 1 1,1-1 0,-1 0 0,-1-1-1,3-6-8,1-16 25,-1-1 0,-1 1-1,-2-1 1,-1 0 0,-2-15-25,1 16 4,-1 25-4,1 0 0,-1-1 0,0 1 0,0 0 0,0 0 0,-1 0 0,1 0 0,-1 0 0,-1 0 0,1 0 0,-1 0 0,1 1 0,-1 0 0,-1-1 0,1 1 0,-1 0 0,1 0 0,-1 1 0,0-1 0,0 1 0,-4-2 0,-9-6 0,-1 1 0,0 1 0,0 1 0,0 0 0,-6 0 0,-12-3 0,0 1 0,0 2 0,0 2 0,-1 1 0,-12 1 0,-37 1-3,-64 7 3,140-3-2,-1 0 0,1 0 0,-1 1 0,1 1 0,-1 0 0,1 0 1,0 1-1,1 0 0,-1 1 0,1 0 0,0 1 0,0 0 0,-7 6 2,10-7 12,-1 1 0,1 0-1,1 1 1,-1 0 0,1 0 0,0 0 0,1 0 0,0 1-1,0 0 1,0 0 0,1 0 0,0 0 0,1 0 0,0 1-1,0-1 1,1 1 0,0 2-12,0-1 41,-3 75 270,5-78-282,-1 1-1,1 0 1,0 0 0,1-1 0,0 1 0,0-1-1,0 1 1,1-1 0,3 5-29,1-1 9,1 0 0,1-1 0,0 0 1,0-1-1,0 0 0,1 0 0,1-1 0,0-1 1,0 1-1,0-2 0,1 1-9,23 11-2,2-2 1,0-1-1,3-1 2,2 0-406,1-3 0,0-2 0,1-1 0,0-3 0,0-1 0,36-2 406,-76-2-2590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05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1 210 13446,'0'0'11480,"0"0"-8425,0 0-2100,0 0-200,0 0-64,11 33-51,82 239-32,-82-241-563,11 29 83,-3 1-1,-3 1 1,-2 1-1,-3 2-127,-8-51 16,-2-12-32,-4-174-205,2-84 288,1 245-63,1-1 0,1 1 1,-1 0-1,2 0 1,-1 0-1,2 0 0,-1 0 1,2 0-1,-1 1 1,1 0-1,1 0 0,0 0-4,5-5 21,1 1-1,0 0 0,1 1 1,0 0-1,1 1 0,0 1 0,7-5-20,15-8 58,1 2-1,1 1 0,0 1 0,2 3 0,0 1 0,1 2 0,17-3-57,3 3 36,0 3-1,1 2 1,0 3-1,56 3-35,-90 2-112,-13 0 151,0 1-1,0 0 0,0 1 1,0 1-1,0 0 1,5 3-39,-17-4-52,1 0 1,-1 0-1,0 0 1,0 1-1,-1-1 1,1 1-1,0 0 1,0 0-1,-1 0 1,1 0-1,-1 0 1,0 1-1,1-1 1,-1 1-1,0-1 1,0 1-1,-1 0 1,1 0-1,-1 0 1,1 0-1,-1 0 1,0 0-1,0 0 1,0 0-1,-1 0 1,1 1-1,-1-1 1,0 0-1,1 0 1,-1 1-1,-1-1 52,1 22-2140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3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7812,'0'0'17215,"0"0"-12855,0 0-3365,0 0-373,-1 47-214,-2 10-281,-2 222 439,5 68 56,0-346-649,0-1 1,1 0-1,-1 0 1,0 1-1,1-1 1,-1 0-1,1 0 1,-1 0-1,1 1 1,-1-1-1,1 0 1,-1 0-1,0 0 1,1 0-1,-1 0 1,1 0-1,-1 0 1,1 0-1,-1 0 0,1 0 1,-1 0-1,1 0 1,-1-1-1,0 1 1,1 0-1,-1 0 1,1-1 26,1 1-108,4-1-210,0-1 0,0 0 0,0-1 1,0 1-1,-1-1 0,1 0 0,-1 0 0,1-1 1,0-1 317,22-13-3944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5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27389,'0'0'939,"0"0"-368,0 0-246,0 0-200,3 0 153,-1 1-233,0-1-1,0 1 1,0-1 0,-1 1-1,1 0 1,0 0 0,-1 0-1,1 0 1,-1 0 0,1 0-1,-1 0 1,1 0 0,-1 1-1,0-1 1,1 1 0,-1-1-1,0 1 1,0-1 0,0 1 0,0 0-1,0 0-44,22 48 425,-14-29-254,38 78 384,186 375 500,-148-318-1059,102 139 4,162 211 0,69 44 0,-395-522 0,-4-1 0,-1 1 0,0 0 0,8 23 0,2 2 0,-28-53 0,0 0 0,0 0 0,0 0-1,0 0 1,0 0 0,0 0 0,0 0 0,0 0 0,0 0 0,0 0 0,0 0-1,1 0 1,-1 0 0,0-1 0,0 1 0,0 0 0,0 0 0,0 0 0,0 0-1,0 0 1,0 0 0,0 0 0,0 0 0,0 0 0,0 0 0,0 0-1,0 0 1,0 0 0,0 0 0,1 0 0,-1 0 0,0 0 0,0 0 0,0 0-1,0 0 1,0 0 0,0 0 0,0 0 0,0 0 0,0 0 0,0 0 0,0 0-1,0 0 1,0 0 0,0 0 0,0 0 0,1 0 0,-1 0 0,0 0-1,0 0 1,0 1 0,-1-10-46,-3-6-229,-1 1 0,-1-1 0,0 1 0,-1 0 0,-1 0 0,0 1 0,-8-9 275,-14-27-7995,26 39-14799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3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151 462 28493,'0'0'902,"48"-14"-486,-48 14-416,67-20 239,-1-3 0,3-4-239,-63 25 10,0-1 1,0-1 0,0 1 0,0-1 0,0 0 0,-1 0 0,0-1 0,0 1-1,0-1 1,0 0 0,-1-1 0,0 1 0,0-1 0,0 0 0,-1 0 0,0 0-1,0 0 1,0-1 0,-1 1 0,0-1 0,0 1 0,-1-1 0,1-4-11,1-2 6,0-1 11,0 0 1,-1-1 0,-1 1-1,0 0 1,-1-1 0,-1 1-1,0 0 1,-2-7-18,2 17 11,0 0 0,-1 1 0,1-1 0,-1 1 0,0-1 0,-1 1-1,1 0 1,0 0 0,-1 0 0,0 0 0,1 0 0,-1 1 0,0-1 0,-1 1 0,1 0 0,0 0 0,-1 0-1,1 0 1,-4-1-11,-9-4 32,-1 1-1,-1 0 1,-10-2-32,24 7 8,-28-5 45,0 2 0,0 0 1,0 3-1,-31 1-53,32 0 19,26 0-11,-1 0 0,1 1 0,-1-1 0,1 1 0,-1 0 0,1 1 0,0-1 0,-1 1 0,1 0 0,0 0 0,0 1 0,0 0 0,1-1 0,-1 2 0,1-1 0,-1 0 0,1 1 0,0 0 0,1 0 0,-4 3-8,2 1 39,0 0-1,1 0 1,-1 1 0,2-1-1,-1 1 1,1 0 0,0 0-1,1 0 1,0 0 0,1 0-1,0 0 1,0 2-39,-2 31 291,3 1 0,2 16-291,-2-57 2,0 0 1,1 0 0,-1 0 0,0 0 0,1 0 0,-1-1 0,1 1 0,0 0 0,0 0 0,0-1 0,-1 1 0,2 0-1,-1-1 1,0 1 0,0-1 0,0 1 0,1-1 0,-1 0 0,1 0 0,-1 1 0,1-1 0,-1 0 0,1 0 0,0 0 0,-1-1-1,1 1 1,0 0 0,0-1 0,1 1-3,6 1-42,-1-1 1,1 0-1,0 0 0,0-1 0,8-1 42,0 1-177,-16 0 103,0 0 1,0 0-1,1 1 1,-1-1-1,0 0 1,1 0-1,-1 0 0,0 0 1,1-1-1,-1 1 1,0 0-1,0 0 1,1-1-1,-1 1 0,0-1 1,0 1-1,0-1 1,1 0-1,-1 1 0,0-1 1,0 0-1,0 0 1,0 1-1,0-1 1,0 0-1,-1 0 0,1 0 1,0 0-1,0-1 1,-1 1-1,1 0 1,0 0-1,-1 0 0,1-1 1,-1 1-1,0 0 1,1 0-1,-1-2 74,2-19-4989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4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0 26300,'0'0'1638,"0"0"-477,0 0-350,0 0-235,0 0-157,0 38-102,0 260 316,0-166-353,-6 1 0,-12 52-280,15-146-785,1-23-241,2-34 94,3-8-1162,13-4-2545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28397,'0'0'928,"0"0"129,0 0-465,0 0-224,0 0 49,9 310-65,1-202-32,9 4-96,0-4-112,-5-9-112,-4-22 0,-5-12 0,-5-18 0,0-17-224,0-21-496,0-9-753,0 0-3073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7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21418,'0'0'3175,"0"0"-1388,0 0-845,0 0-208,0 0-49,0 0-42,0 0-35,0 0-50,0 0-104,4 0-49,894 0 1173,-299 0-5085,-612-1 626,-5-6-3181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7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26780,'0'0'1652,"0"0"-502,0 0-419,0 0-302,0 0-151,30 13-38,99 41-11,-121-50-190,0 0-1,0 0 1,0 0-1,0 1 1,-1 0-1,0 1 0,0 0 1,0 0-1,-1 0 1,0 1-1,0 0 1,-1 0-1,1 0 1,-2 1-1,1 0 1,-1 0-1,0 0 1,2 8-39,-2 2 74,-1 1 1,-1-1-1,0 1 1,-2-1-1,0 1 1,-1-1-1,-2 9-74,3-16 13,-2 2-7,0 0-1,-1-1 0,0 1 1,-1 0-1,0-1 0,-1 0 1,-1 0-1,0 0 1,0-1-1,-8 10-5,-13 16-2,-1-2 1,-18 15 1,39-42-49,-50 49 167,53-54-174,0 0 0,1 0 0,-1 0 1,-1-1-1,1 0 0,0 1 0,0-1 0,-1-1 1,1 1-1,-1-1 0,0 1 0,0-1 0,1-1 1,-2 1 55,6-1-1300,0 0-1026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8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1 138 21946,'0'0'3095,"0"0"-1164,0 0-759,0 0-513,0 0-30,42 0-5,20 1-397,215-3 646,54-12-85,225-5-205,-307 19-658,-249-7-915,2-10-329,-1-28-363,-1 43 1060,-1 1-1,1-1 1,0 0 0,-1 0 0,1 0-1,-1 0 1,1 1 0,-1-1-1,0 0 1,0 0 0,0 1 0,0-1 622,-8-9-10157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4:48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1 24923,'0'0'2530,"0"0"-919,0 0-605,42 14-337,136 50-180,-167-60-436,-1 0 0,1 0 0,-1 1 1,0 0-1,-1 1 0,1 0 0,-1 1 1,0 0-1,-1 0 0,1 1 1,0 2-54,-2-2 51,-1-1 1,0 1 1,0 0-1,-1 0 0,0 0 0,-1 1 0,0-1 1,-1 1-1,1 0 0,-1 0 0,-1 1 1,0-1-1,0 1 0,-1-1 0,0 5-52,0-1 17,-1 0 0,0 0 0,-1 0 0,-1 0 1,0 0-1,0 0 0,-1 0 0,-1-1 0,0 1 0,-3 4-17,-5 6 0,-2-1 0,0-1 0,-1 0 0,-1-1 0,-1-1 0,-14 13 0,-6 3 0,-1-3 0,-1-1 0,-4 0 0,29-23-217,0 0 0,-1 0 0,0-1 0,0-1 0,-1-1-1,1 0 1,-1-1 0,-14 1 217,26-4-5669,4-1-14586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5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27741,'0'0'1921,"0"0"-1025,0 0-240,0 280-384,0-198-31,-9 4-49,-1-9-48,10-3-64,0-10 32,0-16-96,0-14-16,0-12 0,0-18-80,10-4-208,28 0-241,0 0-399,-19-13-753,-9-4-4706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5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36 28669,'0'0'691,"42"-6"144,131-17-243,-159 21-506,1 0 0,-1 1 0,0 0-1,1 1 1,11 1-86,-24 0 13,0 0 1,0 0-1,0 1 1,1-1-1,-1 0 1,0 1 0,0-1-1,-1 1 1,1-1-1,0 1 1,0 0-1,-1 0 1,1 0-1,-1 0 1,0 0-1,1 0 1,-1 0-1,0 0 1,0 1-1,-1-1 1,1 0-1,0 2-13,5 15 27,-1-1 1,-1 1-1,-1 0 0,-1 0 0,0 0 1,-2 0-1,0 0 0,-1 7-27,0 14 9,1-29-7,0 0 0,-1 0-1,0 1 1,-1-1 0,0 0 0,0 0 0,-2-1 0,1 1 0,-1-1 0,-1 1-1,0-1 1,0 0 0,-1-1 0,0 1 0,-1-1 0,0-1 0,0 1-1,-1-1 1,0 0 0,-1 0-2,-2 1 0,-1 0 1,0-1-1,0 0 0,0 0 0,-1-2 1,0 1-1,0-2 0,-1 0 0,0 0 0,0-1 1,-4 0-1,-20 2-6,-1-2-1,0-1 1,-30-2 6,68-1 48,11-3 168,154-29 186,1 7 0,27 5-402,341 1-75,-522 20 191,-9 1-633,-8 0-2028,-26 5-2804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7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26412,'0'0'1569,"0"0"-737,0 0-330,0 0-129,0 0 51,0 6 155,-4 617 1457,4-619-2252,16-4-681,-3 0 207,16-1 112,-28 0 266,0 1-1,0 0 1,0-1 0,0 1 0,0-1 0,0 1-1,0-1 1,0 1 0,0-1 0,0 0 0,-1 0-1,1 1 1,0-1 0,0 0 0,-1 0 0,1 0-1,-1 0 1,1 0 0,0 0 0,-1 0 0,0 0-1,1 0 1,-1 0 312,5-10-21052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5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487 39 23099,'0'0'2454,"0"0"-1558,0 0-397,0 0-341,0 0-132,2-6 30,4-20 222,-4 20 312,-2 6 162,0 0-16,0 2-120,0 32-185,-1 22-92,2 0 0,2 0 1,3-1-1,11 45-339,-7-62 89,1 1 3,-2 0 0,-1 1 0,-2-1 0,-2 2 1,-2 0-93,-2-40 29,-10-1 19,-46 0-8,-28 0 55,-13-4-95,68 1-1,1 0-1,0-3 1,0 0-1,0-2 1,-11-4 1,-22-13-135,-16-5-3545,70 29-2382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7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40 27116,'0'0'1785,"0"0"-827,0 0-155,0 0-341,42-7-206,129-21-78,-131 24-107,-40 4-69,0 0 0,1 0 0,-1 0 0,0 0 0,1 0-1,-1 0 1,0 0 0,1 0 0,-1 0 0,0 0-1,1 0 1,-1 0 0,0 0 0,0 0 0,1 0-1,-1 1 1,0-1 0,0 0 0,1 0 0,-1 0-1,0 0 1,0 1 0,1-1 0,-1 0 0,0 0-1,0 1 1,0-1 0,0 0 0,1 0 0,-1 1-1,0-1 1,0 0 0,0 0 0,0 1 0,0-1 0,0 0-2,3 21 21,-1 0 0,-1 1 0,-2-1 0,0 0 0,-1 7-21,0-13-4,1-3 0,-1 0 0,0 0 0,-1-1 1,-1 1-1,0-1 0,0 0 0,-1 0 0,0 0 0,-1-1 1,0 1-1,-1-1 0,0-1 0,-4 4 4,5-6-1,0 0 1,-1-1-1,0 1 1,0-2-1,0 1 1,-1-1-1,0 0 1,0 0-1,0-1 1,0 0-1,-1-1 1,0 1-1,1-2 1,-1 1-1,0-1 1,-1-1-1,-1 1 1,-71-2-320,82-1 320,-1 1 0,1-1 0,0 0 1,0 0-1,0 0 0,0 0 0,0 1 0,0-1 0,0 0 0,0 0 0,0 0 1,1 0-1,-1 1 0,0-1 0,0 0 0,1 0 0,-1 1 0,0-1 0,1 0 0,-1 0 1,1 1-1,0-1 0,5-3 20,0 0 0,0 1 0,0-1 0,1 2 0,-1-1 0,1 1 0,-1 0 0,1 0 0,0 1 0,0 0 0,0 0 0,1 0-20,93-3 118,-88 5-108,22-2 13,-25-1-4,0 2 1,1-1-1,-1 2 0,0-1 0,1 1 1,-1 1-1,0 0 0,0 0 0,0 1 0,0 0 1,6 4-20,-7-1 31,0 0 1,0 1-1,-1 0 1,1 1-1,-2-1 1,1 2-1,-1-1 1,-1 1-1,1 0 1,-1 0-1,-1 1 1,0 0 0,0 0-1,-1 0 1,0 1-1,-1-1 1,0 1-1,-1 0 1,0 0-1,-1-1 1,0 2-1,-1 3-31,1 3 21,-1-7-13,0 0-1,0 0 1,-1 0-1,-2 8-7,1-15 0,1 1 0,-1-1 0,1 1 0,-1-1 0,0 0 0,-1 0 0,1 0 0,-1 0 0,0-1 0,0 1 0,0-1 0,0 1 0,-2 0 0,-7 6 2,-1-1 1,0 0-1,0-1 0,-1 0 0,0-2 1,0 1-1,0-1 0,-1-1 1,0-1-1,0 0 0,-16 1-2,-25 2-109,0-3 0,-42-2 109,-37 3-1344,109 2-1534,10 8-4905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8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28477,'0'0'992,"0"0"-47,0 0-241,9 288-416,1-188 49,4 12-17,1-13 0,-1-9-144,5-12-16,-9-22-112,4-22-48,-4-21 0,4-13-288,15 0-304,9-60-433,-24 13-1056,6-5-4578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8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28989,'0'0'811,"0"0"56,0 0-258,9 41-393,30 132-134,-35-151-62,-1 0-1,-1 0 0,-1 15-19,-1-33 24,-1 0 0,1 1-1,1-1 1,-1 1 0,0-1-1,1 0 1,0 1-1,0-1 1,1 0 0,-1 0-1,1 0 1,-1 0 0,2 0-1,-1 0 1,0 0-1,1 0 1,-1-1 0,1 0-1,3 3-23,-2 0 51,1-1 1,0 0-1,1-1 0,-1 1 0,1-1 0,0 0 0,0-1 0,0 1 0,0-1 0,1 0 0,-1-1 0,5 2-51,4-1 15,0-1-1,1 0 1,-1 0-1,1-2 1,3 0-15,80 1-3,109-3-162,-203 2 105,0-1 0,1 1 1,-1-1-1,0-1 0,1 1 0,-1-1 1,0 0-1,0 0 0,0 0 1,1-1 59,-4 1-192,0 1 1,0-1 0,0 0 0,0 1 0,0-1 0,0 0-1,-1 0 1,1 0 0,-1 0 0,1-1 0,-1 1 0,0 0-1,0-1 1,0 1 0,0 0 0,0-1 0,-1 1-1,1-1 1,-1 0 0,1 1 0,-1-1 0,0 1 0,0-2 191,0-11-4410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8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1 29197,'0'0'705,"0"0"271,0 0-208,-52 241-415,52-107-49,0-1-48,0-12-96,0-9-112,0-26-48,4-21 0,-4-22-48,0-13-336,0-13-321,0-17-895,0 0-6084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39.7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24843,'0'0'2556,"0"0"-1059,0 0-369,0 0-293,0 50-330,-4 167-129,4 252 531,0-468-992,4-1-225,-2 0 247,1-1-1,0 1 1,0-1 0,0 1-1,-1-1 1,1 0-1,0 0 1,-1-1 0,1 1-1,-1 0 1,0-1 0,1 0-1,-1 1 1,0-1 0,0 0-1,2-2 64,31-41-1490,-28 36 846,13-18-2368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40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29630,'0'0'528,"0"0"240,0 0-352,0 0-304,330-30 64,-229 30 17,-15 0-81,-19 0-64,-19 0-16,-19 8-32,-15-3-48,-14 3-240,0-4-225,-14 1-383,-63-1-881,-19-4-2177,44 0-3137,9 0-6739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40.4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12886,'44'35'8889,"27"29"-8889,-69-62 240,0-1 0,0 1 0,-1 0 0,1 0 0,0 0 0,-1 0 0,0 1 0,1-1 0,-1 0 0,0 1 0,0-1 0,0 0 0,0 1 0,-1-1-1,1 1 1,-1-1 0,1 1 0,-1 0 0,0-1 0,0 1 0,0-1 0,0 1 0,-1 0 0,1 0-240,-2 12 876,2-5-553,0-6-116,0 0-1,0 0 0,0 1 0,0-1 0,1 0 0,0 0 0,0 0 0,1 3-206,-1-5 23,0 0-1,0 0 1,1-1-1,-1 1 1,0 0 0,1-1-1,0 1 1,-1-1-1,1 0 1,0 1 0,0-1-1,0 0 1,0 0-1,0 0 1,0 0 0,0-1-1,0 1 1,0 0-1,1-1-22,24 8 33,13 3 34,0 2 0,0 2 0,-1 1-1,26 17-66,-56-29 34,-1 1-1,1 1 0,-1 0 1,0 0-1,-1 0 0,1 1 1,-1 0-1,-1 1 0,1-1 0,-1 1 1,-1 0-1,0 1 0,0-1 1,0 1-1,-1 0 0,0 1 0,-1-1 1,0 1-1,-1-1 0,1 1 1,-2 0-1,1 5-33,-2-5 31,1 3 12,0 0 0,-1 0 0,-1 0 0,-1 4-43,1-12 6,0-1 0,0 1 0,-1-1 1,1 1-1,-1-1 0,0 0 1,0 0-1,-1 0 0,1 0 1,-1 0-1,0-1 0,0 1 0,0-1 1,-2 2-7,-8 5 5,0 0 0,-1-1 1,1-1-1,-2 0 0,1-1 0,-1 0 1,0-1-1,-1-1 0,1-1 1,-1 0-1,0-1-5,-12 2-44,0-1 0,0-2 0,0-1 0,0-1 0,-1-1 0,0-2 44,25 3-54,1 0 0,-1-1-1,1 0 1,-1 1 0,0-1 0,1-1-1,0 1 1,-1 0 0,1-1-1,-1-1 55,2 2-137,1 0-1,0 0 1,0 0-1,-1 0 1,1-1-1,0 1 1,0 0-1,0-1 1,1 1-1,-1-1 1,0 1-1,0-1 0,1 0 1,-1 1-1,1-1 1,0 0-1,-1 1 1,1-1-1,0-1 138,-1-17-6379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41.2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23851,'0'0'2513,"0"0"-1003,0 0-464,0 0-278,0 0-149,0 0-88,0 21-123,0 741-544,12-761-4002,5-1-3401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41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417 1 19769,'0'0'6643,"0"0"-4797,0 0-1267,0 0-360,0 0-88,-12 8 210,-13 12-178,0 1 0,2 2 0,1 0-1,1 1 1,0 1 0,2 1 0,1 1 0,1 0 0,2 1-1,-1 4-162,1 2 66,0 0-1,3 0 0,1 1 0,1 0 0,2 1 0,2 0 0,1 1 0,2-1 1,1 8-66,1-27 5,1 25 6,0-40-12,0 0-1,1-1 1,-1 1-1,0-1 1,1 1 0,-1 0-1,1-1 1,0 1-1,0-1 1,-1 1-1,1-1 1,0 0 0,0 1-1,0-1 1,0 0-1,1 0 1,-1 0-1,0 0 1,0 0 0,1 0-1,0 1 2,9 1-28,-1 0-1,1-1 0,-1 0 0,1-1 1,0 0-1,-1 0 0,1-1 1,0-1-1,2 0 29,17 0-17,-23 1 13,-1 0 0,0-1 0,0 0 0,1 0 0,-1 0 0,0-1 0,0 1 0,0-2 0,-1 1 0,1-1 0,0 0 0,-1 0 0,0 0 0,3-2 4,-5 2-3,1 0 0,-1-1 0,0 1 0,0-1 1,0 1-1,0-1 0,-1 0 0,0 0 1,0 0-1,0-1 0,0 1 0,0 0 1,-1-1-1,0 1 0,0-1 0,0 1 1,0-1-1,-1 0 0,0 1 0,0-2 3,0 5 0,0 0 0,-1-1-1,1 1 1,-1-1-1,1 1 1,-1-1 0,0 1-1,0 0 1,1-1 0,-1 1-1,0 0 1,0 0-1,0 0 1,-1 0 0,1 0-1,0 0 1,0 0-1,0 0 1,-1 0 0,1 0-1,0 1 1,-1-1 0,1 1-1,-1-1 1,1 1-1,-1-1 1,1 1 0,-1 0-1,1 0 1,-2-1 0,-56-4-4,45 4 6,-221-3-367,196 4-372,37 0-1717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46.592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0 27228,'0'0'1601,"0"0"-1046,0 0-379,0 15 886,0 430 1469,0-148-7554,0-304-713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5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19497,'0'0'3810,"0"0"-1473,0 0-905,0 0-402,0 0-269,9 0-129,47 4 25,0 2 0,0 2 0,10 5-657,12 2 635,43 1-635,120-6 505,28-12-505,-72 0 106,337-9-74,-533 11-181,-4-8-1033,0 2 739,-1 0 1,0 1-1,0 0 0,-1 0 0,1 0 1,-1 0-1,0 0 443,-18-17-5964,6 4-6529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5:47.24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1 281 26364,'0'0'2348,"0"0"-1497,0 0-454,0 0-285,0 0-90,2-18-4,5-47 140,-2-37-158,-5 29 323,0 72-259,0 1 24,0 0 37,0 0-18,21 0 258,42-10-90,1 4 0,22 1-275,-85 5 128,4 128 469,11 49-597,-4-65 134,-1 63-155,-7 18 21,-2-181-170,0 10-2040,-2-22 49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4:31.5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608 2325 27212,'0'0'494,"-23"-12"-83,-1 1-225,-26-14 359,2-1-1,-3-5-544,12 5 222,1-2-1,0 0 1,2-3 0,-12-15-222,27 24 98,1-2 1,2 0 0,-1-1-1,3 0 1,0-1-1,2-1 1,-4-11-99,4 2 65,1 0-1,3-1 1,0-1 0,3 0-1,1 1 1,2-2 0,1 0-1,3-26-64,-1-6 98,-1 33-41,2 0 1,1 0-1,2 0 0,2 1 1,4-13-58,6-7 38,4 0 1,1 1 0,3 2-1,15-25-38,-16 40 23,2 2 0,0 1-1,2 1 1,2 1 0,1 1-1,14-11-22,104-85 144,40-20-144,-120 98 57,1 5-1,69-36-56,-92 59 27,2 2 0,0 2 0,1 1 0,1 3 1,20-2-28,38-1 17,2 5 0,-1 4 1,1 6-1,56 6-17,-135 0 0,0 0 0,0 2 0,-1 2 0,0 0 0,0 3 0,0 0 0,-2 0 0,1 3 0,19 13 0,5 5 0,-1 2 0,-2 3 0,-2 1 0,17 19 0,-15-8 1,-1 1 1,-4 3-1,-1 1 0,-3 2 1,-2 2-1,-2 2 0,-4 0 1,-2 3-1,-2 1 0,11 41-1,-28-64-5,-1 0-1,-3 0 0,0 1 0,-2 12 6,4 167 8,-8-161-6,0-9-2,1 18 13,-7 60-13,1-102 1,0 0-1,-3 0 1,1-1-1,-3 0 1,-2 5-1,-58 121 2,60-134-1,-18 37 6,-3 0 1,-9 8-8,24-40-2,0-2-1,-1 0 0,-2-1 1,0 0-1,-1-2 1,-13 9 2,-41 30 4,-3-4 1,-1-4-1,-34 14-4,30-22 39,-79 25-39,126-54 7,1-1 1,-1-3 0,0 0 0,-1-1 0,1-3-1,-20-1-7,-64 0 28,7 0-29,-25-6 1,108 0 0,-1 0 0,1-2 0,-1-1 0,1-2 0,-112-40 0,127 44 0,-29-12 0,-1-2 0,2-2 0,1-2 0,1-1 0,1-3 0,-30-25 0,30 22 0,-2 1 0,-2 2 0,-50-36 0,67 46 0,25 17 0,0 0 0,0-1-1,0 1 1,0 0 0,-1 0 0,1 0 0,0 0 0,0 0-1,0 0 1,0-1 0,0 1 0,0 0 0,0 0 0,-1 0-1,1 0 1,0 0 0,0 0 0,0 0 0,0 0 0,0 0-1,0 0 1,0 0 0,0 0 0,0 0 0,0 0 0,0 0-1,0 0 1,-1 0 0,1 0 0,0 0 0,0 0 0,0 0-1,0 0 1,0 0 0,-1 0 0,1 0 0,0 0 0,0 0-1,0 0 1,0 0 0,0 0 0,-1 0 0,1 0 0,0 1-1,0-1 1,0 0 0,0 0 0,0 0 0,0 0 0,0 0-1,0 0 1,0 1 0,-1-1 0,1 0 0,0 0-1,0 0 1,0 0 0,0 0 0,0 1 0,0-1 0,0 0-1,0 0 1,0 0 0,0 0 0,0 0 0,0 0 0,0 0-1,0 0 1,0 0 0,4 8-81,14 14-741,13 11-1512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4:44.74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4:44.7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4:49.43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608 2325 27212,'0'0'494,"-23"-12"-83,-1 1-225,-26-14 359,2-1-1,-3-5-544,12 5 222,1-2-1,0 0 1,2-3 0,-12-15-222,27 24 98,1-2 1,2 0 0,-1-1-1,3 0 1,0-1-1,2-1 1,-4-11-99,4 2 65,1 0-1,3-1 1,0-1 0,3 0-1,1 1 1,2-2 0,1 0-1,3-26-64,-1-6 98,-1 33-41,2 0 1,1 0-1,2 0 0,2 1 1,4-13-58,6-7 38,4 0 1,1 1 0,3 2-1,15-25-38,-16 40 23,2 2 0,0 1-1,2 1 1,2 1 0,1 1-1,14-11-22,104-85 144,40-20-144,-120 98 57,1 5-1,69-36-56,-92 59 27,2 2 0,0 2 0,1 1 0,1 3 1,20-2-28,38-1 17,2 5 0,-1 4 1,1 6-1,56 6-17,-135 0 0,0 0 0,0 2 0,-1 2 0,0 0 0,0 3 0,0 0 0,-2 0 0,1 3 0,19 13 0,5 5 0,-1 2 0,-2 3 0,-2 1 0,17 19 0,-15-8 1,-1 1 1,-4 3-1,-1 1 0,-3 2 1,-2 2-1,-2 2 0,-4 0 1,-2 3-1,-2 1 0,11 41-1,-28-64-5,-1 0-1,-3 0 0,0 1 0,-2 12 6,4 167 8,-8-161-6,0-9-2,1 18 13,-7 60-13,1-102 1,0 0-1,-3 0 1,1-1-1,-3 0 1,-2 5-1,-58 121 2,60-134-1,-18 37 6,-3 0 1,-9 8-8,24-40-2,0-2-1,-1 0 0,-2-1 1,0 0-1,-1-2 1,-13 9 2,-41 30 4,-3-4 1,-1-4-1,-34 14-4,30-22 39,-79 25-39,126-54 7,1-1 1,-1-3 0,0 0 0,-1-1 0,1-3-1,-20-1-7,-64 0 28,7 0-29,-25-6 1,108 0 0,-1 0 0,1-2 0,-1-1 0,1-2 0,-112-40 0,127 44 0,-29-12 0,-1-2 0,2-2 0,1-2 0,1-1 0,1-3 0,-30-25 0,30 22 0,-2 1 0,-2 2 0,-50-36 0,67 46 0,25 17 0,0 0 0,0-1-1,0 1 1,0 0 0,-1 0 0,1 0 0,0 0 0,0 0-1,0 0 1,0-1 0,0 1 0,0 0 0,0 0 0,-1 0-1,1 0 1,0 0 0,0 0 0,0 0 0,0 0 0,0 0-1,0 0 1,0 0 0,0 0 0,0 0 0,0 0 0,0 0-1,0 0 1,-1 0 0,1 0 0,0 0 0,0 0 0,0 0-1,0 0 1,0 0 0,-1 0 0,1 0 0,0 0 0,0 0-1,0 0 1,0 0 0,0 0 0,-1 0 0,1 0 0,0 1-1,0-1 1,0 0 0,0 0 0,0 0 0,0 0 0,0 0-1,0 0 1,0 1 0,-1-1 0,1 0 0,0 0-1,0 0 1,0 0 0,0 0 0,0 1 0,0-1 0,0 0-1,0 0 1,0 0 0,0 0 0,0 0 0,0 0 0,0 0-1,0 0 1,0 0 0,4 8-81,14 14-741,13 11-1512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4:49.4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385 1473 27212,'0'0'494,"-15"-7"-83,0-1-225,-16-7 359,1-2-1,-3-3-544,8 5 222,1-3-1,1 0 1,0-2 0,-8-9-222,18 15 98,0-1 1,1 0 0,1-1-1,0 0 1,1-1-1,1 0 1,-2-6-99,2-1 65,1 2-1,2-2 1,0 0 0,1 0-1,1 0 1,1 0 0,2 0-1,1-18-64,-1-3 98,0 21-41,0-1 1,2 1-1,1 1 0,1-1 1,3-8-58,4-4 38,1 0 1,2 1 0,2 0-1,9-15-38,-11 26 23,2 1 0,1-1-1,1 3 1,0-1 0,2 1-1,8-7-22,66-54 144,25-12-144,-75 62 57,0 2-1,44-22-56,-59 38 27,2 1 0,0 0 0,1 2 0,-1 2 1,14-2-28,24 0 17,1 2 0,0 4 1,0 2-1,35 6-17,-85-2 0,0 2 0,0 0 0,-1 0 0,2 2 0,-2 1 0,-1 1 0,1 0 0,-1 1 0,13 8 0,4 4 0,-2 1 0,-2 1 0,0 2 0,11 11 0,-10-5 1,-1 2 1,-1 1-1,-2 1 0,-2 0 1,-1 3-1,-1-1 0,-2 3 1,-2-1-1,-2 2 0,8 26-1,-18-41-5,-1 1-1,-1-1 0,-1 1 0,-1 8 6,2 105 8,-4-102-6,0-4-2,0 9 13,-4 39-13,1-64 1,-1-1-1,-1 0 1,-1 1-1,0-1 1,-2 3-1,-37 76 2,39-84-1,-13 24 6,0-2 1,-7 7-8,15-26-2,0-2-1,0 1 0,0-1 1,-2 0-1,0-1 1,-9 5 2,-24 19 4,-4-1 1,0-3-1,-21 8-4,19-15 39,-51 18-39,81-36 7,0 1 1,0-2 0,-1-1 0,0 0 0,0-2-1,-12 0-7,-41-1 28,5 0-29,-16-4 1,67 1 0,1-1 0,0 0 0,0-2 0,1 0 0,-73-27 0,83 29 0,-21-7 0,2-3 0,0 0 0,1-1 0,0-2 0,0-1 0,-17-16 0,17 13 0,0 3 0,-2-1 0,-31-22 0,42 30 0,16 10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0-1,0 0 1,0 0 0,0 0 0,0 0 0,0 0-1,0 0 1,0 0 0,0 0 0,0 0 0,0 0 0,0 0-1,0 0 1,0 0 0,0 0 0,0 0 0,0 0 0,0 0-1,0 0 1,0 0 0,1 5-81,11 10-741,8 5-1512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4:54.86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608 2325 27212,'0'0'494,"-23"-12"-83,-1 1-225,-26-14 359,2-1-1,-3-5-544,12 5 222,1-2-1,0 0 1,2-3 0,-12-15-222,27 24 98,1-2 1,2 0 0,-1-1-1,3 0 1,0-1-1,2-1 1,-4-11-99,4 2 65,1 0-1,3-1 1,0-1 0,3 0-1,1 1 1,2-2 0,1 0-1,3-26-64,-1-6 98,-1 33-41,2 0 1,1 0-1,2 0 0,2 1 1,4-13-58,6-7 38,4 0 1,1 1 0,3 2-1,15-25-38,-16 40 23,2 2 0,0 1-1,2 1 1,2 1 0,1 1-1,14-11-22,104-85 144,40-20-144,-120 98 57,1 5-1,69-36-56,-92 59 27,2 2 0,0 2 0,1 1 0,1 3 1,20-2-28,38-1 17,2 5 0,-1 4 1,1 6-1,56 6-17,-135 0 0,0 0 0,0 2 0,-1 2 0,0 0 0,0 3 0,0 0 0,-2 0 0,1 3 0,19 13 0,5 5 0,-1 2 0,-2 3 0,-2 1 0,17 19 0,-15-8 1,-1 1 1,-4 3-1,-1 1 0,-3 2 1,-2 2-1,-2 2 0,-4 0 1,-2 3-1,-2 1 0,11 41-1,-28-64-5,-1 0-1,-3 0 0,0 1 0,-2 12 6,4 167 8,-8-161-6,0-9-2,1 18 13,-7 60-13,1-102 1,0 0-1,-3 0 1,1-1-1,-3 0 1,-2 5-1,-58 121 2,60-134-1,-18 37 6,-3 0 1,-9 8-8,24-40-2,0-2-1,-1 0 0,-2-1 1,0 0-1,-1-2 1,-13 9 2,-41 30 4,-3-4 1,-1-4-1,-34 14-4,30-22 39,-79 25-39,126-54 7,1-1 1,-1-3 0,0 0 0,-1-1 0,1-3-1,-20-1-7,-64 0 28,7 0-29,-25-6 1,108 0 0,-1 0 0,1-2 0,-1-1 0,1-2 0,-112-40 0,127 44 0,-29-12 0,-1-2 0,2-2 0,1-2 0,1-1 0,1-3 0,-30-25 0,30 22 0,-2 1 0,-2 2 0,-50-36 0,67 46 0,25 17 0,0 0 0,0-1-1,0 1 1,0 0 0,-1 0 0,1 0 0,0 0 0,0 0-1,0 0 1,0-1 0,0 1 0,0 0 0,0 0 0,-1 0-1,1 0 1,0 0 0,0 0 0,0 0 0,0 0 0,0 0-1,0 0 1,0 0 0,0 0 0,0 0 0,0 0 0,0 0-1,0 0 1,-1 0 0,1 0 0,0 0 0,0 0 0,0 0-1,0 0 1,0 0 0,-1 0 0,1 0 0,0 0 0,0 0-1,0 0 1,0 0 0,0 0 0,-1 0 0,1 0 0,0 1-1,0-1 1,0 0 0,0 0 0,0 0 0,0 0 0,0 0-1,0 0 1,0 1 0,-1-1 0,1 0 0,0 0-1,0 0 1,0 0 0,0 0 0,0 1 0,0-1 0,0 0-1,0 0 1,0 0 0,0 0 0,0 0 0,0 0 0,0 0-1,0 0 1,0 0 0,4 8-81,14 14-741,13 11-1512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5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8 9476,'0'0'12980,"0"0"-8642,0 0-2698,0 0-613,0 0-421,-5-3-182,-7-1 65,25 18 4,6 5-349,219 231 507,-234-246-624,1 1 0,-1 0 0,0 0-1,-1 1 1,1-1 0,-1 1 0,0 0 0,0 0-1,-1 0 1,0 0 0,0 1-27,-1-4 0,-1 1 0,1-1 0,-1 1 0,0-1 0,0 0 0,-1 1 0,1-1 0,-1 1-1,1-1 1,-1 1 0,0-1 0,-1 0 0,1 0 0,0 1 0,-1-1 0,0 0 0,0 0 0,0-1 0,0 1 0,0 0 0,-1 0 0,-27 27 34,-2-1 0,0-2 1,-2-1-1,-20 10-34,-2 3 33,32-24-51,19-12-192,0-1-1,0 1 1,0 1-1,1-1 1,-1 1-1,1-1 1,0 1-1,-3 4 211,5-6-2644,2-2-3972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4:54.86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385 1473 27212,'0'0'494,"-15"-7"-83,0-1-225,-16-7 359,1-2-1,-3-3-544,8 5 222,1-3-1,1 0 1,0-2 0,-8-9-222,18 15 98,0-1 1,1 0 0,1-1-1,0 0 1,1-1-1,1 0 1,-2-6-99,2-1 65,1 2-1,2-2 1,0 0 0,1 0-1,1 0 1,1 0 0,2 0-1,1-18-64,-1-3 98,0 21-41,0-1 1,2 1-1,1 1 0,1-1 1,3-8-58,4-4 38,1 0 1,2 1 0,2 0-1,9-15-38,-11 26 23,2 1 0,1-1-1,1 3 1,0-1 0,2 1-1,8-7-22,66-54 144,25-12-144,-75 62 57,0 2-1,44-22-56,-59 38 27,2 1 0,0 0 0,1 2 0,-1 2 1,14-2-28,24 0 17,1 2 0,0 4 1,0 2-1,35 6-17,-85-2 0,0 2 0,0 0 0,-1 0 0,2 2 0,-2 1 0,-1 1 0,1 0 0,-1 1 0,13 8 0,4 4 0,-2 1 0,-2 1 0,0 2 0,11 11 0,-10-5 1,-1 2 1,-1 1-1,-2 1 0,-2 0 1,-1 3-1,-1-1 0,-2 3 1,-2-1-1,-2 2 0,8 26-1,-18-41-5,-1 1-1,-1-1 0,-1 1 0,-1 8 6,2 105 8,-4-102-6,0-4-2,0 9 13,-4 39-13,1-64 1,-1-1-1,-1 0 1,-1 1-1,0-1 1,-2 3-1,-37 76 2,39-84-1,-13 24 6,0-2 1,-7 7-8,15-26-2,0-2-1,0 1 0,0-1 1,-2 0-1,0-1 1,-9 5 2,-24 19 4,-4-1 1,0-3-1,-21 8-4,19-15 39,-51 18-39,81-36 7,0 1 1,0-2 0,-1-1 0,0 0 0,0-2-1,-12 0-7,-41-1 28,5 0-29,-16-4 1,67 1 0,1-1 0,0 0 0,0-2 0,1 0 0,-73-27 0,83 29 0,-21-7 0,2-3 0,0 0 0,1-1 0,0-2 0,0-1 0,-17-16 0,17 13 0,0 3 0,-2-1 0,-31-22 0,42 30 0,16 10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0-1,0 0 1,0 0 0,0 0 0,0 0 0,0 0-1,0 0 1,0 0 0,0 0 0,0 0 0,0 0 0,0 0-1,0 0 1,0 0 0,0 0 0,0 0 0,0 0 0,0 0-1,0 0 1,0 0 0,1 5-81,11 10-741,8 5-1512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5:36.6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608 2325 27212,'0'0'494,"-23"-12"-83,-1 1-225,-26-14 359,2-1-1,-3-5-544,12 5 222,1-2-1,0 0 1,2-3 0,-12-15-222,27 24 98,1-2 1,2 0 0,-1-1-1,3 0 1,0-1-1,2-1 1,-4-11-99,4 2 65,1 0-1,3-1 1,0-1 0,3 0-1,1 1 1,2-2 0,1 0-1,3-26-64,-1-6 98,-1 33-41,2 0 1,1 0-1,2 0 0,2 1 1,4-13-58,6-7 38,4 0 1,1 1 0,3 2-1,15-25-38,-16 40 23,2 2 0,0 1-1,2 1 1,2 1 0,1 1-1,14-11-22,104-85 144,40-20-144,-120 98 57,1 5-1,69-36-56,-92 59 27,2 2 0,0 2 0,1 1 0,1 3 1,20-2-28,38-1 17,2 5 0,-1 4 1,1 6-1,56 6-17,-135 0 0,0 0 0,0 2 0,-1 2 0,0 0 0,0 3 0,0 0 0,-2 0 0,1 3 0,19 13 0,5 5 0,-1 2 0,-2 3 0,-2 1 0,17 19 0,-15-8 1,-1 1 1,-4 3-1,-1 1 0,-3 2 1,-2 2-1,-2 2 0,-4 0 1,-2 3-1,-2 1 0,11 41-1,-28-64-5,-1 0-1,-3 0 0,0 1 0,-2 12 6,4 167 8,-8-161-6,0-9-2,1 18 13,-7 60-13,1-102 1,0 0-1,-3 0 1,1-1-1,-3 0 1,-2 5-1,-58 121 2,60-134-1,-18 37 6,-3 0 1,-9 8-8,24-40-2,0-2-1,-1 0 0,-2-1 1,0 0-1,-1-2 1,-13 9 2,-41 30 4,-3-4 1,-1-4-1,-34 14-4,30-22 39,-79 25-39,126-54 7,1-1 1,-1-3 0,0 0 0,-1-1 0,1-3-1,-20-1-7,-64 0 28,7 0-29,-25-6 1,108 0 0,-1 0 0,1-2 0,-1-1 0,1-2 0,-112-40 0,127 44 0,-29-12 0,-1-2 0,2-2 0,1-2 0,1-1 0,1-3 0,-30-25 0,30 22 0,-2 1 0,-2 2 0,-50-36 0,67 46 0,25 17 0,0 0 0,0-1-1,0 1 1,0 0 0,-1 0 0,1 0 0,0 0 0,0 0-1,0 0 1,0-1 0,0 1 0,0 0 0,0 0 0,-1 0-1,1 0 1,0 0 0,0 0 0,0 0 0,0 0 0,0 0-1,0 0 1,0 0 0,0 0 0,0 0 0,0 0 0,0 0-1,0 0 1,-1 0 0,1 0 0,0 0 0,0 0 0,0 0-1,0 0 1,0 0 0,-1 0 0,1 0 0,0 0 0,0 0-1,0 0 1,0 0 0,0 0 0,-1 0 0,1 0 0,0 1-1,0-1 1,0 0 0,0 0 0,0 0 0,0 0 0,0 0-1,0 0 1,0 1 0,-1-1 0,1 0 0,0 0-1,0 0 1,0 0 0,0 0 0,0 1 0,0-1 0,0 0-1,0 0 1,0 0 0,0 0 0,0 0 0,0 0 0,0 0-1,0 0 1,0 0 0,4 8-81,14 14-741,13 11-1512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5:36.64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385 1473 27212,'0'0'494,"-15"-7"-83,0-1-225,-16-7 359,1-2-1,-3-3-544,8 5 222,1-3-1,1 0 1,0-2 0,-8-9-222,18 15 98,0-1 1,1 0 0,1-1-1,0 0 1,1-1-1,1 0 1,-2-6-99,2-1 65,1 2-1,2-2 1,0 0 0,1 0-1,1 0 1,1 0 0,2 0-1,1-18-64,-1-3 98,0 21-41,0-1 1,2 1-1,1 1 0,1-1 1,3-8-58,4-4 38,1 0 1,2 1 0,2 0-1,9-15-38,-11 26 23,2 1 0,1-1-1,1 3 1,0-1 0,2 1-1,8-7-22,66-54 144,25-12-144,-75 62 57,0 2-1,44-22-56,-59 38 27,2 1 0,0 0 0,1 2 0,-1 2 1,14-2-28,24 0 17,1 2 0,0 4 1,0 2-1,35 6-17,-85-2 0,0 2 0,0 0 0,-1 0 0,2 2 0,-2 1 0,-1 1 0,1 0 0,-1 1 0,13 8 0,4 4 0,-2 1 0,-2 1 0,0 2 0,11 11 0,-10-5 1,-1 2 1,-1 1-1,-2 1 0,-2 0 1,-1 3-1,-1-1 0,-2 3 1,-2-1-1,-2 2 0,8 26-1,-18-41-5,-1 1-1,-1-1 0,-1 1 0,-1 8 6,2 105 8,-4-102-6,0-4-2,0 9 13,-4 39-13,1-64 1,-1-1-1,-1 0 1,-1 1-1,0-1 1,-2 3-1,-37 76 2,39-84-1,-13 24 6,0-2 1,-7 7-8,15-26-2,0-2-1,0 1 0,0-1 1,-2 0-1,0-1 1,-9 5 2,-24 19 4,-4-1 1,0-3-1,-21 8-4,19-15 39,-51 18-39,81-36 7,0 1 1,0-2 0,-1-1 0,0 0 0,0-2-1,-12 0-7,-41-1 28,5 0-29,-16-4 1,67 1 0,1-1 0,0 0 0,0-2 0,1 0 0,-73-27 0,83 29 0,-21-7 0,2-3 0,0 0 0,1-1 0,0-2 0,0-1 0,-17-16 0,17 13 0,0 3 0,-2-1 0,-31-22 0,42 30 0,16 10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0-1,0 0 1,0 0 0,0 0 0,0 0 0,0 0-1,0 0 1,0 0 0,0 0 0,0 0 0,0 0 0,0 0-1,0 0 1,0 0 0,0 0 0,0 0 0,0 0 0,0 0-1,0 0 1,0 0 0,1 5-81,11 10-741,8 5-1512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5:48.2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5:48.27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7:45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1 108 28237,'0'0'896,"0"0"-167,0 0-33,0 0-323,41 2-183,136 6-11,178-6 782,-326-3-906,605-50 401,-294 16-461,-247 25 5,-33 3-53,56 0 53,-116 7-299,0 0-235,-1-4-2342,-6 0-1462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7:45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29437,'0'0'836,"0"0"17,0 0-255,42 14-270,135 47-104,-139-47-169,-1 1 0,-1 2-1,0 2 1,-2 1 0,0 2 0,-1 1-1,-2 2 1,0 1 0,11 14-55,-38-36-2,5 3 2,-2 0 0,1 1 0,-1 0 0,0 1 0,4 6 0,-8-10 0,0 0 0,-1 1 0,0-1 0,0 0 0,0 1 0,-1-1 0,0 1 0,0-1 0,0 1 0,-1 0 0,0 5 0,0 3 0,0-1 0,-1 1 0,0 0 0,-4 11 0,3-18 0,0-1 0,-1 1 0,0 0 0,0-1 0,0 0 0,-1 0 0,0 0 0,0 0 0,-1 0 0,0 0 0,-90 97 0,19-20 0,-5 13 0,57-67-1502,24-32-886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7:49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4320 22987,'0'0'3500,"0"0"-2462,0 0-446,0 0-133,0 0-142,-15-39 38,-49-123 21,53 135-190,2-1-1,0 0 0,2 0 0,1-1 1,1 1-1,1-1 0,2-1 0,1 0-185,-2-24 146,-7-81 45,-5-67 7,8 1 0,10-22-198,3 180 71,2 0 0,1 0 0,3 1 1,1 0-1,19-38-71,-4 5 44,34-108 39,-21 55 45,41-80-128,-16 69 184,76-117-184,-91 176 44,4 2 1,3 3-1,50-49-44,245-226 0,119-129 0,-415 418 0,3 3 0,3 3 0,3 1 0,205-141 0,-258 186 0,-4 3 0,1-1 0,0 1 0,0 1 0,0 0 0,1 0 0,0 0 0,-6 5-35,-4-15-634,-1 3 76,-2-28-778,-10 16-3690,-5 8-9684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7:50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29117,'0'0'857,"0"0"-41,0 0-317,0 0-235,0 0-96,41 10-34,132 33-9,-159-40-93,-1 0 1,0 1-1,0 1 1,-1 0-1,1 0 0,-1 2 1,0-1-1,10 9-32,-13-9 32,-2-1-6,1 1 0,-1 0 0,0 0 0,-1 1 0,1 0 1,-1 0-1,-1 0 0,1 1 0,-1 0 0,-1 0 0,1 0 1,-1 1-1,-1-1 0,0 1 0,0 0 0,0 3-26,2 16 22,-1 1 0,-1 0 0,-2 0-1,-1 17-21,0-30-9,-2 8 9,-1 1 0,-1-1 0,0 0 0,-2-1 0,-1 1 0,-1-1 0,-6 10 0,-8 29 0,19-47-250,7-14 19,-2-2 50,21-1-1366,7-8-1783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7:52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5281 25244,'0'0'1974,"0"0"-619,0 0-440,0 0-291,0 0-253,5-15-155,18-53-37,-19 59-132,0 0 0,1 1-1,0-1 1,0 1 0,1 0-1,0 0 1,0 0 0,6-4-47,9-12 125,75-82 251,4 4 0,4 5 1,40-24-377,58-32 131,7 9 1,30-6-132,-138 87-2,268-154 2,-2 1 0,-84 51 0,-261 151 0,418-243 0,-245 153 0,66-19 0,-213 103 0,-1-2 0,-1-2 0,-1-2 0,3-5 0,-40 26 0,0 1 0,0 0 0,1 0 0,-1 1 0,1 0 0,4-1 0,27-9 0,489-169 0,-2 0 0,225-110 0,-331 126 0,3 0 0,-232 94 0,-4-8 0,156-92 0,-141 63 0,5 10 0,5 8 0,2 10 0,19 5 0,341-102 0,-503 157 0,542-147 0,806-120 0,-594 188 0,-461 61 0,1110-64 0,-440 27 0,-4-46 0,-883 109 0,88 4 0,11 0 0,121 3 0,-227 7 0,-107 1 0,-1 1 0,27 7 0,29 2 0,-66-10 0,-16-2 0,0 0 0,0 1 0,-1-1 0,1 2 0,0-1 0,-1 1 0,1 0 0,2 1 0,3 2 0,1 0 0,0-1 0,0-1 0,0 0 0,1-1 0,12 0 0,85-1 0,-55-2 0,-55 0 0,-1 1 0,1 0 0,-1 0 0,1 0 0,-1 0 0,1 0 0,-1 0 0,1-1 0,-1 1 0,0 0 0,1 1 0,-1-1 0,1 0 0,-1 0 0,1 0 0,-1 0 0,1 0 0,-1 0 0,0 0 0,1 1 0,-1-1 0,1 0 0,-1 0 0,0 1 0,1-1 0,-1 0 0,0 0 0,1 1 0,-1-1 0,0 0 0,0 1 0,1-1 0,-1 1-5,0-1 0,0 0 0,0 0 0,0 0-1,0 0 1,0 1 0,0-1 0,0 0 0,0 0 0,0 0 0,0 0 0,0 1-1,0-1 1,0 0 0,0 0 0,0 0 0,0 0 0,-1 1 0,1-1 0,0 0 0,0 0-1,0 0 1,0 0 0,0 0 0,0 1 0,0-1 0,-1 0 0,1 0 0,0 0-1,0 0 1,0 0 0,0 0 0,0 0 0,-1 0 0,1 0 0,0 0 0,0 0 0,0 0-1,0 0 1,-1 0 0,1 0 0,0 0 0,0 0 0,0 0 0,-1 0 0,1 0 0,0 0-1,0 0 1,0 0 0,0 0 0,-1 0 0,1 0 0,0 0 0,0 0 0,0 0-1,0 0 1,0-1 5,-2 1-92,-47-1-2947,23-5-117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6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24027,'0'0'2719,"0"0"-993,0 0-619,29-1-325,10-1-569,139-1 577,-173 3-773,722-6 1177,-579 1-1042,54-5-112,-187 8-52,-1 1-35,-1 0 1,0-1-1,13-4 47,-25 5-45,0 1 0,0-1 0,1 0 0,-1 0 1,0 1-1,0-1 0,0 0 0,0 0 0,0 0 0,0 0 0,0 0 0,0 0 0,0-1 1,-1 1-1,1 0 0,0 0 0,-1-1 0,1 1 0,-1 0 0,1-1 0,-1 1 0,0 0 1,1-1-1,-1 1 0,0-1 0,0 1 0,0-1 45,0-16-3895,0 11 507,0-2-13417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7:5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23499,'0'0'3295,"0"0"-2143,0 0-424,0 0-191,0 0-57,0 0 67,0-5 69,0 5-604,0 0 1,0-1-1,0 1 0,0 0 0,0 0 0,0 0 1,0-1-1,0 1 0,0 0 0,0 0 0,0 0 1,0-1-1,0 1 0,0 0 0,1 0 0,-1 0 1,0 0-1,0-1 0,0 1 0,0 0 1,0 0-1,0 0 0,1 0 0,-1-1 0,0 1 1,0 0-1,0 0 0,0 0 0,1 0 0,-1 0 1,0 0-1,0 0 0,0 0 0,0-1 0,1 1 1,-1 0-1,0 0 0,0 0 0,1 0 0,-1 0 1,0 0-1,0 0 0,0 0 0,1 0 1,-1 0-1,0 0 0,0 1 0,0-1 0,1 0 1,-1 0-13,17 9 398,35 34-10,-3-4-179,6-4-158,2-3 0,1-2 1,1-3-1,1-2 0,2-3 0,5-1-51,-51-17 0,0 1 0,-1 1 0,0 1 0,0 0 0,0 1 0,-1 0 0,0 1 0,3 4 0,-15-10 0,0 0 0,0 0 0,0 0 0,0 1 0,-1-1 0,1 1 0,-1-1 0,0 1 0,0 0 0,0-1 0,-1 1 0,1 0 0,-1 0 0,0-1 0,0 4 0,0 0 0,0 1 0,0 0 0,-1 0 0,0-1 0,-1 1 0,0 0 0,-1 4 0,-3 0 0,0 0 0,-1-1 0,0 0 0,0 0 0,-1-1 0,-1 0 0,-2 2 0,-74 68 0,31-31 0,-113 118 0,157-152-101,-9 10 176,19-24-272,-1 0-1,0-1 1,0 1 0,0 0-1,0-1 1,1 1 0,-1-1 0,0 1-1,0-1 1,0 0 0,0 1-1,0-1 1,0 0 0,-1 0 0,1 0-1,0 1 198,1-1-6261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06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682 354 20713,'0'0'3661,"0"0"-1690,0 0-722,0 0-321,0 0-266,15-2 387,-12 17-660,-5 16-322,-1 0-1,-2-1 1,0 1 0,-2-1 0,-2 0-1,-1-1 1,0 0 0,-3-1-1,0 0 1,-2 0 0,-1-2-1,-1 0 1,-1-1 0,-1 0-1,-1-2 1,-9 8-67,17-21 2,1-1-1,-2 1 1,1-2-1,-1 0 1,-1 0-1,0-1 1,0-1 0,0 0-1,0-1 1,-1-1-1,-7 2-1,-15 0-7,-1-1-1,1-1 0,-1-3 1,-5-1 7,39 0-1,0 0-1,-1 0 1,1 0 0,-1-1 0,1 0 0,-1 1 0,1-2-1,0 1 1,0 0 0,-1-1 0,1 0 0,0 0 0,1 0-1,-1-1 1,-2-1 1,2 1-1,1-1 0,-1 0 0,1-1 1,0 1-1,1 0 0,-1-1 0,1 1 0,0-1 0,0 0 0,0 0 0,1 0 0,-1 0 0,0-4 1,-1-3 5,1 0 0,0 0 0,0-1-1,1 1 1,1 0 0,0 0-1,0-1 1,2 1 0,-1 0-1,2 0 1,-1 0 0,2 0 0,-1 1-1,2-1 1,-1 1 0,2 0-1,-1 0 1,2 0 0,-1 1 0,1 0-1,2-1-4,20-19 63,2 2-1,18-13-62,-16 14 33,-2 0 0,-1-2 0,6-9-33,-29 29 2,0 1 1,0-2-1,-1 1 0,0-1 0,-1 1 1,0-2-1,-1 1 0,0 0 1,0-1-1,-1 0 0,0 0 0,-1 0 1,1-11-3,-3 10-1,1-4 2,0 0-1,-1 0 0,-2-12 0,1 24 0,0-1 0,0 1-1,0 0 1,0 0 0,0 0 0,-1-1 0,0 2-1,0-1 1,0 0 0,-1 0 0,1 1 0,-1-1-1,1 1 1,-1 0 0,-3-3 0,-6-3-2,-1 0 1,0 1-1,0 0 0,0 1 1,-1 1-1,0 0 0,-1 0 0,1 2 1,-1 0-1,-1 0 2,-8 0-9,-1 0 0,1 2 0,-1 0 1,0 2-1,-21 2 9,44-1 0,1-1 0,0 1 0,-1-1 0,1 1 0,0-1 1,-1 1-1,1 0 0,0 0 0,0-1 0,0 1 0,0 0 1,0 0-1,0 0 0,0 0 0,0 0 0,0 1 0,0-1 0,0 0 1,1 0-1,-1 1 0,0-1 0,1 0 0,-1 1 0,1-1 1,0 0-1,-1 1 0,1-1 0,0 1 0,0-1 0,0 1 0,-2 52 29,2-40-14,0 4 13,0 0 0,1-1 1,1 1-1,1 0 0,1 0 1,0-1-1,1 0 0,1 0 1,0 0-1,2 0 0,0-1 0,0-1 1,10 13-29,59 79 399,83 89-399,21 25 17,-180-219-65,0-1 0,0 0 0,0 0 0,0 0 1,0 0-1,1-1 0,-1 1 0,0 0 0,1 0 0,-1-1 0,0 1 0,1-1 0,-1 1 0,1-1 1,-1 0-1,1 0 0,-1 1 0,1-1 0,-1 0 0,1 0 0,-1 0 0,1 0 0,-1-1 0,0 1 1,1 0-1,-1-1 0,1 1 48,5-1-1426,2 1-1650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09.0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0 23227,'0'0'3431,"0"0"-1871,0 0-631,0 0-217,0 0-218,0 0-105,-5 7-42,-4 7-223,0 1 0,1 0 1,1 0-1,0 0 0,2 1 0,-1 0 0,2 0 1,0 1-1,1-1 0,-1 17-124,-2 39 450,4 71-450,2-107-14,0 360 6,-14-395-2174,1-1-702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13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40 17496,'0'0'6206,"0"0"-3557,0 0-1467,0 0-393,0 0-298,0 0-125,0 0-27,-10 8 7,-31 21 47,31-22 23,20-3 405,49 3-570,0-3 0,0-3-1,31-3-250,12 0 110,12 1 90,1-5 0,106-20-200,-197 22-10,16-3-48,-1 1 0,1 3 0,2 0 58,-41 3-48,-1 0-1,0 0 1,0-1-1,0 1 1,0 0 0,0 0-1,0-1 1,0 1-1,0 0 1,0 0-1,0-1 1,0 1-1,0 0 1,0 0 0,0-1-1,0 1 1,0 0-1,0-1 1,0 1-1,0 0 1,0 0-1,0-1 1,0 1 0,-1 0-1,1 0 1,0 0-1,0-1 1,0 1-1,0 0 1,-1 0-1,1 0 1,0-1 0,0 1-1,0 0 1,-1 0-1,1 0 1,0 0-1,0 0 1,-1-1-1,1 1 1,0 0 0,0 0 48,-11-10-1287,-10 1-4068,-4-2-10393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13.9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27949,'0'0'1382,"0"0"-432,0 35-393,-4 245 153,4 174 242,0-453-974,0-1 0,-1 1 1,1-1-1,0 1 0,0-1 0,0 1 0,0-1 0,0 0 0,0 1 0,0-1 0,0 1 0,0-1 1,0 1-1,0-1 0,1 1 0,-1-1 0,0 1 0,0-1 0,0 0 0,0 1 0,1-1 0,-1 1 1,0-1-1,0 0 0,1 1 0,-1-1 0,0 0 0,1 1 0,-1-1 0,1 0 0,-1 1 0,0-1 1,1 0-1,-1 0 0,1 1 0,-1-1 0,0 0 0,1 0 0,-1 0 0,1 0 0,-1 0 0,1 0 1,-1 0-1,1 0 0,-1 0 0,1 0 0,-1 0 0,1 0 0,-1 0 0,0 0 0,1 0 0,-1 0 1,1 0-1,-1 0 0,1-1 0,-1 1 0,1 0 0,-1 0 0,1-1 22,1 0-145,0 0 1,0-1-1,0 1 0,-1-1 1,1 1-1,0-1 0,0 0 0,-1 1 1,1-1-1,-1 0 0,0 0 145,6-21-2822,-3-1-3995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14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22202,'0'0'3052,"0"0"-1742,0 0-683,0 0-181,0 0 85,1 0-480,-1 0 0,0 0 0,0 0 0,0 1 0,0-1 0,1 0 0,-1 0 0,0 0 0,0 0 0,0 0 0,0 0 0,1 0 0,-1 0 0,0 0 0,0 1 0,0-1 0,0 0 0,0 0-1,0 0 1,0 0 0,1 0 0,-1 1 0,0-1 0,0 0 0,0 0 0,0 0 0,0 0 0,0 1 0,0-1 0,0 0 0,0 0 0,0 0 0,0 0 0,0 1 0,0-1 0,0 0 0,0 0 0,0 0 0,0 1 0,0-1 0,0 0 0,0 0 0,0 0 0,-1 0 0,1 1 0,0-1 0,0 0 0,0 0 0,0 0 0,0 0 0,0 0 0,0 0 0,-1 1 0,1-1 0,0 0 0,0 0 0,0 0 0,0 0 0,0 0 0,-1 0 0,1 0-51,313-16 1260,-126 4-1036,-172 11-238,12 0-48,-1-1 1,0-1 0,25-6 61,-38 5-775,1 1-594,-5 0-4845,-5 2-15303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15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 7091,'0'0'12064,"0"0"-7267,0 0-2724,0 0-835,0 0-349,0 0-140,3 0-68,212-12 1254,4 0-1424,-164 12-203,-33 0-6381,-22 0-1894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15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0 24747,'0'0'2594,"0"0"-1394,0 0-384,0 0-207,-158 245-161,136-170-64,5-3-32,4-13-96,4-16-64,4-11-144,5-12-32,0-12-16,0-8-160,0 0-304,0 0-496,0 0-721,0 0-3217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15.8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27276,'0'0'1809,"0"0"-592,0 0-417,0 0-336,229 213-111,-176-142-65,-14-7-64,-8-17-96,-5-15-80,-13-12-48,-8-8 0,-5-12-160,0 0-288,0 0-257,0 0-655,0 0-2162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16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757 26 18248,'0'0'3026,"0"0"-1778,0 0-679,0 0-284,0 0-138,-3-4-262,-6-12-368,8 16 655,1-1-1,-1 1 1,0-1-1,0 1 1,0-1-1,1 1 1,-1-1-1,0 1 1,0 0 0,0-1-1,0 1 1,0 0-1,0 0 1,1 0-1,-1 0 1,0-1-1,0 1 1,0 0-1,0 1 1,0-1-1,0 0 1,0 0-1,0 0 1,0 1 0,1-1-1,-1 0-171,0 0 116,-3 2 25,0 0 1,1 0 0,-1 0 0,1 0 0,-1 0 0,1 1 0,0-1 0,0 1 0,0 0-1,0 0 1,1 0 0,-1 0 0,1 0 0,0 1 0,-2 3-142,-8 9 286,-53 59 421,0-2-238,4 4 1,-15 29-470,-77 153 1066,-9 49-1066,113-213 135,38-80-129,9-12-29,0-1-1,0 1 0,1-1 0,-1 1 0,0 0 0,1 0 0,0-1 0,0 1 1,-1 3 23,21-6-1815,6 0-959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6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27773,'0'0'1302,"0"0"-345,0 0-316,0 0-313,0 0-144,33 14-13,104 48-6,-124-56-124,0 0-1,0 2 1,-1-1-1,0 1 1,-1 1-1,0 0 1,0 1 0,-1 0-1,0 1 1,6 9-41,-2-4 58,-7-8-14,-1 1-1,0-1 0,0 1 0,-1 0 0,0 0 1,-1 0-1,0 1 0,0-1 0,-1 3-43,1 4 71,-1 0-1,-1 0 1,-1 1-1,0-1 1,-1 6-71,-1-13 4,0 0 0,0 1 0,-1-1 0,-1 0 0,1 0 0,-2 0 0,1-1 0,-1 1 0,0-1 0,-1 0 0,-3 4-4,-14 21-4,-2-2 1,-5 5 3,3-5 3,-81 94-545,105-120-12,2-4-2912,0-1-5114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23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2136 25868,'0'0'1825,"0"0"-772,0 0-273,0 0-340,0 0-267,0 0-50,0 0 34,39 3 38,126 7 37,-133-8-110,-1-2 0,1-2 0,-1 0 1,1-2-1,-1-1 0,5-3-122,32-6 217,291-65 533,-1-1-529,10 7-221,-25 4 0,-31 20 0,-93 17 0,-1-9 0,14-14 0,447-156 0,-58 17 0,-108 33 0,-267 82 0,14 6 0,211-28 0,-297 61 0,48-23 0,-56 15 0,86-11 0,-71 36 0,-90 13 0,45-13 0,-37 1 0,-13 1 0,0 4 0,1 3 0,1 4 0,14 4 0,-49 3 0,0-1 0,0-3 0,-1-2 0,0-3 0,-1-2 0,27-12 0,25-2 0,0 4 0,2 4 0,27 2 0,163-31 0,17-25 0,-304 73 0,-3 1-13,-26-22-758,-29-22-551,-12-10-506,20 13-3938,29 28-7168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24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7 16936,'0'0'6285,"0"0"-3073,0 0-1528,0 0-689,0 0-283,-2-2-117,-9-2-91,14 12 71,21 19-181,34 24 20,8 2-414,-8-7 344,27 29-344,-80-70 17,12 11-1,0 1 1,-2 0 0,0 1 0,0 0-1,-2 1 1,4 8-17,-15-19 0,0 0 0,-1 1 0,1-1 0,-1 0 0,-1 0 0,0 1 0,0-1 0,-1 0 0,1 0 0,-2 1 0,-1 6 0,-3 5 0,-1 0 0,-1-1 0,0 0 0,-1-1 0,-2 0 0,1-1 0,-2 0 0,-7 8 0,-15 25 0,15-21 0,-46 72 0,-21 48 0,82-142-5,-2 11-97,6-17-546,0-1-1081,4 0-2174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25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 3265,'0'0'17947,"0"0"-13080,0 0-3656,0 0-288,0 0-264,0 0-80,-9 0 220,7 0-629,6 3 779,40 15-744,0-1 0,1-3 0,1-1 0,0-3-1,27 2-204,223 4 377,84-14-377,48 0-3,678 57 3,-329 15 0,-355-33 0,48 7 0,-160-8 0,198-5 0,893-19 0,-1271-16 0,237-20 0,-7 0 0,137 20 0,-487-1 0,-8 1 0,1 0 0,0-1 0,-1 1 0,1 1 0,0-1 0,0 0 0,-1 0 0,1 1 0,0 0 0,-1-1 0,1 1 0,0 0 0,-1 1 0,0 1 0,-1-2 0,0 0 0,0 0 0,1-1 0,-1 1 0,0 0 0,1-1 0,-1 1 0,0-1 0,1 1 0,-1-1 0,1 1 0,-1-1 0,1 0 0,-1 0 0,1 0 0,0 0 0,1 0 0,19 4 0,6 1 0,1 1 0,-1 1 0,13 6 0,-31-11 0,-9-2 0,1 0 0,-1 0 0,1 0 0,-1 0 0,0 1 0,1-1 0,-1 0 0,0 1 0,0-1 0,1 1 0,-1 0 0,0-1 0,0 1 0,0 0 0,1 0 0,-2 2-77,0-3-393,-8-19-2171,3 4-963,1 6-5403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26.3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26604,'0'0'945,"0"0"52,0 0-87,0 0-272,0 0-131,0 0-62,18 13-106,209 140 445,-168-118-621,83 52 189,-119-70-331,0 0-1,-2 1 1,0 1 0,14 17-21,-33-33 0,0-1 0,0 1 0,0 0 0,0 0 0,-1-1 0,0 1 0,1 0 0,-1 1 0,0-1 0,0 0 0,-1 0 0,1 0 0,-1 1 0,1-1 0,-1 0 0,0 1 0,0-1 0,-1 0 0,1 0 0,-1 1 0,1-1 0,-1 1 0,-1 2 0,-1 0 0,1 0 0,-1-1 0,0 1 0,0 0 0,-1-1 0,1 0 0,-1 0 0,0 0 0,-5 4 0,-15 14 0,-2-2 0,0-1 0,-1-1 0,-27 14 0,-123 55 0,52-28 0,122-56-282,10-1 40,8-2-464,12-1-1329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27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20858,'0'0'5706,"0"0"-3657,0 0-1107,0 0-262,0 0-256,0 0-101,11 5-45,414 181 1128,480 189-1301,-267-118-109,508 217 4,-206-118 0,-564-238 0,113 8 0,-6-2 0,271 45 0,-550-129 0,190 23 0,-174-31 0,50 20 0,-57-11 0,2-9 0,42-6 0,-15-1 0,-147-10 0,-1 5 0,44 16 0,-9-2 0,-87-25 0,-39-9 0,2 3 0,-1-1 0,1 0 0,-1 0 0,1 0 0,0-1 0,0 0 0,-1 0 0,1 0 0,0 0 0,0-1 0,0 1 0,0-1 0,0-1 0,4 0 0,17 2 0,53 6-75,-88-27-1376,-39-37-2772,31 43-449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28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 26540,'0'0'2105,"0"0"-966,0 0-218,0 0-316,0 0-220,0 0-108,41 32-66,135 109-46,-134-106-68,0 3-1,-3 1 0,26 32-96,-33-34 58,-7-9-17,-8-10-31,-1 1 1,-1 0-1,4 8-10,-17-25 0,-1 0 0,0 0 0,0-1 0,0 1 0,0 0 0,-1 0 0,1 0 0,0 0 0,-1 1 0,1-1 0,-1 0 0,0 0 0,0 0 0,0 0 0,0 0 0,0 0 0,0 1 0,0-1 0,-1 0 0,1 0 0,-1 0 0,0 0 0,0 0 0,1 0 0,-1 0 0,0 0 0,-1-1 0,1 1 0,0 0 0,0 0 0,-1-1 0,1 1 0,-1-1 0,0 1 0,-7 5 0,0-1 0,0 0 0,0-1 0,-1 0 0,1 0 0,-5 0 0,0 2 0,-369 172-51,361-168-239,0 1 0,-14 11 290,2 1-3617,23-16 1635,-7 7-14358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30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19049,'0'0'6032,"0"0"-4045,0 0-1040,0 0-154,0 0-182,-5 0 670,5 0-1267,-1 0 1,1 1-1,0-1 1,0 0-1,-1 1 1,1-1-1,0 0 1,0 1 0,0-1-1,0 1 1,0-1-1,-1 1 1,1-1-1,0 0 1,0 1-1,0-1 1,0 1-1,0-1 1,0 1 0,1-1-1,-1 0 1,0 1-1,0-1 1,0 1-1,0-1 1,0 0-1,0 1 1,1-1-1,-1 1 1,0-1 0,0 0-1,1 1 1,-1-1-15,7 15 128,1-1 0,0 0 1,1-1-1,0 0 0,1 0 1,1-1-1,6 6-128,33 30 353,10 5-353,-41-37 69,73 59-2,4-4 0,3-4-1,2-5 1,26 8-67,447 249 0,-280-143 0,151 58 0,-260-148 0,-3 8 0,111 80 0,312 209 0,-95-72 0,-9-5 0,503 322 0,-491-318 0,-308-192 0,-98-60 0,3-4 0,11-1 0,230 82 0,-86-36 0,-95-30 0,193 72 0,-236-98 0,118 24 0,-42-24 0,143 9 0,-306-45 0,0 1 0,-1 2 0,38 15 0,20 5 0,15 0 0,52 13 0,15 14 0,-95-25 0,-36-12 0,2-3 0,0-1 0,22 2 0,-16-6 0,-55-12 0,1 0 0,-1 0 0,1 0 0,-1 0 0,0 1 0,1-1 0,-1 0 0,0 1 0,1-1 0,-1 1 0,0-1 0,0 1 0,1 0 0,-1 0 0,27 12 0,-23-12 0,8 3 0,-12-1-77,-1-3-372,-14-19-1922,3 0-905,5 2-3581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30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 25532,'0'0'2969,"0"0"-1875,0 0-235,0 0-192,0 0-254,0 0-119,40 42-49,131 140 30,-137-144-105,-1 2-1,15 27-169,-19-26 56,1 0-36,8 9-16,29 53-4,-66-100 0,0 1 0,0-1 0,0 1 0,0-1 0,-1 1 0,0 0 0,1 0 0,-1-1 0,0 1 0,-1 2 0,0-2 0,-1-1 0,0 0 0,1 0 0,-1-1 0,0 1 0,0 0 0,-1 0 0,1-1 0,0 0 0,-1 1 0,0-1 0,1 0 0,-1 0 0,0 0 0,0-1 0,0 1 0,0-1 0,-1 0 0,1 0 0,-2 1 0,-13 6 0,-43 23 0,-106 54 0,-62 15 0,221-95 0,6-4 0,1 0-1,-1 0 1,1 0 0,-1-1-1,0 1 1,0 0 0,1-1-1,-1 1 1,0-1 0,0 0-1,0 1 1,1-1 0,-1 0-1,0 0 1,0 0 0,-1-1 0,1 1-211,8-2-1027,23-12-1326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3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1073 1 26348,'0'0'1582,"0"0"-515,0 0-384,0 0-264,0 0-149,-2 12-14,-2-1-203,1-1 0,-1 1 1,-1-1-1,0 0 0,0 0 1,-1-1-1,0 0 1,-1 0-1,0 0 0,-1-1 1,-6 7-54,-74 68 261,-3-4 1,-3-3-1,-12 1-261,27-25 16,-2-3 0,-1-4 0,-3-3 0,-23 4-16,86-37-4,4-1 6,0-1-1,0-1 1,0 0-1,-1-2 1,0 0-1,-17 1-1,35-5 6,1 1 0,-1-1-1,0 0 1,1 0-1,-1 0 1,0 0-1,1 1 1,-1-1 0,1 0-1,-1 0 1,0 1-1,1-1 1,-1 0-1,1 1 1,-1-1 0,1 1-1,-1-1 1,1 1-1,-1-1 1,1 1 0,0-1-1,-1 1 1,1 0-1,0-1 1,-1 1-1,1-1 1,0 1 0,0 0-1,0-1 1,-1 1-1,1 0 1,0-1-1,0 1 1,0 0 0,0-1-1,0 1-5,0 2 30,0-1 0,0 1 0,1-1 1,-1 1-1,0-1 0,1 0 0,0 1 0,-1-1 0,1 0 0,1 3-30,4 3 20,1 0 0,0 0 0,0-1 0,1 0 0,0 0 0,0-1 0,0 0 0,1 0 0,0-1 0,8 3-20,58 30 0,2-4 1,1-3-1,48 11 0,-53-19-4,-1 3 0,-1 3-1,-1 3 1,36 24 4,-60-20-84,-43-34-140,-1 0 0,0 1 1,0-1-1,0 1 0,0-1 1,0 1-1,0 0 0,-1 0 1,0 0-1,1 0 0,-1 0 1,0 0-1,0 0 0,-1 1 1,1-1-1,0 2 224,-1 14-7574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35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9 19881,'0'0'4688,"0"0"-2736,0 0-882,0 0-339,0 0-176,0 0-16,-10-1 48,-28-4 19,38 5-597,0-1 0,0 1-1,0 0 1,-1 0 0,1 0 0,0 0 0,0-1 0,0 1 0,0 0 0,-1 0 0,1 0 0,0 0 0,0 0 0,0 0 0,-1 0-1,1 0 1,0 0 0,0-1 0,-1 1 0,1 0 0,0 0 0,0 0 0,-1 0 0,1 0 0,0 0 0,0 1 0,0-1-1,-1 0 1,1 0 0,0 0 0,0 0 0,0 0 0,-1 0 0,1 0 0,0 0 0,0 0 0,0 1 0,-1-1 0,1 0 0,0 0-1,0 0 1,0 0 0,0 1 0,-1-1 0,1 0 0,0 0 0,0 0 0,0 1 0,0-1 0,0 0 0,0 0 0,0 0 0,0 1-1,0-1 1,0 0 0,0 0 0,0 1 0,0-1 0,0 0 0,0 0 0,0 1-9,0 2 39,1 0 0,0 1 0,-1-1 0,1 0-1,1 0 1,-1 0 0,0 0 0,1 0 0,0 0 0,0 0 0,0 0 0,0 0 0,0-1 0,0 1 0,1-1 0,-1 0-1,1 0 1,0 1-39,61 40 178,-52-35-133,28 15 48,1-2 0,0-2-1,41 13-92,134 33 93,-97-31-32,-109-31-49,0 0 0,-1 1 0,0 0-1,9 5-11,-16-8 8,0 1-1,0-1 0,0 0 1,0 1-1,0-1 0,0 1 1,0 0-1,-1 0 0,1-1 0,-1 1 1,1 0-1,-1 0 0,0 0 1,0 1-1,0-1 0,0 0 1,0 0-1,0 1 0,-1-1 1,1 0-1,-1 1 0,1 1-7,-1 14 32,1-11-30,-1 0 0,0 0-1,0 0 1,-1 0 0,0 0-1,0 0 1,-1 0 0,1 0 0,-2 0-1,1 0 1,-3 4-2,-12 15 0,-2-1 0,0 0 0,-2-2 0,0 0 0,-7 3 0,-42 46 0,69-70-1,-27 29 6,2 2-1,-12 20-4,31-42-10,0 1 1,1-1-1,0 1 0,1 1 1,1-1-1,0 0 1,1 1-1,0 0 1,0 0-1,1 4 10,-1 27-1961,3-29-840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7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23387,'0'0'2267,"0"0"-882,0 0-368,0 0-193,0 0-93,37 2-45,235 14 367,531-10 349,-529-6-1454,-273-1 11,0 1 0,0 0-1,0 0 1,0 0 0,0-1 0,0 1-1,0-1 1,0 1 0,0-1-1,0 1 1,-1-1 0,1 1 0,0-1-1,0 0 1,-1 1 0,1-1 0,0 0-1,-1 0 1,1 0 0,-1 1-1,1-1 1,-1 0 0,1 0 0,-1 0-1,0 0 1,1 0 0,-1 0-1,0 0 1,0 0 0,1 0 0,-1-1 41,2-34-1858,-2 31 1266,-1-2-1735,-5 3-2643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36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27068,'0'0'1518,"0"0"-344,0 0-427,0 0-285,0 0-78,50 0-37,164 0-59,159-2 691,-75 0-3855,-310 2-216,-19 4-4410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36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23755,'0'0'5154,"0"0"-3937,0 0-305,0 0-336,0 0-191,0 0 31,317 20-128,-216-20-224,-5 0-64,-8 0 0,-17 0 0,-5 0 0,-14 12 0,-12 3 0,-23-3 0,-17 8-784,0-12-449,-13 4-2225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37.4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26860,'0'0'1585,"0"0"-336,0 0-481,0 0-320,-4 210 32,4-127-31,0 0-49,0-8-80,0-15-112,0-17-208,4-11 0,-4-13 0,0 1 0,0-8-80,0 4-448,0 8-385,0-24-687,0 12-3219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38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0 27212,'0'0'1030,"0"0"-91,0 0-261,0 0-286,0 0-66,9 5-4,29 18-39,-37-22-267,0 0 0,0-1 0,0 1 0,0 0 1,-1 0-1,1 0 0,0 0 0,0 0 0,-1 0 0,1 0 0,-1 0 0,1 0 0,-1 0 0,1 0 0,-1 0 0,0 0 0,1 0 0,-1 0 0,0 0 0,0 1 0,0-1 0,0 0 1,0 0-1,0 0 0,0 0 0,0 1 0,0-1 0,-1 0 0,1 0-16,-1 14 44,0-15-45,1 0 0,0 0 1,-1 1-1,1-1 0,0 0 1,-1 0-1,1 0 0,0 0 1,-1 0-1,1 0 0,-1 0 1,1 0-1,0 0 0,-1 0 1,1 0-1,0 0 0,-1 0 1,1 0-1,-1 0 0,1 0 1,0 0-1,-1-1 0,1 1 0,0 0 1,-1 0-1,1 0 0,0-1 1,0 1-1,-1 0 0,1 0 1,0-1-1,0 1 0,-1 0 1,1-1-1,0 1 0,0 0 1,-1-1-1,1 1 0,0 0 1,0-1-1,0 1 0,0 0 1,0-1-1,0 1 0,0 0 0,0-1 1,0 1 0,0-23 51,8 36 79,-8 43 86,0-55-217,0-1-1,-1 1 0,1-1 0,-1 1 1,1-1-1,-1 1 0,1-1 0,-1 0 1,1 1-1,-1-1 0,1 0 0,-1 0 1,1 1-1,-1-1 0,1 0 0,-1 0 0,1 0 1,-1 0-1,0 0 0,1 0 0,-1 1 1,1-1-1,-1-1 0,0 1 0,1 0 1,-1 0 1,-23 0-11,19 0-5,4 0 12,0-1 1,-1 1-1,1 0 0,0-1 0,0 1 0,0 0 1,0-1-1,-1 1 0,1-1 0,0 0 0,0 1 1,0-1-1,0 0 0,0 0 0,0 0 0,1 0 1,-1 1-1,0-1 0,0 0 0,1-1 0,-1 1 1,0 0 3,-11-25 132,8 19 56,3 32-11,1-6-76,0-18-106,0-1-11,0 0 0,0 0 0,0 0-3,0-19-278,0 14-2220,0 5-2062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41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2508 25740,'0'0'1643,"0"0"-648,0 0-384,0 0-197,0 0-94,0 0 43,0 0 45,0 0-3,4 0-50,12 1-271,0-1-1,0 0 0,0-1 0,0-1 0,0-1 1,0 0-1,0-1 0,-1-1 0,0 0 1,12-6-84,487-257 680,-261 124-680,11-4 0,-119 74 0,-3-7 0,-4-6 0,81-67 0,-92 56 0,4 6 0,49-22 0,-111 75 0,59-34 0,31-29 0,50-41 0,149-109 0,-336 235 0,37-27 0,-2-3 0,-2-2 0,43-52 0,-43 43 0,1 3 0,4 2 0,58-40 0,-111 88 49,16-14-379,-22 19 262,-1-1-1,1 0 0,-1 1 1,0-1-1,1 0 0,-1 0 1,0 1-1,1-1 1,-1 0-1,0 0 0,0 1 1,0-1-1,0 0 0,0 0 1,0 0-1,0 1 1,0-1-1,0 0 0,0 0 1,0 1-1,-1-1 0,1 0 1,0 0-1,-1 1 1,1-1-1,0 0 0,-1 1 1,1-1-1,-1 0 0,1 1 1,-1-1-1,1 0 1,-1 1-1,1-1 0,-1 1 1,0-1-1,0 1 69,-28-17-1997,3 7-3412,-1-2-9368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42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19161,'0'0'5194,"0"0"-2769,0 0-947,0 0-381,0 0-252,0 0-210,15 0-170,-1 0-395,124 3 465,-109-1-440,-1 1 1,0 2-1,0 0 1,7 4-96,-19-4 29,-5-2 14,-1 0-1,0 0 1,0 1-1,7 5-42,-15-8 11,0 0-1,0 0 0,-1 0 0,1 1 1,0-1-1,0 1 0,-1-1 0,1 1 1,-1 0-1,0-1 0,1 1 0,-1 0 1,0 0-1,0 0 0,0 0 0,0 0 1,0 0-1,-1 0 0,1 1 0,-1-1 1,1 0-1,-1 0 0,0 0 0,0 1-10,1 16 15,0 2-13,-1 0 1,-1 0-1,-1 0 1,0 0-1,-2 0 1,0 0 0,-1-1-1,-6 12-2,-29 65 0,-67 174 0,76-191-630,30-78-530,1-2-844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44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5292 3265,'0'0'15981,"0"0"-11248,0 0-3356,0 0-441,6 0 270,0-3-989,1 0 1,-1 0-1,0 0 0,0-1 0,-1 0 1,1 0-1,3-4-217,18-12 499,123-85 808,-88 58-827,55-30-480,508-236 626,-200 108-409,-203 96-89,159-87 78,-288 138-165,-4-4 1,-2-4-1,-4-4 1,-2-3 0,13-22-42,157-188 78,-114 125-79,173-211 1,-202 226 0,62-110 0,81-200 0,-211 379 0,97-154 0,-8 16 0,-63 98 0,4 2 0,67-79 0,30-41 0,-66 89 0,-41 50 0,-4-2 0,-4-3 0,-4-2 0,1-16 0,59-126 0,-105 237-1,-1 0-1,0 0 1,0 0-1,-1 0 1,0-1-1,0 1 1,0 0-1,0-1 1,-1-1 1,0 6-70,-24 4-63,-22 18 151,0 1 1,2 3-1,1 1 0,-31 26-18,32-23 2,20-15 4,-13 9 9,2 1 1,0 1 0,-13 16-16,54-60-51,20-9 72,2 1-1,1 1 0,23-13-20,-20 14 11,34-25 8,48-24-19,-112 73 3,-3 1 13,0 5 8,55 155-22,6-3 1,12 6-3,-70-155-85,-3-7-513,-1-1-1656,0 0-3725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46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907 3 21674,'0'0'4762,"0"0"-2841,0 0-982,0 0-347,0 0-269,0 0-149,-3 0-30,-5-1-103,0 0 0,0 1 0,1 0 0,-1 0 1,0 1-1,0 0 0,0 0 0,1 1 1,-1 0-1,-2 1-41,-17 7 156,1 2 0,-7 4-156,2-1 87,-114 53 234,-316 154-47,455-219-265,-7 3 25,0 1 1,0 0-1,1 1 1,0 0-1,-6 6-34,17-11 35,0 1 0,0-1 0,0 1 0,0 0-1,1-1 1,0 1 0,-1 0 0,1-1 0,0 1 0,1 0 0,-1 0 0,1-1-1,0 1 1,0 2-35,2 1 13,0 1 0,0-1 0,1 0 0,0 0 0,0-1 0,1 1 0,0-1 0,0 0 0,0 0 0,1-1 0,-1 0 0,2 0-1,2 2-11,18 14-4,1-2 0,17 8 3,102 51 0,81 27 0,-143-67 0,-72-32-122,0-1 213,0 2 0,0-1 0,11 9-91,-21-13-81,-1-1-1,0 1 1,1 0 0,-1 0-1,0 0 1,0 0-1,0 0 1,0 1 0,-1-1-1,1 1 1,-1-1-1,1 1 1,-1-1 0,0 1-1,0 0 1,0-1 0,0 1-1,-1 0 1,1 0-1,-1 0 1,0 0 81,0 5-1916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48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25980,'0'0'1545,"0"0"-556,0 0-463,0 0-259,0 0-48,0 0-184,-1 1 0,1-1 1,0 0-1,-1 1 0,1-1 1,0 0-1,-1 1 0,1-1 1,0 0-1,0 1 0,-1-1 1,1 1-1,0-1 0,0 1 1,0-1-1,0 0 0,-1 1 1,1-1-1,0 1 0,0-1 1,0 1-1,0-1 1,0 1-1,0-1 0,0 1 1,0-1-1,0 1 0,1-1 1,-1 1-1,0-1 0,0 1 1,0-1-1,0 0 0,1 1 1,-1-1-1,0 1 0,0-1 1,1 0-1,-1 1 0,0-1 1,1 0-1,-1 1 1,0-1-1,1 1-35,6 8 83,0 1 1,1-1-1,0 0 0,1-1 1,-1 1-1,2-2 0,-1 1 1,1-1-1,9 4-83,23 14 309,37 14-309,60 20 138,-72-32-115,0 3 0,36 24-23,-80-41 19,22 13 1,-42-25-13,-1 1-1,1 0 1,0 0 0,-1 1 0,0-1-1,1 0 1,-1 1 0,0 0 0,0-1 0,0 1-1,-1 0 1,1 1-7,-1-2 5,-1 0 0,0 0 0,1 0 0,-1 0 0,0 0 0,-1 0 0,1 0 0,0 0 0,-1-1 0,1 1 0,-1 0 0,1 0 0,-1 0 0,0 0 0,0 0 0,0-1 0,0 1 0,0 0 0,0-1 0,0 1 0,0-1 0,-1 1 0,1-1 0,-1 1 0,1-1 0,-1 0 0,1 0 0,-1 0 0,0 0 0,-1 1-5,0 0 5,-104 80 37,-4-4 0,-3-5 0,-3-5 0,-12-1-42,106-58-17,-14 10 46,35-18-49,0 1 1,1 0 0,-1-1-1,1 1 1,-1 0 0,1-1-1,0 1 1,0 0 0,-1 0-1,1 0 1,0 0 0,1 1 0,-1-1-1,0 0 1,1 0 0,-1 0-1,1 1 1,0-1 19,-2 51-1867,2-34-1853,0 12-13376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0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26444,'0'0'1115,"0"0"27,0 0-352,0 0-331,5 8-123,2 2-218,0 0 1,0-1-1,1-1 1,0 1 0,0-1-1,1 0 1,3 2-119,106 71 779,3-5 0,88 39-779,264 108 76,-255-125-59,-77-28-17,93 63 0,124 102 0,-154-89 0,110 104 0,-34-17 0,108 95 0,-23 23 0,-177-168 0,-19-8 0,50 78 0,127 134 0,-202-231 0,97 140 0,-189-230 0,162 195 0,-208-252 0,-1 0 0,1 0 0,-2 1 0,1 0 0,2 10 0,17 33 0,-18-42 0,-1 1 0,0 0 0,0 0 0,-1 1 0,1 6 0,-2-8 0,0 0 0,0 0 0,1 0 0,0-1 0,1 0 0,0 0 0,4 5 0,-9-15 0,1 0 0,-1 0-1,0 0 1,0 0 0,0 0 0,0-1 0,0 1-1,0 0 1,0 0 0,0 0 0,0 0-1,0 0 1,0 0 0,0 0 0,0 0 0,1 0-1,-1-1 1,0 1 0,0 0 0,0 0 0,0 0-1,0 0 1,0 0 0,0 0 0,1 0-1,-1 0 1,0 0 0,0 0 0,0 0 0,0 0-1,0 0 1,0 0 0,1 0 0,-1 0 0,0 0-1,0 0 1,0 0 0,0 0 0,0 0-1,0 0 1,1 0 0,-1 0 0,0 0 0,0 0-1,0 1 1,0-3-6,-1-80-3388,-3 61-639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8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29101,'0'0'665,"30"12"199,96 42-322,-121-52-525,63 26 338,-1 3 0,0 4-355,-47-23 95,-1 0 1,-1 2-1,0 1 1,0 0-1,-2 1 0,0 0 1,8 13-96,5 2 149,-21-22-139,1-1 0,-2 1 0,1 1 1,-1 0-1,5 9-10,-11-15 0,1 0 0,-1-1 0,0 1 0,0 0 0,-1 0 0,1 0 0,-1 0 0,0 0 0,0 0 0,0 0 0,0 0 0,-1-1 0,1 1 0,-1 0 0,0 0 0,-1 0 0,1-1 0,0 1 0,-1 0 0,0-1 0,0 1 0,0-1 0,0 0 0,-2 2 0,-8 9 0,0-1 0,0 0 0,-1-1 0,-12 9 0,16-14 0,-91 76-832,-44 23 832,143-104-1222,6-2-934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1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453 4 48,'0'0'22530,"0"0"-18967,0 0-2387,0 0-336,0 0-208,0 0-277,0 0 77,4-1 139,-4 1-543,1-1 0,-1 1 1,1 0-1,-1 0 0,0-1 0,1 1 0,-1 0 0,1 0 0,-1 0 0,1 0 1,-1 0-1,1-1 0,-1 1 0,1 0 0,-1 0 0,1 0 0,-1 0 0,1 1 1,-1-1-1,1 0 0,-1 0 0,1 0 0,-1 0 0,0 0 0,1 1 0,-1-1 1,1 0-1,-1 0 0,1 1 0,-1-1 0,0 0 0,1 1 0,-1-1 0,0 0 1,1 1-1,-1-1 0,0 0 0,1 1-28,0 24 904,-1-11-911,1 21 167,2 0 1,2 0-1,1-1 0,3 10-160,43 136-2,-19-68 17,-25-89-15,-6-18 0,0 0 0,0 0 0,-1 1 0,0-1 0,0 1 0,0 0 0,-1-1 0,1 2 0,-1-6 0,0 0 0,0-1 0,-1 0 0,1 1 0,0-1 0,0 1 0,0-1 0,0 0 0,0 1 0,0-1 0,-1 0 0,1 1 0,0-1 0,0 0 0,0 0 0,-1 1 0,1-1 0,0 0 0,-1 1 0,1-1 0,0 0 0,0 0 0,-1 0 0,1 1 0,0-1 0,-1 0 0,1 0 0,-1 0 0,1 0 0,0 0 0,-1 0 0,1 0 0,0 0 0,-1 0 0,1 0 0,-1 0 0,1 0 0,0 0 0,-1 0 0,1 0 0,-49 10 47,0-2-1,0-2 1,-26-2-47,-158-3-717,105-3-3228,120 2-5523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2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26892,'0'0'1310,"0"0"-213,0 0-388,0 0-284,0 0-52,0 0-26,31-1-6,101-1-34,116 1 427,-221 2-668,0 2-1,17 3-65,-18-2-358,-1-1 1,16 0 357,-40 5-3213,-1-4 135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2.4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27965,'0'0'880,"0"0"257,0 0-417,0 0-336,0 0 48,229-8 17,-150 8-33,0 0-96,-8 0-256,-6 0-64,-16 0 0,-5 8 0,-14 4 0,-8-4 0,-17 8-512,-5-12-577,0 4-1440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4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27036,'0'0'1278,"0"0"-451,0 0-146,0 0-273,0 0-149,4 0 7,1 0-205,0 1 0,0 0 0,0 0-1,0 0 1,0 1 0,0-1 0,0 1 0,0 1-1,0-1 1,-1 1 0,1-1 0,-1 1-1,1 2-60,59 52 446,-32-26-262,112 94 341,-31-30-458,39 49-67,-101-94 0,2-2 0,2-3 0,6 0 0,180 117 0,-234-158 0,126 74 0,86 34 0,-153-79 0,45 18 0,90 27 0,120 26 0,17 7 0,-102-32 0,-177-62 0,1-3 0,1-3 0,4-2 0,294 24 0,177-14 0,-89-19 0,-217-8 0,-195 4 0,-31 3 0,-3-5 3,-1 5-5987,0 1-1369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4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25788,'0'0'2099,"0"0"-1170,0 0-14,0 0-296,0 0-208,0 0 10,4 0-13,1 1-358,0 0-1,0 0 0,0 1 0,0-1 1,0 1-1,0 0 0,0 1 0,0-1 1,-1 1-1,1 0 0,-1 0 1,0 1-50,29 15 161,36 14 201,26 5-362,-32-13 31,0 2 0,0 5-31,-32-11 0,-25-16 0,0-1 0,0 0 0,1 0 0,-1-1 0,1 1 0,0-1 0,0-1 0,-6-1 0,0-1 0,-1 1 0,1 0 0,-1-1 0,1 1 0,-1-1 0,1 1 0,-1 0 0,0 0 0,1-1 0,-1 1 0,0 0 0,1-1 0,-1 1 0,0 0 0,0 0 0,0 0 0,0-1 0,1 1 0,-1 0 0,0 0 0,0 0 0,-1-1 0,1 1 0,0 0 0,0 0 0,0 0 0,-1-1 0,1 1 0,0 0 0,0 0 0,-1 0 0,-13 28 0,-7-6 0,-2-2 0,0 0 0,-1-2 0,0-1 0,-15 8 0,-33 25 0,9 5-35,60-55-67,2-1-2584,1 0-878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5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21114,'0'0'5669,"0"0"-3804,0 0-934,0 0-339,0 0-218,12 2-28,255 16 1153,140-14-1499,-307-4-407,-99 0-252,-1 0-475,0 0-2316,0 0-6594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5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28717,'0'0'576,"0"0"529,0 0-465,0 0-240,0 0 81,299-43-97,-216 35-80,-17 4-144,-9 4-160,-13 0 0,-13 0 0,0 4 0,-5 11-416,-26-11-609,0 4-1536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6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0 205 25916,'0'0'1534,"0"0"-382,0 0-349,0 0-314,0 0-84,0 0 38,24 0-29,-12 0-355,9-1 24,-1 2 0,0 0 0,1 1 0,-1 1 0,0 1 0,0 1 0,5 3-83,104 36 324,2-5-1,1-6 1,20-3-324,185 15 0,215 37 0,-493-71 0,350 60 0,-283-54 0,2-7 0,32-4 0,434-6 0,-525-2 0,1-3 0,-1-4 0,51-12 0,31-16 0,19-12 0,69-37 0,179-93 0,-407 175 0,51-25 0,-1-2 0,-1-2 0,21-19 0,-54 34 0,-16 11 0,-1 0 0,0-1 0,0 0 0,0 0 0,4-7 0,-13 14-29,0 0-1,1 1 1,-1-1 0,0 0-1,0 1 1,1-1 0,-1 1 0,0-1-1,1 1 1,-1-1 0,0 1-1,1 0 1,-1 0 0,0 0-1,1 0 1,-1 0 0,1 0 0,-1 0-1,0 0 1,1 0 0,-1 1-1,1-1 30,3 1-2655,-5-1-512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7.0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 28301,'0'0'192,"0"0"270,0 0 82,0 0-93,0 0 112,0 0 77,23-7-139,-16 5-468,19-6 44,1 0 1,-1 2 0,1 1 0,0 2 0,1 0-1,1 2-77,29-1 131,52 2 25,-99 1-123,1 0 1,0 1-1,-1 0 0,0 1 0,0 0 0,0 1 0,0 0 1,1 2-34,-11-6 3,0 1 0,0 0 0,0 0 0,0 1 1,0-1-1,0 0 0,0 0 0,0 0 0,-1 0 0,1 1 1,-1-1-1,1 0 0,-1 1 0,1-1 0,-1 1 1,0-1-1,1 0 0,-1 1 0,0-1 0,0 1 0,0 0-3,-1 38-10,0-23 15,-1 11-5,-2 0 0,0-1 0,-2 0 0,-1 0 0,-2-1 0,0 1 0,-1-2 0,-2 1 0,-6 19 0,1 1 0,1 5 0,15-41-331,-3 8 695,-1-12-7221,1-6-12331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7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1 123 28253,'0'0'1038,"0"0"-22,0 0-351,49-12-340,161-38-53,-114 30 170,0 4-1,59-1-441,150 9 338,-255 9-361,25-1 60,-43 0-3145,-36 1-2350,-14 9-12489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9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1429 22650,'0'0'3490,"0"0"-2039,0 0-528,0 0-256,0 0-189,-6 10 317,7-10-781,-1 0 1,1 1-1,0-1 1,-1 0-1,1 0 1,0 0-1,-1 0 0,1 0 1,0 0-1,-1 0 1,1 0-1,0 0 1,-1 0-1,1 0 0,0 0 1,-1-1-1,1 1 1,0 0-1,-1 0 1,1-1-1,0 1 0,0-1-14,15-6 134,0-2 0,-1 0 0,0-1 0,11-10-134,23-14 187,458-251 651,-497 279-827,353-175 276,45-25-155,-368 185-131,383-205 3,-234 135-4,57-14 0,-182 77 0,-2-3 0,37-25 0,4-1 0,-6 9-48,-94 45-70,4 0 196,-5 2-2823,-11 1 136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7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28653,'0'0'1057,"0"0"159,0 0-512,0 0-191,329 0-33,-215 0-336,-8 0-144,-14 0 0,-26 0 0,-18 0 0,-17 4 0,-4 8 0,-19-8 0,-8 4-48,0-4-944,0-4-1073,-8 4-21306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8:59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2812 23883,'0'0'2678,"0"0"-1429,0 0-361,0 0-325,37 0-130,122 3 31,326 24 1705,-427-22-2057,156 5 219,54-10-331,-90-2-3,500-17 3,-372-10 0,-205 15 0,-2-4 0,3-6 0,202-67 0,26-26 0,-247 85 0,-3-4 0,0-4 0,23-18 0,43-36 0,26-27 0,-131 91 0,254-193 0,-210 152 0,-3-4 0,23-31 0,54-70 0,206-212 0,-299 320 0,1-8 0,-32 36 0,49-64 0,20-40 0,-69 96 0,-11 9 0,-2-1 0,-1-1 0,-2 0 0,0-5 0,6-13 0,17-26 0,81-122 0,-123 207 0,1-2 0,0 0 0,0 0 0,0 0 0,0 0 0,0 0 0,-1 0 0,1 0 0,-1 0 0,1-1 0,-1 1 0,0 0 0,0-1 0,0 3 0,0 0 0,0-1 0,0 1 0,0 0 0,0 0 0,-1-1 0,1 1 0,0 0 0,0-1 0,-1 1 0,1 0 0,0 0 0,0 0 0,-1-1 0,1 1 0,0 0 0,-1 0 0,1 0 0,0 0 0,0 0 0,-1-1 0,1 1 0,0 0 0,-1 0 0,1 0 0,0 0 0,-1 0 0,1 0 0,0 0 0,-1 0 0,1 0 0,0 0 0,-1 0 0,1 1 0,0-1 0,-1 0 0,1 0 0,0 0 0,-5 0 0,-24 3 0,1 1 0,0 1 0,0 1 0,-20 7 0,-31 8 0,-257 41 0,368-69 0,-1-2 0,0-1 0,-1-2 0,1-1 0,36-13 0,-48 19 0,23-9 0,1 2 0,44-9 0,-86 23 0,-1 0 0,1 0 0,-1 1 0,0-1 0,1 0 0,-1 0 0,1 0 0,-1 0 0,0 0 0,1 1 0,-1-1 0,0 0 0,1 0 0,-1 1 0,0-1 0,0 0 0,1 0 0,-1 1 0,0-1 0,0 0 0,1 1 0,-1-1 0,0 0 0,0 1 0,0-1 0,0 1 0,1-1 0,-1 0 0,0 1 0,0-1 0,0 0 0,0 1 0,0-1 0,0 1 0,0-1 0,0 0 0,0 1 0,0-1 0,0 1 0,0-1 0,-1 0 0,1 1 0,0-1 0,0 1 0,0 4 0,20 223 0,-3-38-24,-7 40 24,-9-227-63,-1 0 0,0 0-1,0 0 1,-1 0 0,1-1 0,-1 1 0,1 0-1,-1 0 1,0 0 0,0-1 0,0 1 0,0-1-1,-1 1 1,1-1 0,-1 1 0,1-1 0,-1 0-1,0 1 1,-2 1 63,-20 10-5202,-2-3-11822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00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76 25996,'0'0'1566,"0"0"-373,0 0-286,0 0-195,0 0-136,0 0-82,50-7-121,169-22-66,-41 8-708,2 8-1,129 8 402,-314 11-2585,-17 7-1452,-4 3-6656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01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25868,'0'0'2390,"0"0"-1195,0 0-373,0 0-302,0 0-69,36 1 54,240 2 338,-173-4-685,118 3-143,-147 13-42,-74-15-16,1 0 0,-1 0-1,0-1 1,0 1-1,0 0 1,0 0 0,1 0-1,-1 0 1,0 0-1,0 0 1,0 0 0,1 0-1,-1 0 1,0 0-1,0 0 1,0 0 0,1 0-1,-1 0 1,0 0-1,0 0 1,0 1 0,1-1-1,-1 0 1,0 0-1,0 0 1,0 0 0,0 0-1,1 0 1,-1 0-1,0 1 1,0-1 0,0 0-1,0 0 1,0 0-1,0 0 1,1 1 0,-1-1-1,0 0 1,0 0 0,0 0-1,0 0 1,0 1-1,0-1 1,0 0 0,0 0-1,0 0 1,0 1-1,0-1 1,0 0 0,0 0-1,0 0 1,0 1-1,0-1 1,0 0 43,0 3-2766,0 1-9786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07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138 461 22490,'0'0'4362,"0"0"-2766,0 0-903,0 0-236,0 0-175,0 0-58,0 0-29,-19 6-8,19-6-187,-23 7 109,0 1 1,-12 6-110,33-12 19,-1-1 0,1 1 0,0-1 0,0 1 0,-1 0 0,2 0 0,-1 0 0,0 0 0,0 0 0,0 0 0,1 0 0,-1 1 0,1-1 0,0 1 0,0-1 0,0 1 0,0-1 0,0 1 0,1 0 0,-1 0 0,1-1 0,-1 1 1,1 0-1,0 0 0,0 2-19,0 4 73,-4 47 652,5 44-725,0-30 182,-1-58-164,1 0 0,1 0 0,-1 0 0,2 0 0,0 0-1,0-1 1,1 1 0,0-1 0,1 0 0,1 0 0,-1 0-1,2-1 1,-1 0 0,2 0 0,-1-1 0,1 0 0,0 0-1,1-1 1,0 0 0,1 0 0,0-1 0,3 2-18,7 3 10,1-1-1,0 0 1,1-2 0,0 0-1,0-2 1,1 0 0,0-2-1,0 0 1,0-1 0,1-2-1,-1 0-9,196-2 54,-207-1-54,0 0 1,-1-1 0,0 0 0,1-1-1,-1-1 1,0 0 0,0 0 0,-1-1-1,1 0 1,-1-1 0,0 0-1,-1-1 1,1 0 0,-1 0 0,-1-1-1,1 0 1,-1 0 0,-1-1 0,0-1-1,1 0 0,3-6 1,-1 0 0,0-1-1,-1-1 1,-1 1-1,-1-1 1,0-1 0,-2 1-1,0-1 1,-1 0-1,0 0 1,-1-16-1,0-18 2,-2-1 0,-2 0 1,-7-30-3,4 55-1,-2 1 1,0-1 0,-2 1 0,-2 0 0,0 1 0,-2 0-1,-5-8 1,3 9-1,-2 0 0,0 1 0,-2 1 0,-1 1 0,0 0 0,-2 2 0,-2-2 1,11 13 2,0 0 0,-1 1 1,0 0-1,-1 1 1,0 0-1,0 1 1,0 0-1,-1 2 1,0-1-1,0 2 1,-1 0-1,1 1 1,-1 1-1,0 0-2,-8 0 0,1 0 0,-1 2 0,0 1 0,-21 3 0,38-2 0,0-1 0,0 1 0,0 0 0,0 1 0,0 0 0,0 0 0,1 0 0,-1 1 0,1 0 0,0 0 0,0 0 0,1 1 0,-1 0 0,1 0 0,0 1 0,1-1 0,-3 5 0,-3 6 0,1 0 0,0 1 0,1 0 0,1 0 0,1 1 0,1 0 0,0 0 0,1 1 0,1-1 0,0 6 0,-2 43 0,3 0 0,4 17 0,-1-5 0,-1-73-90,2 37 204,-2-42-175,0 0-1,0 1 1,0-1 0,1 0-1,-1 0 1,0 0-1,0 0 1,1 0-1,-1 0 1,1 0-1,-1 0 1,1 0-1,-1 0 1,1 0 0,0 0-1,-1 0 1,1 0-1,0 0 1,0 0-1,-1-1 1,1 1-1,0 0 1,0 0-1,0-1 1,0 1-1,0-1 1,0 1 0,0-1-1,0 0 1,0 1-1,1-1 62,10 0-2697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18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25244,'0'0'2032,"0"0"-948,0 0-479,0 0-231,0 0-118,0 0-13,0 0 66,0 0 38,1 0-263,0 0 1,-1 0-1,1 0 0,0 0 1,0 0-1,0 1 0,0-1 1,0 0-1,-1 1 1,1-1-1,0 1 0,0-1 1,-1 0-1,1 1 0,0 0 1,-1-1-1,1 1 0,0-1 1,-1 1-1,1 0 0,0 0-84,1 18 142,-1-1-1,0 1 1,-2 5-142,3 37 72,15 138-67,15 120-5,-24-259 0,5 30 0,-5 1 0,-3 10 0,-4-95 0,0-6-36,0 0 0,0 1 0,0-1 0,0 0 0,0 1 0,0-1 0,0 0 0,0 0 0,0 0 1,0 0-1,0 0 0,0 0 0,0 0 0,0 0 0,0 0 0,0-1 0,0 1 0,-1 0 0,2-1 36,4 1-1227,2 0-1057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22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204 0 28125,'0'0'942,"0"0"-78,0 0-317,0 0-267,-20 43-98,-64 137-81,63-133 3,2 1 0,2 0 0,-7 37-104,17-47 129,2 1 1,2 0-1,1 0 1,2 7-130,-1-34 32,1-8-6,0 0 0,0-1 0,0 1 1,0-1-1,1 1 0,-1 0 1,1-1-1,0 1 0,0-1 0,0 1-26,0-3 10,1 1 1,-1-1-1,0 0 0,0 0 0,1 0 0,-1 1 0,1-1 0,-1 0 0,1-1 0,0 1 0,-1 0 1,1 0-1,0-1 0,0 1 0,-1-1 0,1 1 0,0-1 0,0 0 0,0 0 0,-1 0 1,3 0-12,111 6 297,95-7-296,-162 0 51,-4-1-305,188-2 801,-81 2-4220,-149 2-2690,-2-4-15305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22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0 26972,'0'0'1601,"0"0"-480,0 0-33,0 0-384,0 0-191,0 0-177,-17 281-80,17-170-80,0 3-176,0-7 0,0-8 0,0-20 0,0-23 0,-9-21 0,0-19-240,-9-16-544,10 0-1105,-6-8-7171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24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85 22874,'0'0'3130,"0"0"-1692,0 0-707,0 0-315,0 0-61,5-13 21,-3 5-272,11-29 111,-12 35-187,1 0-1,-1 1 1,0-1 0,0 1-1,1-1 1,-1 1 0,1-1 0,-1 1-1,1 0 1,-1 0 0,1 0-1,0 0 1,0 0 0,0 0 0,-1 0-1,1 0 1,0 1 0,0-1-1,0 1 1,0-1 0,0 1 0,1 0-28,75-3 1483,44 6-1483,-119-3 6,0 1 0,0-1 0,0 1 1,-1-1-1,1 1 0,0 0 0,0 0 0,-1 1 1,1-1-1,-1 0 0,1 1 0,-1 0 0,1-1 0,-1 1 1,0 0-1,0 0 0,0 0 0,0 1 0,0-1 1,-1 0-1,1 1 0,-1-1 0,1 1 0,-1-1 0,0 1 1,0 0-1,0 0 0,0-1 0,-1 1 0,1 3-6,2 10 4,-1 1-1,-1 0 0,0-1 0,-1 1 1,-2 2-4,2 9-23,-1-19 23,-1 0-1,1 1 1,-1-1 0,-1 0 0,0 0 0,0 0 0,-1 0 0,0-1 0,-1 1 0,1-1 0,-2 0 0,1 0-1,-1-1 1,0 1 0,-1-2 0,0 1 0,0-1 0,0 1 0,-3 0 0,-14 11-1,0-1 0,-2-1 1,0-2-1,0 0 0,-18 5 1,28-12 35,-2 0-1,1-2 0,-1 0 0,0 0 1,0-2-1,0 0 0,-6-1-34,229-14 596,12 0-570,1 12-34,-217 0-24,-1 0 1,1 0-1,0 0 0,-1 0 1,1-1-1,-1 1 1,1 0-1,-1 0 0,1 1 1,-1-1-1,1 0 0,0 0 1,-1 0-1,1 0 1,-1 0-1,1 1 0,-1-1 1,1 0-1,-1 0 0,1 1 1,-1-1-1,0 0 1,1 1-1,-1-1 0,1 0 1,-1 1-1,0-1 0,1 1 1,-1-1-1,0 1 0,1-1 1,-1 1-1,0-1 1,0 1-1,0-1 0,1 1 1,-1-1-1,0 1 0,0-1 1,0 1-1,0 0 1,0-1-1,0 1 0,0-1 1,0 1-1,0-1 0,0 1 1,0-1-1,0 1 1,-1-1-1,1 1 32,0 6-1034,0 9-2858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25.6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95 21914,'0'0'4317,"0"0"-2533,0 0-994,0 0-390,0 0-173,28-12-27,4-3-116,-11 4-7,0 1 1,1 2 0,0 0-1,1 1 1,0 1 0,0 1-1,3 1-77,30-1 471,0 2 0,21 2-471,-48 1 117,-26 0-108,0 0 0,-1 1-1,1-1 1,0 0-1,0 1 1,0 0 0,-1-1-1,1 1 1,0 0 0,-1 1-1,1-1 1,-1 0-1,1 1 1,-1-1 0,0 1-1,1 0 1,-1 0-1,0 0 1,0 0 0,0 0-1,-1 0 1,1 0 0,0 1-1,-1-1 1,0 1-1,1-1 1,-1 1 0,0 0-1,0-1 1,0 1-1,-1 0 1,1 0-9,2 13 9,-1 0 1,-1-1-1,0 1 1,-1 0-1,-1 9-9,0 2-13,1-22 10,0-1 0,-1 1 0,1-1 1,-1 1-1,0-1 0,-1 0 0,1 0 1,-1 1-1,0-1 0,0 0 0,0-1 1,0 1-1,-1 0 0,-1 1 3,-1 2-4,-1-1 1,-1 0-1,1 0 0,-1 0 0,0-1 0,-1 0 1,-2 2 3,-10 3-3,0 0 1,-1-1-1,0-1 1,0-1-1,-15 3 3,10-4-67,-1-1 0,0-1-1,1-1 1,-14-1 67,40-2-19,3 0 11,109-2 115,66 1 128,-171 1-221,0 1 0,0 0-1,-1 1 1,1-1 0,-1 1 0,1 0 0,-1 1 0,0-1 0,0 1-1,0 1 1,0-1 0,-1 1 0,1 0 0,-1 0 0,0 1 0,0-1-1,0 1 1,-1 0 0,0 1 0,0-1 0,3 5-14,-1 1 44,0 0 1,-1 0-1,0 0 0,-1 1 1,0-1-1,-1 1 0,0 0 1,-1 0-1,-1 0 0,0 1 1,0 8-45,-1-18 4,0 0 0,0 0 0,-1 0 1,1 0-1,-1 0 0,0 1 0,0-1 0,0-1 1,0 1-1,0 0 0,-1 0 0,1 0 0,-1-1 1,0 1-1,1 0 0,-1-1 0,-1 0 0,1 1-4,-3 1 3,1-1-1,-1 0 1,0 1 0,0-2-1,0 1 1,0 0-1,0-1 1,0 0-1,-6 1-2,-12 2 0,0-1 0,0-1 0,-1-1 0,-15-1 0,28-1 3,-246 1-2238,251-1-858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39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27645,'0'0'1483,"0"0"-597,0 0-225,31 0-314,103 0-144,-121 0-149,0 0 0,1 0 0,-1 1-1,0 1 1,0 0 0,0 1 0,0 1 0,-1 0 0,7 3-54,-15-5 30,-1 0 1,1 1 0,-1 0-1,1 0 1,-1 0 0,0 0 0,0 1-1,-1-1 1,1 1 0,-1-1 0,0 1-1,0 0 1,0 0 0,0 0-1,0 0 1,-1 1 0,0-1 0,0 0-1,0 1 1,-1-1 0,1 0-1,-1 1 1,0-1 0,0 3-31,1 47 64,-2-1 0,-3 0 0,-1 0 0,-3 0 0,-7 19-64,-15 75-104,29-140-1974,1-7-974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34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563 3 20217,'0'0'6382,"0"0"-4320,0 0-1382,0 0-231,0 0-164,0 0-39,0 0 7,-12 0 267,-64-1 33,8-1-425,0 4 0,0 2 0,-43 9-128,83-7 6,1 0 1,-1-2-1,0 0 1,-20-1-7,48-3-5,0 217 445,1-216-446,0-1 0,0 1 0,0 0-1,0-1 1,0 1 0,0-1 0,0 1-1,0-1 1,1 0 0,-1 1 0,0-1-1,0 0 1,0 0 0,1 0 0,-1 0 0,0 0-1,0 0 1,1 0 0,-1-1 0,1 1 6,0 0-1,53-1 4,-21-1 3,1 2 0,0 2 0,-1 1 0,30 6-6,-55-7 2,-1 0 1,1 0-1,-1 1 1,1 1-1,-1-1 1,0 1-1,-1 1 1,1-1 0,-1 1-1,1 1 1,-1-1-1,-1 1 1,1 0-1,-1 1 1,0 0-1,-1 0 1,0 0-1,0 0 1,0 1-1,-1 0 1,0 1-3,0 1 18,0 1 0,-1 1 0,-1-1 0,1 0 0,-2 1 0,0-1 1,0 2-19,-1-9 9,1 1-1,-1-1 1,0 0 0,0 0 0,-1 0 0,1 0 0,-1 1 0,0-1 0,0 0 0,0 0 0,-1 0 0,0 0 0,1-1 0,-1 1 0,0 0 0,-1-1 0,1 1 0,-1-1 0,1 0 0,-1 0 0,-1 1-9,-5 1 1,0 0-1,-1-1 1,0 0 0,0 0 0,0-1 0,-1-1 0,1 1 0,-1-2-1,1 1 1,-3-1-1,-31 1-16,-41-4 16,20 0-75,46 2-456,15 0-763,4 0-1339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35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396 0 25884,'0'0'1427,"0"0"-320,0 0-162,0 0-204,0 0-151,0 0-131,-29 11-91,-93 42-77,112-48-262,0 1 1,1 0-1,-1 0 0,2 1 1,-1 0-1,1 1 1,0 0-1,0 0 0,1 1 1,0 0-1,1 0 1,-2 4-31,-4 5 38,-5 6-9,2 1 0,1 0 0,1 1 0,1 1-1,1 0 1,1 0 0,2 1 0,1 1 0,1-1-1,1 1 1,2 0 0,0 26-28,3 83 24,0-134-24,0 1 0,1-1 0,-1 0 1,1 1-1,0-1 0,1 0 0,-1 1 0,1-1 0,0 0 1,0 0-1,0 0 0,0 0 0,1-1 0,-1 1 0,1 0 1,2 1-1,0 0-4,1-1 1,-1 0-1,1 0 1,-1-1 0,1 0-1,0 1 1,0-2 0,1 1-1,-1-1 1,4 1 3,17 2-17,-1 0 0,1-2 0,1-1 0,-1-2 0,5 0 17,-21 0-4,4 0-7,0 0 0,-1-1 0,1 0-1,0-1 1,-1-1 0,0-1 0,3-1 11,-12 4-3,-1-1 1,0 0-1,1 0 0,-1-1 1,0 0-1,0 1 1,-1-1-1,1 0 0,-1-1 1,1 1-1,-1-1 0,0 1 1,0-1-1,0 0 0,-1 0 1,0 0-1,1-1 0,-1 1 1,-1 0-1,1-1 0,-1 0 1,0 1-1,0-1 0,0-1 3,1-7-11,0 0-1,-1 0 0,-1 0 0,0-10 12,-1 18-1,1 0 0,-1-1 0,0 1 1,0-1-1,-1 1 0,1 0 0,-1 0 0,0 0 0,-1 0 0,1 0 0,-1 0 1,0 1-1,-2-3 1,-2-1-1,-2 0 1,1 1-1,-1 0 0,0 0 1,-1 1-1,1 0 1,-1 1-1,0 0 1,-1 1-1,1-1 0,-1 2 1,0 0-1,0 0 1,-5 0 0,-25-2 2,0 1 0,-1 2 0,-14 2-2,49 0 2,0 0 20,-1 0 1,1 0-1,-1 1 0,1 0 1,-1 0-1,1 1 1,0 0-1,-4 2-22,8-3-74,1 0 0,0 0-1,0 0 1,0 1 0,0-1-1,1 1 1,-1-1 0,0 1-1,0 0 1,1 0 0,0 0-1,-1 0 1,1 0 0,0 0-1,0 0 1,0 0 0,0 0-1,0 1 1,0-1 0,1 0-1,-1 1 1,1-1 0,-1 0-1,1 1 1,0-1 0,0 1-1,0 0 75,0-2-3311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9:37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28 558 28717,'0'0'830,"0"0"-387,0 0-112,0 0-158,1-34 16,3-111-2,-5 124-131,-1 0 0,0 0 0,-2 1 0,0-1-1,-1 0-55,1 8 74,1-1-1,0 0 0,1 0 0,1 0 1,0-4-74,1 2 63,0 8-15,0 0 0,0 0 0,0 0 0,1 0 0,0 0 0,1 0 0,0-1-48,0 6 14,-1-1-1,1 1 0,0 0 1,0 0-1,1 0 1,-1 0-1,0 1 0,1-1 1,0 0-1,-1 1 0,1 0 1,0 0-1,0 0 1,0 0-1,1 0 0,-1 0 1,2 0-14,12-5 54,1 0 1,0 2-1,0-1 1,1 2 0,0 1-1,0 0 1,10 1-55,38-1 248,35 5-248,-17 0-6,-85-2 6,0 0 0,0 0 0,0 0 0,1 0 0,-1 0 0,0 0 0,0 0 0,0 0 0,1 0 0,-1 0 0,0 0 0,0 0 0,0 0 0,1 0 0,-1 0 0,0 0 0,0 0 0,0 0 0,0 0 0,1 0 0,-1 0 0,0 0 0,0 0 0,0 0 0,1 1 0,-1-1 0,0 0 0,0 0 0,0 0 0,0 0 0,0 0 0,0 1 0,1-1 0,-1 0 0,0 0 0,0 0 0,0 0 0,0 1 0,0-1 0,0 0 0,0 0 0,0 0 0,0 1 0,0-1 0,0 0 0,0 0 0,0 0 0,0 1 0,0-1 0,0 0 0,0 0 0,0 0 0,0 1 0,0-1 0,0 0 0,0 0 0,0 4 0,-1 113 0,14 644 0,-12-680-779,-1-81-875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19.5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47:19.59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1:59.6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1:59.67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5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27309,'0'0'1654,"0"0"-955,0 0-120,0 0-243,0 0-248,0 0-62,20 4 30,133 21 462,-34-12 504,106-2-1022,-120-11 88,-1-4 0,31-9-88,-59 2 29,21-4 37,1 4-1,80 3-65,-179-28-2246,1 33 2064,0 1 0,-1-1 1,1 1-1,-1 0 1,0-1-1,0 1 1,0 0-1,0-1 1,0 1-1,-1 0 0,1 0 1,-1 0-1,1 0 1,-1 0-1,0 1 1,1-1-1,-2-1 182,-15-9-7494,5 5-12094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2:03.23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2:03.2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2:04.93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2:04.9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2:07.00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2:07.0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25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1 21514,'0'0'3319,"0"0"-1793,0 0-542,0 0-95,0 2-126,-14 326 2310,1-4-2657,13-91-365,0-233-69,0 1 1,-1-1 0,1 0-1,0 0 1,-1 0-1,1 0 1,0 1-1,-1-1 1,1 0-1,0 0 1,-1 0-1,1 0 1,-1 0 0,1 0-1,0 0 1,-1 0-1,1 0 1,0 0-1,-1 0 1,1 0-1,-1 0 1,1 0-1,0 0 1,-1 0-1,1 0 1,0-1 0,-1 1-1,1 0 1,0 0-1,-1 0 1,1-1-1,0 1 1,-1 0-1,1 0 1,0-1 17,-11-18-1105,-5-18-1333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33.3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484 1 19001,'0'0'7625,"0"0"-5537,0 0-1589,0 0-122,0 0-44,0 0 6,-32 13-24,-104 48-9,128-58-278,1 2-1,-1-1 0,1 1 1,0 0-1,0 0 0,1 1 1,0 0-1,0 0 0,0 0 0,0 1 1,1 0-1,1 0 0,-1 0 1,1 1-1,0-1 0,0 2-27,-4 6 44,-8 19 19,1 0 0,2 1 0,2 1 1,1-1-1,1 2 0,-3 34-63,3 20 133,4 1 0,4 19-133,0-90 15,2 0 0,0 1-1,2-1 1,0 0-1,1 0 1,2-1 0,3 10-15,-7-24-1,1 0 1,0 0-1,0 1 0,0-2 1,1 1-1,0 0 1,0-1-1,0 0 0,1 0 1,0 0-1,0 0 1,0-1-1,0 0 0,1 0 1,0 0-1,0-1 1,0 0-1,0 0 0,0 0 1,1-1-1,-1 0 1,1 0-1,-1 0 0,5-1 1,-1 1-5,1-1-1,-1 0 0,1 0 1,-1-2-1,0 1 0,1-1 1,-1-1-1,0 1 0,8-4 6,-14 4-3,0-1 0,1 0 0,-1 0 0,0-1 0,0 1 0,0-1 0,0 0 0,-1 0 0,1 0 0,-1 0 0,0-1 0,0 0 0,0 1 0,0-1 0,0 0 0,-1 0 0,0-1 0,0 1 0,0 0 0,0-1 0,0-3 3,2-7-8,0 0 1,-1 0 0,-1 0-1,-1-1 1,0 1 0,-1-8 7,0 17-2,0 1 0,0 0 0,-1-1 0,0 1 0,0 0 0,0-1 0,0 1 0,-1 0 1,0 0-1,0 0 0,-1 0 0,1 1 0,-1-1 0,0 1 0,0-1 0,0 1 0,-1 0 1,0 0-1,-3-2 2,-3 0 2,0 0 1,0 1 0,-1 1 0,0 0 0,0 0 0,0 1 0,0 0-1,0 1 1,0 1 0,-8-1-3,-28 0 28,0 1-1,-1 3-27,-16 0 23,63-2-35,-7 0 44,0 0 0,1 0-1,-1 1 1,0 0 0,-6 2-32,13-3-41,0 1 0,-1-1-1,1 1 1,-1-1 0,1 1 0,0 0 0,-1-1-1,1 1 1,0 0 0,0 0 0,-1 0-1,1 0 1,0 0 0,0 1 0,0-1 0,0 0-1,0 0 1,1 0 0,-1 1 0,0-1-1,1 1 1,-1-1 0,1 0 0,-1 1-1,1-1 1,0 1 0,-1-1 0,1 1 0,0-1-1,0 1 1,0 0 41,0 12-1825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28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1 205 26332,'0'0'1595,"0"0"-634,0 0-350,0 0-251,29-33-88,-29 33-272,60-65 278,6 0-278,-60 60 23,-1 0 0,1 1 0,-1 0 0,1 0 0,1 0 0,-1 1 0,0-1 0,1 2 0,0-1-23,-3 2 29,1 0 0,-1 0-1,1 1 1,-1 0 0,1 0 0,-1 0-1,1 0 1,1 1-29,11 0 115,-11-1-78,-1 0 0,0 0 0,0 0 1,1 1-1,-1 0 0,0 0 0,0 1 0,0-1 1,0 1-1,0 0 0,-1 1 0,1-1 0,-1 1 0,1 0 1,-1 0-1,4 3-37,-4-1 19,0 0 1,0 0 0,0 0-1,0 1 1,-1 0-1,0 0 1,0 0-1,0 0 1,-1 0-1,0 0 1,0 1 0,0 4-20,1 2-4,-1 1 0,0 0 0,-1-1 0,0 1 0,-1 0 0,-1 5 4,0-13-4,0 0-1,0 0 1,0 0-1,-1 0 1,1 0-1,-2-1 1,1 1-1,-1 0 1,1-1-1,-1 0 1,-1 0-1,1 0 1,-1 0-1,0-1 1,-2 3 4,-5 3 3,-1-1 0,-1 0 0,1-1 0,-1 0 0,-1-1-1,1 0 1,-1-1 0,-11 3-3,-13 2-62,0-1-1,-34 3 63,64-10-133,17-2 110,29-1 75,-30 0-57,65-1 56,122 4 18,-186-2-52,0 0-1,0 0 1,-1 1-1,1 0 1,0 1-1,-1 0 1,1 0-1,-1 0 1,0 1 0,0 1-1,3 2-16,-7-4 26,0 0 0,0 1 0,0-1 0,0 1 1,-1 0-1,1 0 0,-1 1 0,0-1 0,0 1 0,-1-1 0,0 1 0,1 0 0,-2 0 0,1 0 0,0 0 1,-1 1-1,0-1 0,0 0 0,-1 1-26,2 5 42,-1 0 0,-1 1 0,0-1 0,-1 0 0,0 0 0,0 0 1,-4 10-43,3-16 6,1 0 1,-1 0 0,-1-1-1,1 1 1,-1-1 0,0 1-1,0-1 1,0 0 0,0 0-1,-1 0 1,0-1 0,1 1-1,-1-1 1,-1 0 0,1 0-1,0 0 1,-4 1-7,-9 4 8,0-1-1,0 0 1,0-1 0,-1-1-1,0-1 1,0 0 0,-11 0-8,-26 0-278,-47-3 278,72-1-192,22 0-26,8 0 165,-1-1-1,0 1 0,1 0 1,-1 0-1,1 0 0,-1 0 1,0-1-1,1 1 0,-1 0 1,0 0-1,1 0 0,-1 0 1,0 1-1,1-1 0,-1 0 1,1 0-1,-1 0 0,0 0 1,1 1-1,-1-1 0,1 0 1,-1 0-1,0 1 0,1-1 1,-1 1-1,1-1 0,-1 0 1,1 1-1,0-1 0,-1 1 1,1-1-1,-1 1 0,1-1 1,0 1-1,-1 0 0,1-1 1,0 1-1,0-1 0,-1 1 1,1 0-1,0-1 0,0 1 0,0 0 1,0-1-1,0 1 0,0-1 1,0 2 53,0 23-4536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28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27100,'0'0'1313,"0"0"-219,0 0-443,-3 36-296,-8 117-99,7-32 246,5-84-300,-1-33-176,0 0-1,0-1 1,1 1 0,-1 0-1,1 0 1,0-1 0,1 1-1,-1 0 1,0-1 0,1 1-1,0-1 1,0 0-1,0 1 1,0-1 0,0 0-1,3 2-25,0 0 32,0-1 0,0 0-1,0 0 1,1 0 0,0-1 0,0 1-1,0-1 1,0-1 0,3 2-32,10 2 54,1-1 0,0-1 1,0 0-1,0-2 0,1 0 1,0-1-55,250 0 280,-147-2-632,-123 1 311,1 0 1,-1 0-1,1 0 1,0 0-1,-1 0 0,1 0 1,0-1-1,-1 1 1,1-1-1,-1 1 1,1-1-1,-1 0 0,1 1 1,-1-1-1,0 0 1,1 0-1,-1 0 1,0 0-1,0 0 0,0 0 1,0-1-1,0 1 1,0 0-1,0-1 1,0 1-1,0 0 0,0-1 1,-1 1-1,1-1 1,0 0 40,1-5-656,-1-1 1,0 1 0,0-1-1,-1 1 1,1-1-1,-2-2 656,1 7-279,0-24-5857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6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25 18248,'0'0'6908,"0"0"-5190,0 0-1414,0 0 16,0 0 24,-5-5 88,-17-15 54,22 20-455,-1 0 0,1 0 0,0 0 0,0 0 0,-1 0 0,1 0-1,0 0 1,0 1 0,0-1 0,-1 0 0,1 0 0,0 0 0,0 0 0,0 0 0,-1 0 0,1 0 0,0 0 0,0 1 0,0-1 0,0 0 0,-1 0 0,1 0 0,0 0 0,0 1-1,0-1 1,0 0 0,0 0 0,0 0 0,-1 1 0,1-1 0,0 0 0,0 0 0,0 0 0,0 1 0,0-1 0,0 0 0,0 0 0,0 1 0,0-1 0,0 0 0,0 0 0,0 0 0,0 1-1,0-1 1,0 0 0,1 0 0,-1 1 0,0-1 0,0 0-31,-1 16 171,1-16-103,1 6-10,-1-1 1,1 1-1,0-1 0,1 1 0,-1-1 0,1 0 1,0 1-1,0-1 0,1 0 0,0 0 0,0-1 1,0 1-1,3 3-58,9 10 123,1 0 0,14 11-123,-2-2 107,-4-2-41,0-1-4,0 1 0,-2 0 0,-1 2 0,-1 1 0,0 1-62,-18-24 17,0 0 0,0 0 0,0 0 0,-1 0 0,0 0 0,0 0-1,0 0 1,0 1 0,-1-1 0,0 0 0,0 0 0,0 1 0,-1-1-1,0 0 1,0 0 0,0 0 0,-1 0 0,1 0 0,-1 0 0,0 0-1,-1 0 1,1-1 0,-1 1 0,0-1 0,0 0 0,0 0 0,-1 0 0,0 1-17,-52 43 78,-1-2 0,-64 38-78,44-32-2,71-48-113,4-3 21,0 0 0,0 0 1,0 0-1,1 1 0,-1-1 0,0 0 0,1 1 0,-1-1 0,1 1 1,-1-1-1,1 1 0,0 0 0,-1 0 0,1 0 0,0-1 1,0 3 93,1-4-1991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29.3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27196,'0'0'2129,"0"0"-688,-30 218-673,25-80-287,5 4-49,-4-7-208,4-20-128,-9-24-96,0-24 0,0-28-96,-4-15-240,4-12-497,9-12-1007,-4 0-7381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5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1 147 27196,'0'0'2081,"38"-2"-963,250-13 219,41-14-593,-4 0-464,112 13-269,271 31-11,-483-11-327,-202-4 35,-26-5-772,-20-23-1301,-1 9-2276,-14-4-10233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5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19737,'0'0'7361,"0"0"-5000,0 0-1326,0 0-408,0 0-230,0 0-103,50 20-57,160 71 1,-192-83-182,0 1 0,0 1 0,-1 1 1,13 11-57,-21-14 40,0 1 0,-1 0 0,0 1 0,0 0 0,-1 0-40,-2-2 15,4 4-11,-2 1 1,0 0-1,0 1 0,-1-1 1,-1 1-1,0 0 0,-1 1 1,-1-1-1,0 1 0,0 3-3,-1 4-2,0 0 0,-2 0 1,0 1-1,-2-1 1,0 0-1,-3 11 1,2-21 0,-1 0 0,1 0 0,-2 0 0,0 0 0,0-1 0,-1 0 0,-1 0 0,0 0 0,-5 5 0,-13 14 0,-1-2 0,-15 13 0,16-17 0,0 1 0,2 1 0,-9 14 0,27-33-189,-28 48 483,31-51-704,0 0 1,1 1 0,0-1 0,-1 0-1,2 0 1,-1 1 0,0-1 0,1 3 409,0-3-6483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24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111 379 26828,'0'0'1070,"0"0"-294,0 0-202,0 0-168,0 0-121,-12 3 11,4-2-227,5-1-44,-1 1-1,1-1 1,-1 1-1,1 0 0,-1 0 1,1 0-1,-1 0 1,1 1-1,0-1 0,0 1 1,0 0-1,0 0 1,0 0-1,0 0 0,0 1 1,1-1-1,-1 1 1,1 0-1,-1 0 0,1-1 1,-1 4-25,-2 5 61,1 0-1,0 1 1,1 0 0,1 0 0,-1 0 0,2 0-1,-1 7-60,2 91 261,1-57-152,0-37-83,0 1 1,1-1 0,0 0-1,1 0 1,1 0-1,1 0 1,0-1-1,1 0 1,1 0 0,1 3-27,10 13 41,2-1 0,0-1-1,2 0 1,4 2-41,-15-19 10,0-1 0,1 0 0,0 0-1,1-2 1,0 1 0,0-2 0,1 1-1,0-2 1,1 0 0,-1-1 0,1 0-1,1-1 1,14 3-10,9-1 21,-1-2-1,0-1 1,1-2-1,0-2 1,9-2-21,-42 1 0,0 1-1,0-1 1,-1 0 0,1-1 0,0 1 0,-1-1 0,1 0-1,-1-1 1,0 1 0,0-1 0,0 0 0,0 0-1,0-1 1,1-1 0,1-1 0,0-1-1,0-1 0,-1 1 1,0-1-1,0 0 0,-1 0 0,0-1 1,1-3 0,3-8-1,-1-1-1,-1 1 1,-1-2 0,-1 1 0,-1 0 0,-1-1 0,1-14 1,-2-18-7,-1 0-1,-8-52 8,3 76 2,-1 0 0,-1 0 0,-2 1 0,-1 0 0,-1 0 0,-2 1-2,-7-17-2,-3 1 0,-2 1 0,-2 1 0,-1 1 0,-28-31 2,40 56-1,0 1-1,-1 0 0,-1 0 1,0 2-1,-1 0 1,-11-5 1,16 10-1,-1 2 1,0 0-1,0 0 1,0 1-1,-1 1 1,1 1-1,-1 0 1,0 0-1,-15 1 1,10 0 2,-43 1 9,61 1-10,0 0-1,0 0 1,-1 0-1,1 0 0,0 1 1,0-1-1,-1 1 0,1 0 1,0 0-1,0 0 1,0 0-1,0 0 0,0 0 1,0 0-1,0 1 1,0-1-1,1 0 0,-1 1 1,0 0-1,1-1 0,-2 2 0,0 8-24,0 0 0,1-1 0,0 1-1,0 0 1,1 0 0,1 0 0,0 0-1,0 0 1,2 8 24,-1 9-232,-1 10-980,0-6-1522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27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52 21290,'0'0'3898,"0"0"-2410,0 0-904,0 0-207,-3 3 1128,15-5-743,23-10-447,1 2 0,0 1 0,0 1 0,1 2-1,0 2 1,22 1-315,-44 3 39,-1 0 20,0 0 1,0 1-1,0 0 1,12 3-60,-22-3 9,0 0-1,1 1 1,-1 0-1,0-1 1,0 1-1,-1 0 1,1 1-1,0-1 1,-1 1-1,1 0 1,-1-1-1,0 2 1,0-1-1,0 0 1,0 0-1,-1 1 1,2 2-9,2 7-1,-1 0 1,0 0 0,0 1 0,-1 0-1,-1 0 1,-1 0 0,0 0 0,0 0-1,-2 1 1,0-1 0,-1 14 0,1-9-5,0-15 4,0 1 0,0 0 0,0-1 0,-1 1 0,0-1 0,1 1 0,-2-1 0,1 1 0,0-1 0,-1 0 0,0 0 0,0 0 0,0 0 0,-1 0 0,1 0 0,-1 0 0,0-1 0,0 1 0,0-1 0,0 0 0,-1 0 0,1 0 0,-1 0 0,0-1 0,0 1 0,0-1 0,0 0 0,0 0 0,0-1 0,-3 1 1,-13 5-1,-1-2-1,0-1 0,-1 0 0,1-2 0,-1 0 0,1-1 0,-1-1 0,-3-2 2,-19 2 18,42 0 43,2 0 91,5 0 51,572 26-32,-508-24-444,-43-3-2149,-26 1-1238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30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585 3 29806,'0'0'341,"0"0"265,0 0-259,-37 0-217,-241 0 33,218-1-149,24 0-5,0 1 0,-20 4-9,54-4 2,0 0-1,0 1 1,0-1 0,0 1 0,0 0-1,0 0 1,0 0 0,0 0-1,0 0 1,0 0 0,1 0-1,-1 1 1,0-1 0,1 0-1,-1 1 1,1 0 0,0-1-1,-1 1 1,1 0 0,0-1 0,0 1-1,0 0 1,0 0 0,0 0-1,1 0 1,-1 0 0,0 0-1,1 0 1,0 0 0,-1 2-2,0 9 17,0 0 1,0 0-1,2 0 0,1 12-17,-1 6 35,-1-12-27,1 0 0,1 0 0,1-1 1,0 1-1,2-1 0,0 0 0,1 0 1,0 0-1,2-1 0,0 0 0,1 0 1,2 2-9,-9-18-1,-1 1 0,1 0 0,0 0 0,0-1 0,0 1 0,0-1 1,0 0-1,0 1 0,1-1 0,-1 0 0,0 0 0,1-1 1,-1 1-1,1 0 0,-1-1 0,2 1 1,45 3-14,-37-4 9,35 1-2,-17-1 4,-1 1 1,0 2-1,1 1 0,1 2 3,-22-4 4,0 0 1,0 1-1,0 0 0,-1 1 0,1 0 1,-1 1-1,0-1 0,0 2 0,-1-1 1,1 1-1,-1 0 0,0 0 0,-1 1 1,0 0-1,1 2-4,3 4 44,0 1 0,-2 1 0,1 0 1,-2 0-1,0 0 0,-1 1 0,-1 0 1,0 0-1,-1 1 0,-1-1 0,0 1 0,-1 0 1,-1 0-1,-1 11-44,1-11 59,-2-1 1,0 1 0,-1 0 0,0 0-1,-5 15-59,4-25 12,0 1 0,0 0 0,-1-1 0,0 0-1,-1 0 1,1 0 0,-1 0 0,0-1 0,-1 0-1,0 0 1,0 0 0,-5 3-12,-4 3 4,0-2 0,-1 0-1,0-1 1,-1 0 0,0-1 0,0-1 0,0-1-1,-1-1 1,0 0 0,-17 2-4,-19 0-145,-1-3 0,0-1-1,-2-4 146,-10-1-752,65 1 590,0 1 1,0 0-1,0-1 0,0 1 0,1-1 0,-1 0 1,0 0-1,0 0 0,1 0 0,-1 0 0,0 0 1,1 0-1,-1 0 0,1-1 162,-13-10-5949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35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4340 22602,'0'0'4173,"0"0"-2655,0 0-955,0 0-182,-6 6 41,4-4-344,4-7 247,15-19-128,1 1 0,1 1 0,1 1 1,1 0-1,17-12-197,-5 2 129,476-492 673,-206 201-526,509-532-39,-712 746-211,5 5-1,5 4 1,3 5 0,5 5-1,21-6-25,-33 28 9,236-155 51,-207 127 13,57-58-73,84-77 5,171-104-5,-373 279 0,-2-4 0,45-48 0,-28 24 0,-70 68 0,1 1 0,0 0 0,22-10 0,-25 15 0,0-1 0,-1 0 0,0-1 0,0-1 0,-1-1 0,-1 0 0,0-1 0,90-96 0,-35 42 0,-41 42 0,21-27 0,-40 46-1,0 1-1,0 0 1,0 0-1,1 1 1,0 0-1,0 0 1,8-1 1,1-2-49,-19 8-29,0-1-1,0 1 1,0 0-1,0 0 1,0 0-1,0 0 1,0 0-1,-1 0 1,1 0-1,0-1 1,0 1-1,0 0 1,0 0-1,0 0 1,0 0-1,0 0 1,0 0-1,0-1 1,0 1-1,0 0 1,0 0-1,0 0 1,0 0 0,0 0-1,0-1 1,0 1-1,0 0 1,0 0-1,0 0 1,0 0-1,0 0 1,0-1-1,0 1 1,0 0-1,0 0 1,1 0-1,-1 0 1,0 0-1,0 0 1,0-1-1,0 1 79,-21 1-1294,15-1 420,-18 0-4070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35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26396,'0'0'1251,"0"0"11,0 0-296,0 0-358,41 0-296,137 0-58,-156-1-181,-1 1 0,0 1 0,1 1 1,-1 1-1,0 1 0,0 1 0,-1 0 0,1 2 1,4 3-74,-16-5 34,1 0 0,-1 1 0,0 1 0,-1 0 1,1 0-1,-2 0 0,1 1 0,-1 0 0,0 1 1,0 0-1,-1 0 0,-1 0 0,1 1 0,-1-1 1,-1 1-1,2 5-34,0 2 36,-1 1 1,0 0-1,-1 0 1,-1 0-1,0 1 0,-1 4-36,-1 114 173,-2-76-119,1-47-45,1 12-11,-1 0 0,-1 0 0,-2 0 1,0 0-1,-2 0 0,-1 0 1,-1-1-1,-3 6 2,9-29-419,1-20-4965,0 8-9134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36.7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4368 26524,'0'0'1198,"0"0"-206,0 0-306,0 0-110,38-24-98,129-75-57,-81 51 50,1 4-1,22-4-470,-66 30 89,261-100 701,70-7-790,214-81 72,-348 108-72,132-53 0,49 3 0,-110 49 0,243-116 0,198-120 0,-641 285 0,-2-3 0,-3-6 0,61-46 0,-1-15 0,-6 4 0,133-72 0,622-268 0,133 5 0,-1029 443 0,235-108 0,8-18 0,-9 4 0,137-54 0,-239 121 0,99-26 0,-61 24 0,97-52 0,-234 95 0,0 2 0,2 2 0,20-2 0,-68 17 0,-2 0-21,-3 2-137,-21 3-827,15-1 794,-76 23-3624,50-19-1404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37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26060,'0'0'1814,"0"0"-709,0 0-318,0 0-224,0 0-198,0 0-74,16-1-43,3 0-183,0 1-1,1 0 1,-1 1-1,0 1 1,0 1 0,0 1-1,0 1 1,0 0 0,7 5-65,-18-7 22,7 4 31,-2 0 0,1 1 0,-1 0 0,5 5-53,-14-11 10,-1 1 1,0 0-1,0 0 1,0 0-1,-1 0 1,1 1 0,-1-1-1,0 0 1,0 1-1,0 0 1,0 0-1,0-1 1,-1 1 0,0 0-1,0 0 1,0 0-1,0 0 1,0 4-11,0 23 49,0 0 1,-2 0-1,-2 4-49,1-21 15,-1 0-1,0 1 1,-1-1 0,0 0-1,-1-1 1,-1 1 0,-5 8-15,1-4 13,-12 25 10,-2-1 0,-2-1 0,-30 36-23,40-65-265,15-12 230,1 0 1,0 0 0,-1 0 0,1 0-1,0 0 1,-1 0 0,1 0 0,0-1-1,-1 1 1,1 0 0,0 0 0,-1 0-1,1 0 1,0 0 0,0 0 0,-1-1-1,1 1 1,0 0 0,-1 0 0,1 0-1,0-1 1,0 1 0,0 0 0,-1 0-1,1-1 1,0 1 0,0 0 0,0-1 0,0 1-1,-1 0 35,-2-26-2549,3-3-2490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7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2977,'0'0'20311,"0"0"-15522,0 0-3981,0 0-232,16-1-255,71-2 511,-1 3 0,24 7-832,-73-3 127,47 6 403,73-1-530,103-9 253,266 0-704,-527-1 182,1 0 0,-1-1-1,1 1 1,-1-1 0,1 1 0,-1 0-1,0-1 1,0 1 0,1 0-1,-1 0 1,0 0 0,0 0-1,0 0 1,-1 0 0,1 0 0,0 0 269,-15-8-4675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38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2152 24235,'0'0'2804,"0"0"-1475,0 0-454,0 0-190,46-2-194,150-9-91,85 6 511,-39 0-469,351-38 153,56-33-595,-346 42 0,166 7 0,48-4 0,166-47 0,-124 11 0,88-26 0,-252 32 0,-201 27 0,1-10 0,159-29 0,117-20 0,28-4 0,483-34 0,-342 6 0,-339 60 0,158-38 0,220-42 0,832-131 0,-708 113 0,-661 132 0,319-59 0,-251 69 0,1 10 0,58 10 0,149-7 0,-179-16 0,-209 21 0,11 1 0,0-3 0,0-2 0,0-1 0,14-6 0,-68 16-266,0-1 1,0-1-1,0 0 0,0-1 1,-10-1 265,1 0-462,16 2 250,0 0-148,-1-1-1,1 1 1,0-1-1,0 0 0,0 0 1,1-1-1,-1 1 1,0-1-1,0-1 1,1 1-1,0-1 1,-6-3 360,-11-13-6782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39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24715,'0'0'1638,"0"0"-200,0 0-242,0 0-380,0 0-178,0 0-113,6 2-61,17 7-239,-1 1 0,0 2 0,18 12-225,18 10 134,42 15 60,-49-25-85,-1 2-1,-1 2 1,11 11-109,-55-36 0,0 1 1,0 0-1,0 0 0,-1 0 0,1 1 1,-1-1-1,0 1 0,-1 0 0,1 0 1,-1 1-1,0-1 0,0 1 1,-1-1-1,1 1 0,-1 0 0,-1 0 1,1 0-1,-1 0 0,0 0 1,0 0-1,-1 1 0,0-1 0,0 0 1,0 0-1,-1 0 0,0 0 0,0 1 1,-1-1-1,0 2 0,-2 3 0,-1 1 0,0-1 0,-1 0 0,0 0 0,0-1 0,-1 0 0,-1 0 0,-59 68 0,33-40 0,-27 31 0,3 3 0,3 2 0,-29 53 0,80-120-558,-5 13 1391,7-5-7772,2-15-10840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1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22 20009,'0'0'4029,"0"0"-2410,0 0-528,0 0-384,-3-3-261,-9-7 13,9 7 8,3 3 47,1 0-444,-1-1-1,0 1 0,1-1 1,0 1-1,-1 0 0,1-1 0,-1 1 1,1 0-1,-1-1 0,1 1 0,0 0 1,-1 0-1,1-1 0,0 1 1,-1 0-1,1 0 0,0 0 0,-1 0 1,1 0-1,0 0 0,-1 0 0,1 0 1,0 0-1,-1 0 0,1 0 1,0 1-1,-1-1 0,1 0 0,-1 0-69,100 1 585,-1 4-1,62 13-584,218 30 252,-89-14-256,37 1 4,77 12 0,60 39 0,-10-1 0,-241-53 0,34-7 0,673-8 0,-643-19 0,312-21 0,-8-1 0,-203 22 0,406 5 0,-353 28 0,-220-12 0,811 45 0,83 37 0,-398-28 0,435 61 0,203 59 0,-965-152 0,42-14 0,-387-26 0,36 1 0,-1 3 0,34 8 0,5 17 0,-83-25-65,0-2 1,0 0-1,0-2 0,5 0 65,-42-9-883,-46-61-2019,30 35-1355,19 23 2044,-10-14-10724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1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1 23819,'0'0'1787,"0"0"-79,0 0-534,0 0-355,0 0-142,0 0-95,0 0-120,2 10 250,0-3-662,1-1 1,0 1-1,1-1 0,-1 1 1,1-1-1,1 0 1,-1-1-1,1 1 0,4 3-50,55 48 161,-35-34-103,83 66 100,-39-32 39,38 41-197,-108-96 0,0 1 0,0 0 0,-1 0 0,0 0 0,1 0 0,-1 1 0,0-1 0,0 1 0,-1-1 0,1 1 0,-1 0 0,0 0 0,0-2 0,-1 0 0,0 0 0,0 1 0,0-1 0,0 0 0,0 0 0,-1 0 0,1 0 0,-1 0 0,1 0 0,-1 0 0,0 0 0,0 0 0,1 0 0,-2 0 0,1 0 0,0 0 0,0 0 0,0-1 0,-1 1 0,1 0 0,-1-1 0,1 0 0,-1 1 0,-2 0 0,-36 26 0,-1-2 0,-1-2 0,-32 13 0,-55 31 0,68-32-36,11-8-108,2 2-1,1 2 0,-23 22 145,67-51-1149,3-3-962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2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15 21802,'0'0'4341,"0"0"-2799,0 0-718,0 0-210,-6-9-49,6 9-538,0 1 1,0-1-1,0 0 1,0 0-1,1 0 0,-1 0 1,0 0-1,0 0 1,0 0-1,0 0 1,0 0-1,1 0 1,-1 0-1,0 0 0,0 0 1,0 0-1,0 0 1,1 0-1,-1 0 1,0 0-1,0 0 1,0 0-1,0 0 1,0-1-1,1 1 0,-1 0 1,0 0-1,0 0 1,0 0-1,0 0 1,0 0-1,0 0 1,0 0-1,1-1 0,-1 1 1,0 0-1,0 0 1,0 0-1,0 0 1,0 0-1,0-1 1,0 1-1,0 0 1,0 0-1,0 0 0,0 0 1,0-1-1,0 1 1,0 0-1,0 0 1,0 0-1,0 0 1,0-1-1,0 1 0,0 0 1,0 0-1,0 0 1,0 0-1,0 0 1,0-1-1,0 1 1,0 0-1,-1 0-27,36 12 355,0 2 1,-1 2-1,21 13-355,43 20 244,190 64-201,71 9-43,231 88-3,-282-78 3,212 86 0,-351-153 0,736 259 0,-845-307 0,722 239 0,-270-52 0,312 120 0,-527-224 0,75 5 0,22 7 0,21 6 0,-166-50 0,-129-29 0,69 35 0,30 11 0,-164-67 0,1-2 0,0-3 0,5-2 0,57 3 0,21-4 0,9 0 0,-136-9 0,-1 2 0,1-1 0,-1 2 0,1-1 0,1 2 0,-3 0 0,0-2 0,1 0 0,0 0 0,-1-1 0,1 0 0,0 0 0,6-1 0,-16-1-14,-1-1-1,0 1 1,1 0-1,-1 0 1,0 0 0,1 0-1,-1-1 1,0 1 0,0 0-1,1 0 1,-1 0-1,0-1 1,0 1 0,1 0-1,-1 0 1,0-1 0,0 1-1,0 0 1,0-1-1,1 1 1,-1 0 0,0-1-1,0 1 1,0 0 0,0-1-1,0 1 1,0 0-1,0-1 1,0 1 0,0 0-1,0-1 1,0 1 0,0 0-1,0 0 1,0-1-1,0 1 1,0 0 0,-1-1-1,1 1 1,0 0 0,0-1 14,0-4-230,-1-105-5215,-4 96-2385,-7 8-10395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3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0 20185,'0'0'4720,"0"0"-2140,0 0-926,0 0-507,0 0-384,-2 2-243,1-1-507,1-1 0,-1 1 0,1 0 0,-1-1 0,1 1 0,0-1 0,-1 1 0,1 0 0,0-1 0,-1 1 0,1 0-1,0-1 1,0 1 0,0 0 0,0 0 0,0-1 0,-1 1 0,1 0 0,1 0 0,-1-1 0,0 1 0,0 0 0,0-1 0,0 1 0,0 0 0,1 0 0,-1-1-13,7 19 77,1-1 0,1 0 1,0 0-1,1-1 0,11 12-77,-7-7 46,62 96 174,130 209-24,-204-323-196,2 3 0,1 0 0,-1 0 0,0 1 0,-1 0 0,0 0 0,0 0 0,-1 0 0,0 0 0,0 0 0,-1 1 0,0-1 0,0 3 0,-1-10 0,-1 0 0,1 0 0,0 0 0,-1 0 0,1 0 0,-1 0 0,0 0 0,1 0 0,-1-1 0,0 1 0,1 0 0,-1 0 0,0 0 0,0-1 0,0 1 0,0 0 0,0-1 0,0 1 0,0-1 0,0 1 0,0-1 0,0 0 0,0 1 0,0-1 0,0 0 0,0 0 0,0 0 0,0 1 0,-1-1 0,-5 2 0,-250 68 0,24-8 0,130-34-507,100-26-1072,3 1-1729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4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25212,'0'0'3318,"0"0"-1994,0 0-447,20 34-274,4 6-468,28 45 381,34 42-516,84 85 796,89 80-796,-232-263-14,262 272 14,108 72 0,340 245 0,-508-446 0,8-10 0,120 56 0,519 244 0,-740-390 0,-3 6 0,-4 5 0,117 101 0,-214-154 0,-2 1 0,-1 1 0,-2 2 0,-1 1 0,16 29 0,13 16 0,-15-24 0,-10-12 0,1 0 0,3-3 0,2-1 0,1-1 0,-37-39-7,0 0 0,1 0 0,-1 0 0,0 1 0,0-1 0,0 0 0,0 0 0,1 0 0,-1 0 0,0 0 0,0 0 0,0 0 1,1 0-1,-1 0 0,0 0 0,0 0 0,0 0 0,1 0 0,-1 0 0,0-1 0,0 1 0,0 0 0,0 0 0,1 0 0,-1 0 0,0 0 0,0 0 0,0 0 0,0-1 0,1 1 0,-1 0 0,0 0 0,0 0 0,0 0 0,0 0 0,0-1 1,0 1-1,0 0 0,0 0 0,1 0 0,-1-1 0,0 1 0,0 0 0,0 0 0,0 0 0,0 0 0,0-1 0,0 1 0,0 0 7,4-19-353,0-16-508,-3 4-1314,-1 7-1939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4.6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998 0 25308,'0'0'2169,"0"0"-1156,0 0-191,0 0-27,0 0-35,-1 11-77,-1 17-536,1 0 0,2 0 0,1 0-1,1 0 1,1-1 0,2 1 0,5 15-147,23 61 152,24 84-110,-50-154-43,-2 1 0,-1 1-1,-1-1 1,-2 21 1,-1-52 0,-2-2 0,-8-1 0,4-1 0,-57 0 0,-234-5 0,212 0 0,0-4 0,-47-12 0,22-4 30,-21-10-30,99 26-65,1-2 0,0-1 0,1-1 0,1-1 0,0-2 0,-9-7 65,36 22-71,0 1 0,0-1 0,0 0 0,0 1 0,0-1 0,1 0-1,-1 0 1,0 0 0,0 0 0,0 0 0,1 0 0,-1 0 0,0 0 0,1 0 0,-1 0 0,1 0 0,0 0 0,-1 0 0,1-1 71,-1-11-2788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7.4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0 27148,'0'0'1324,"0"0"-423,0 0-242,0 0-357,6 13-209,0-2-81,-1 0 0,-1 0 0,0 0 0,0 1-12,-4-10 3,0-1-1,0 1 1,-1 0-1,1-1 1,0 1-1,-1 0 1,1-1-1,-1 1 1,0 0-1,1-1 1,-1 1-1,0-1 1,0 0-1,0 1 1,0-1-1,0 1 1,0-1-1,-1 0 1,1 0-1,0 0 1,-1 0-1,1 0 1,-1 0-1,1 0 1,-1 0-1,1-1 1,-1 1-1,1 0 1,-1-1-1,0 0 1,0 1-3,-5 1 54,0 1 1,0-2 0,0 1-1,0-1 1,-1 0 0,-2 0-55,-8-1 104,17 0-101,0-1 0,1 1 0,-1-1 1,0 1-1,1-1 0,-1 1 0,0-1 0,1 0 0,-1 1 1,1-1-1,-1 0 0,1 1 0,-1-1 0,1 0 0,0 1 1,-1-1-1,1 0 0,0 0 0,0 0 0,-1 1 0,1-1 1,0 0-1,0 0 0,0 0 0,0 0 0,0 1 0,0-1 1,0 0-1,0 0 0,1 0 0,-1 0 0,0 1 1,0-1-1,1-1-3,-1 1 52,0 0 57,0 1 51,0 8 238,0 54-129,-1-61-267,0 0-1,0-1 0,-1 1 0,1 0 0,0-1 0,-1 1 1,1-1-1,0 1 0,-1-1 0,1 0 0,-1 0 0,1 1 1,0-1-1,-1 0 0,1 0 0,-1 0 0,1-1 0,-1 1 1,1 0-1,0-1 0,-1 1 0,1 0 0,0-1 1,-1 0-1,1 1-1,-1-5 1,1 1 1,0-1-1,0 0 1,1 0-1,-1 1 1,1-1-1,0 0 1,0 0-1,1-4-1,0-6 0,-1 13-24,0 2-83,0 6-207,0 5-407,1-1 1,0 0 0,1 0-1,2 8 721,5 16-5730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8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88 163 26412,'0'0'1761,"0"0"-713,0 0-274,0 0-302,0 0-178,6 3-67,17 11-94,-22-10-25,-10-2-85,-11-5-29,17 0 7,1 1 0,-1-1 0,1 0-1,0 0 1,0-1 0,1 1 0,-1 0-1,0 0 1,1-1 0,0 1 0,0-1-1,0 1 1,0-1 0,1 0 0,-1 1-1,1-1 0,-2-66 32,2 55-14,-1 3-16,3-10 101,-1 21-84,0 1 0,-1-1 0,1 1 0,0-1 0,-1 0 0,1 1 0,0-1 0,0 1 0,0 0 0,-1-1-1,1 1 1,0 0 0,0-1 0,0 1 0,0 0 0,0 0 0,0 0 0,-1 0 0,1 0 0,0 0 0,0 0 0,0 0 0,1 0-19,-1 3 12,0 0-1,0 0 1,0 0-1,-1 0 1,1 0-1,-1 1 1,0-1 0,0 0-1,0 0 1,0 0-1,0 1 1,-1 0-12,1 1 8,0 50 11,0-55-20,0 0 0,0 1 0,-1-1 0,1 0 1,0 1-1,0-1 0,-1 0 0,1 0 0,0 1 0,0-1 1,-1 0-1,1 0 0,0 1 0,-1-1 0,1 0 0,0 0 1,-1 0-1,1 1 0,0-1 0,-1 0 0,1 0 1,-1 0-1,1 0 0,0 0 0,-1 0 0,1 0 0,0 0 1,-1 0-1,1 0 0,-1 0 0,1 0 0,0 0 0,-1 0 1,1 0-1,-1 0 0,1-1 0,0 1 0,-1 0 1,1 0-1,0 0 0,-1-1 0,1 1 0,0 0 0,0 0 1,-1-1-1,1 1 0,0 0 0,0 0 0,-1-1 0,1 1 1,0 0-1,0-1 0,0 1 0,-1-1 0,1 1 1,0-3 1,-1 1 0,0-1-1,1 1 1,0-1 0,0 1-1,0-1 1,0 1-1,0-1 1,0 1 0,1-1-1,-1 1 1,1-1 0,0-1-1,0 3 2,0 0 0,-1 0 1,1 1-1,0-1 0,-1 0 1,1 0-1,0 1 0,0-1 1,0 1-1,0-1 0,0 1 1,0-1-1,0 1 0,0-1 1,0 1-1,0 0 0,0-1 1,0 1-1,0 0 0,0 0 1,0 0-1,0 0 0,0 0 1,0 0-1,0 0 0,0 0 1,0 0-1,0 1 0,0-1 1,0 0-1,0 1 0,0-1 1,1 1-3,-1 0 1,0 0 1,0 0-1,-1 0 0,1 0 1,0 0-1,-1 0 1,1 1-1,0-1 1,-1 0-1,1 0 1,-1 1-1,0-1 0,1 0 1,-1 1-1,0-1 1,0 0-1,0 1 1,0-1-1,0 0 0,0 1 1,0-1-2,0 3 4,0 70-4,0-73-26,0-1-4,14-8 62,-13 8-22,1 1-1,0-1 0,-1 0 1,1 0-1,0 1 0,-1-1 1,1 1-1,0 0 0,-1-1 1,1 1-1,-1 0 1,0 0-1,1 0 0,-1 0 1,1 0-1,-1 0 0,0 1 1,0-1-1,0 0 0,0 0 1,0 1-1,0-1 0,0 1 1,0 0-10,15 40 137,-15-37-125,7 28 52,-2-1 0,-1 1 0,-2 0 0,-1 3-64,-1 137 77,-3-82-82,2-75 5,0 1 0,-2 0 0,0 0 0,-1-1 0,-1 5 0,2-16 0,1 1 0,-1-1 0,0 0 0,0 0 0,-1 0 0,1 0 0,-1-1 0,0 1 0,-1-1 0,1 1 0,-1-1 0,0 0 0,0 0 0,0-1 0,0 1 0,-1-1 0,-2 2 0,1-3-74,-1 0 0,1-1-1,-1 1 1,1-1 0,-1-1 0,1 1-1,-1-1 1,1 0 0,-1-1 0,0 1 0,0-1 74,-3 0-363,-12-5-2073,1-11-3489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7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28141,'0'0'990,"0"0"-67,0 0-286,0 0-308,0 0-135,32 20-23,100 64-22,-117-75-83,0 1-1,0 1 0,-1 1 0,7 7-65,-18-15 41,1 1 0,-1 0-1,0 0 1,0 0 0,0 1-1,-1-1 1,1 1 0,-1-1-1,0 6-40,2 4 56,-2 1-1,0 0 1,-1 0-1,0 0 1,-1 0-1,-1-1 1,-1 1-1,0 0 1,-1 0-1,-3 6-55,0-6-66,-1 0-1,-1 0 1,0-1-1,-1-1 1,-1 1-1,0-2 1,-1 1-1,-1-1 1,0-1-1,0 0 1,-1-1-1,-1 0 1,1-1-1,-7 3 67,-10 8-3455,29-16-2385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49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1 27581,'0'0'979,"0"0"-376,0 0-374,0 0-173,10 0 328,-8 1-342,1 0 0,-1 0 0,0 0 0,0 0 0,0 0 0,0 0 0,0 1 0,0-1 0,0 1 0,0-1 0,-1 1 0,1 0 0,-1 0 0,1-1 0,-1 1 0,1 0 0,-1 1 0,0-1 0,0 0 0,0 0 0,0 2-42,5 8 148,-3-7-115,26 45 538,18 45-571,-39-77 34,-1 0 0,-1 1 0,-1 0 0,-1 0 1,0 0-1,-2 1 0,1 8-34,-3-15 11,1 7 10,-1 0 0,-1 1-1,-1 8-20,1-22 2,-1 0 1,0 0-1,0 0 1,0 0-1,-1-1 0,0 1 1,0-1-1,0 0 0,-1 0 1,0 0-1,-4 5-2,-7 4-3,0 0 1,-1-1-1,0-1 1,-1 0-1,-1-1 1,0-1-1,-1-1 1,0-1-1,0 0 1,-1-1-1,0-1 1,0-1-1,-1-1 1,1-1-1,-1-1 1,0 0-1,-1-2 1,-13 0 2,33-1-6,1 0 1,0 0 0,0-1 0,-1 1 0,1 0 0,0 0 0,0-1-1,-1 1 1,1 0 0,0-1 0,0 1 0,0-1 0,0 0 0,0 1-1,0-1 1,0 0 0,0 0 0,-1 0 5,3-5-15,12 1 104,-7 4-56,0 1 0,0-1 0,1 1 0,-1 0 0,0 1 0,0-1 0,0 1 0,0 0 1,3 2-34,-6-2 13,-1 0 1,1 0 0,-1 1 0,0-1-1,1 1 1,-1 0 0,0-1 0,0 1-1,0 0 1,-1 0 0,1 0 0,0 1-1,-1-1 1,1 0 0,-1 1 0,0-1-1,0 1 1,0-1 0,0 1 0,0-1-1,0 1 1,-1 1-14,5 22 58,-2 1 1,-1-1-1,-1 0 0,-2 1 1,-1 6-59,0 31 58,2-9-9,-1-9-33,2-1-1,4 19-15,-3-49 0,1 1 0,0-1-1,1 0 1,1 1-1,1-2 1,0 1-1,1-1 1,6 11 0,0-5 2,-1-1 0,2 0 0,1-1 0,0-1 0,9 8-2,-17-19-8,-1-1 0,1 1 1,0-1-1,0 0 0,1-1 0,-1 0 0,1 0 1,0-1-1,0 0 0,0 0 0,1-1 0,-1 0 1,1 0-1,-1-1 0,1 0 0,1 0 8,-3-1-145,-6 0 83,0 0 0,0 1 1,0-1-1,-1 0 0,1 0 0,0 0 0,0 0 0,0 0 1,0 0-1,0 0 0,0 0 0,0 0 0,0 0 1,0-1-1,0 1 0,0 0 0,-1-1 0,1 1 1,0 0-1,0-1 0,0 1 0,0-1 0,-1 1 1,1-1-1,0 0 0,-1 1 0,1-1 0,0 0 1,-1 1-1,1-1 0,-1 0 0,1 0 0,-1 0 0,1 0 1,-1 1-1,0-1 0,1 0 0,-1 0 0,0 0 1,0 0-1,0 0 0,0 0 0,1 0 0,-1 0 1,-1 0 61,5-29-5683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50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32 22026,'0'0'3354,"0"0"-1682,0 0-663,0 0-337,7-6-184,19-18 9,-26 24-485,0 0 1,0 0-1,0 0 0,0 0 1,0 0-1,0 0 1,1-1-1,-1 1 1,0 0-1,0 0 1,0 0-1,0 0 0,0 0 1,0 0-1,1 0 1,-1 0-1,0 0 1,0 0-1,0 0 1,0 0-1,0 0 1,1 0-1,-1 0 0,0 0 1,0 0-1,0 0 1,0 0-1,0 0 1,1 0-1,-1 0 1,0 0-1,0 0 1,0 0-1,0 0 0,0 0 1,1 0-1,-1 0 1,0 0-1,0 0 1,0 0-1,0 0 1,0 1-1,0-1 1,0 0-1,1 0 0,-1 0 1,0 0-1,0 0 1,0 0-1,0 0 1,0 1-1,0-1 1,0 0-1,0 0 1,0 0-1,0 0 0,0 0 1,0 1-1,0-1 1,0 0-1,0 0 1,0 0-1,0 0 1,0 1-13,1 12 108,-2-9 6,1 60 180,-2-14-137,3 0 0,2 1 0,1-1 0,5 7-157,-6-43 29,0 1 0,1-1 0,1 1 0,0-1 0,1-1-1,1 1 1,0-1 0,1 0 0,0-1 0,1 0 0,0 0 0,1-1 0,0 0 0,1 0-1,0-2 1,5 4-29,-5-6 15,0 0 0,1 0 1,-1-1-1,2-1 0,-1 0 0,0 0 0,1-1 0,0-1 0,12 2-15,14-1 15,1-1 1,27-3-16,-63 0-1,-3 0-18,-1 0-10,0 0-9,-6 0-12,-46 0 26,-87 2-27,135-2 47,0 0 0,-1 1 0,1-1 0,0 1 1,0 1-1,0-1 0,0 0 0,0 1 0,0 0 0,0 0 0,1 0 0,-1 0 0,1 1 0,-1-1 1,1 1-1,0 0 0,0 0 0,0 0 0,0 0 0,-2 3 4,1 2 1,1-1-1,-1 1 1,1 0-1,0 0 1,1 0 0,0 0-1,0 0 1,1 0-1,0 0 1,0 6-1,-4 152 427,9 40-427,0-7 277,-3-192-272,-1 1 0,0-1-1,-1 0 1,0 0 0,0 0-1,0 0 1,-1 0 0,0 0-1,-1 0 1,1-1 0,-1 1-1,0-1 1,-3 3-5,2-4-5,0 0 0,-1-1 0,0 1 0,0-1 0,0-1 0,0 1 0,0-1 1,-1 0-1,0 0 0,0 0 0,0-1 0,0 0 0,0 0 0,0 0 0,0-1 5,-19 4-409,1-2 1,-1 0-1,0-1 1,-22-3 408,40 1-260,-7 0-1632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51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515 21 24763,'0'0'1700,"0"0"-321,0 0-408,-38-5-282,38 5-689,-166-15 565,158 15-522,-1-1-1,0 1 1,0 1-1,1 0 1,-1 0-1,0 1 1,1 0-1,-1 0 1,1 1-1,0 0 1,0 0 0,0 1-1,0 0 1,0 1-1,1-1 1,0 1-1,0 1 1,0 0-1,1 0 1,0 0-1,0 0 1,-1 3-43,6-8 3,-11 13 76,-1 1 0,2 0 0,0 0 0,1 2 0,1-1 1,0 1-1,1 0 0,1 1 0,1 0 0,0 0 0,1 2-79,-3 20 156,1 0 0,3 1 0,1-1 0,2 27-156,1-40 19,1-1 0,2 1 0,0-1 0,2 0 0,1 0 1,1 0-1,1-1 0,1 0 0,1 0 0,1-1 0,2 0 0,0-1 0,1-1 0,12 13-19,-5-7 0,2-1 0,0-1 0,2-2 0,14 11 0,-29-26 0,1 0 0,0-2 0,1 1 0,0-1 0,0-1 0,0 0 0,1-1 0,0 0 0,0-1 0,0 0 0,0-1 0,10 0 0,-19-2-18,0-1 1,1 1-1,-1-1 1,0 0-1,0-1 1,0 1-1,0-1 1,0 1-1,0-1 1,0 0-1,2-2 18,-4 2-80,-1 0 1,1 0-1,-1-1 0,0 1 0,0 0 1,1-1-1,-1 1 0,0-1 0,0 0 0,0 1 1,-1-1-1,1 0 0,0 1 0,-1-1 0,1 0 1,-1 0-1,1 0 0,-1 1 0,0-1 1,0 0-1,0 0 0,0 0 0,0 0 0,0 0 80,0-37-3142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52.5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 22650,'0'0'4141,"0"0"-2340,0 0-905,0 0-221,0 0-149,34 25-73,-6-5-342,-8-8-44,-1 2 0,0 0 1,-1 1-1,-1 1 0,0 0 1,-2 1-1,0 1 0,0 1 1,-2 0-1,0 1 0,2 7-67,6 18 86,-3 0 0,-2 2 0,-1 0 0,-3 1 0,-2 0 0,-2 1 0,-2 0 0,-2 0 0,-2 39-86,-2-56 0,0 10 0,-1 0 0,-6 35 0,5-64 0,-1 0 0,0 0 0,-1 0 0,0-1 0,-1 1 0,-1-1 0,0 0 0,0 0 0,-1-1 0,-8 9 0,3-5-4,0-1 1,-2-1-1,0 0 1,0 0-1,-1-2 1,-1 0-1,0 0 1,0-2-1,-1 0 1,0-1-1,-1 0 1,0-1-1,0-2 1,0 0-1,-1 0 1,0-2-1,0 0 1,0-2-1,-18 1 4,-50-2-1769,76 0-797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03:54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186 123 25276,'0'0'1035,"0"0"24,0 0-344,0 0-278,17 4 521,-18-4-933,0 1 0,0-1 0,1 0 0,-1 0 0,0 0 0,0 0 0,1 0-1,-1 0 1,0 0 0,0 0 0,1 0 0,-1-1 0,0 1 0,1 0 0,-1 0 0,0-1 0,1 1 0,-1 0 0,0-1-1,1 1 1,-1-1 0,0 1 0,1-1 0,-1 1 0,1-1 0,-1 1 0,1-1 0,-1 0 0,1 1 0,0-1-1,-1 0 1,1 1 0,0-1 0,-1 0 0,1 1 0,0-1 0,0 0 0,0 1 0,0-1 0,0 0 0,0 0 0,0 1-1,0-1 1,0 0 0,0 0 0,0 1 0,0-1 0,0 0 0,0 0 0,1 1 0,-1-1-25,0-5 237,0 9-229,0 1 0,-1 0 0,0-1 0,1 1 0,-1 0 0,-1-1 0,1 1 0,0-1 0,-1 0 1,0 1-1,1-1 0,-1 0 0,-1 0 0,1 0 0,0 0 0,-1-1 0,1 1 0,-1-1 0,0 1 1,0-1-1,0 0 0,-1 1-8,0-1 1,0 1-1,-1-1 1,1 0 0,0-1 0,-1 1-1,0-1 1,1 0 0,-1 0 0,1 0-1,-1-1 1,0 1 0,0-1 0,1-1 0,-1 1-1,0 0 1,1-1 0,-1 0 0,-1-1-1,5 2 0,-1-1-1,1 0 1,0 0 0,0 0 0,0 0 0,0 0 0,1 0 0,-1-1 0,0 1 0,0 0 0,1 0 0,-1 0 0,0-1 0,1 1 0,0 0 0,-1-1 0,1 1 0,0-1 0,-1 1 0,1 0-1,0-1 1,0 1 0,0-1 0,0 1 0,1 0 0,-1-2 0,0-3 2,-1-10-3,-1 5 4,2 0-1,-1 0 0,2 0 1,-1 0-1,2 0 0,0-3-2,-1 11 2,-1 1-1,1 0 0,0-1 1,0 1-1,0 0 0,0 0 1,0 0-1,1 0 0,-1 0 1,0 0-1,1 0 0,0 1 0,-1-1 1,1 0-1,0 1 0,0-1 1,0 1-1,0 0 0,0 0 1,0 0-1,0 0 0,0 0 1,1 0-1,-1 0 0,0 1 1,1-1-1,-1 1 0,0 0 1,1-1-1,1 1-1,1 0 11,0-1-1,0 1 1,0 0-1,1 1 1,-1-1-1,0 1 1,0 0-1,-1 0 1,1 1 0,0-1-1,0 1 1,0 0-1,-1 0 1,1 1-1,-1-1 1,0 1-11,1 2 18,-1-1 0,0 1 1,0-1-1,0 1 0,-1 1 0,0-1 0,0 0 1,0 1-1,0-1 0,-1 1 0,0 0 0,0 0 0,-1 1-18,3 4 20,-1 0 0,-1 0 0,0 0-1,-1 1 1,0-1 0,0 1 0,-2-1-1,1 1 1,-1-1 0,-2 5-20,2-13 0,0 0 0,0-1 0,0 1 0,0-1 1,-1 0-1,1 1 0,-1-1 0,1 0 0,-1 0 0,0 0 0,0 0 0,0 0 1,0-1-1,0 1 0,-1-1 0,1 1 0,0-1 0,-1 0 0,1 0 0,-1 0 1,1 0-1,-1 0 0,0 0 0,1-1 0,-1 1 0,0-1 0,-14 2-2,1 0 0,0-1 0,0-1 0,-3 0 2,3 0-6,-1 0 4,13 0 2,0 1 0,0-1 0,0 0-1,0-1 1,0 1 0,0-1 0,-3 0 0,6 0 0,-1 0 0,1 1 0,0-1 0,0 0 0,0 1 0,0-1 0,0 0 0,0 0 0,0 0 0,0 0 0,1 0 0,-1 0 0,0 0 0,0 0 0,1 0 0,-1 0 0,1-1 0,-1 1 0,1 0 0,-1 0 0,1-1 1,0 1-1,0 0 0,-1 0 0,1-2 0,-2-17-4,1-1 1,1 1 0,1 0-1,1-6 4,-1 23 1,-1 1 0,1 0-1,-1 0 1,1 0 0,0 0-1,-1 0 1,1 0 0,0 0-1,0 0 1,1 1-1,-1-1 1,0 0 0,1 1-1,-1-1 1,0 1 0,1-1-1,0 1 1,-1-1 0,1 1-1,0 0 1,0 0 0,0 0-1,0 0 1,2 0-1,2-1 6,1 0 0,0 1 0,-1-1 1,1 1-1,0 1 0,0 0 0,2 0-6,-9 0 1,1 0-1,-1 1 1,1-1 0,-1 0-1,0 0 1,1 1 0,-1-1-1,0 1 1,1-1 0,-1 0 0,0 1-1,1-1 1,-1 1 0,0-1-1,0 1 1,1-1 0,-1 1-1,0-1 1,0 1 0,0-1-1,0 1 1,0-1 0,0 1 0,0-1-1,0 1 1,0-1 0,0 1-1,0-1 1,0 1-1,0 20 13,0-16-11,0 61-5,0-64-13,-1-2 14,-1 0 0,1 0 0,0 0 0,0-1 0,0 1 0,0 0 0,0 0 0,0 0 0,0-1 0,0 1 0,0 0 0,0-1 0,0 1 0,0-1 0,1 1 0,-1-1 0,0 0 0,0 1 0,0-1 0,1 0 0,-1 0 0,0 1 0,1-1 0,-1 0 0,0 0 0,1 0 0,-1 0 0,1 0 0,0 0 0,-1 0 0,1 0 0,-1 0 2,0-38 53,2 22-53,1 16 5,-1 0 0,1 1-1,0-1 1,-1 0-1,1 1 1,0-1 0,-1 1-1,1 0 1,0-1 0,0 1-1,0 0 1,-1 0-1,1 0 1,0 0 0,0 1-1,-1-1 1,1 0 0,0 1-5,0-1 12,2 1-2,-1 0 0,0 0-1,1 0 1,-1 0 0,0 1-1,0-1 1,0 1 0,0 0-1,0 0 1,0 0 0,-1 0-1,1 0 1,-1 1 0,1-1-1,-1 1 1,0 0 0,0 0-1,0-1 1,0 1 0,-1 1-10,8 11 34,-1 1 0,-1 0 0,2 6-34,-8-18 8,8 20 37,-1 1-1,-2 0 1,0 0-1,-2 1 0,0 10-44,0 39 212,-3 15-212,-1-87 4,0 7-2,0 0 1,-1 0-1,-1 0 1,0 0-1,0 0 1,-1 0-1,0-1 0,-1 1 1,1-1-1,-2 0 1,0 0-1,0 0 1,0-1-1,-1 0 1,0 0-1,-1 0 0,0-1 1,0 0-1,-1 0 1,1-1-1,-2 0 1,1 0-1,-5 2-2,7-5-3,0 0-1,0 0 1,0-1 0,0 0 0,0 0-1,0-1 1,0 0 0,-1 0-1,1 0 1,-1-1 0,1 0 0,0 0-1,-5-1 4,10 1-13,0 0-1,0 0 0,0 0 0,0 0 1,0 0-1,0-1 0,0 1 0,0 0 0,1-1 1,-1 1-1,0-1 0,0 1 0,0-1 1,0 1-1,1-1 0,-1 1 0,0-1 1,1 0-1,-1 1 0,0-1 0,1 0 1,-1 0-1,1 1 0,-1-1 0,1 0 1,-1 0-1,1 0 14,-3-26-1351,3 23 886,0-6-2475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8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99 24235,'0'0'3570,"29"1"-2175,12 0-1084,22 1 816,57-5-1127,67-20 634,-88 9-182,14 4-452,445 4 985,-327 8-927,-217-2-74,0 0-1,0-1 1,0 0-1,0-1 1,-1 0 0,1-1-1,9-4 17,-23 7-33,1 0 0,-1 0 0,0-1 0,1 1 0,-1 0 0,0 0 0,1 0 0,-1-1 0,0 1 0,0 0 0,1-1 0,-1 1 0,0 0 0,0 0 0,0-1 0,1 1 0,-1-1 0,0 1 0,0 0 0,0-1 0,0 1 0,0 0 0,0-1 0,0 1 0,0 0 0,0-1 0,0 1 0,0-1 0,0 1 0,0 0 0,0-1 0,0 1 0,0 0 0,0-1 0,0 1 0,0-1 0,-1 1 0,1 0 0,0-1 0,0 1 0,0 0 0,-1 0 0,1-1 0,0 1 33,-14-12-3219,-2 6-3280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8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28797,'30'13'835,"3"2"-606,158 64 911,-152-66-919,-13-4-58,0 1 1,-1 1 0,23 13-164,-43-22 25,0 1 1,0 1 0,0-1 0,0 1-1,0 0 1,-1 0 0,0 0 0,0 1-1,0 0 1,0 0 0,-1 0-1,0 0 1,0 0 0,0 0 0,-1 1-1,1 0 1,-1-1 0,-1 1-1,2 5-25,-1 1 20,0 1 0,-1-1-1,-1 0 1,0 0 0,-1 0-1,0 0 1,0 0-1,-2 0 1,1 0 0,-2 0-1,1-1 1,-1 1 0,-1-1-1,-5 8-19,-16 18 57,-2-1 1,-2 1-58,1-4-162,2 2 1,-1 5 161,27-38-148,-1 0 0,1 1 0,-1-1 0,1 1 0,0 0 0,0-1 0,0 1 1,0 0-1,0-1 0,1 1 0,-1 2 148,1-2-2828,0-3-4720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9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69 27693,'0'0'1139,"33"1"-195,-2 1-723,185 4 783,314-21 26,14-2-672,-476 16-655,-68-1 116,-1 1-1,1-1 1,-1 0-1,1 1 1,-1-1 0,0 1-1,0-1 1,0 1-1,0-1 1,0 1-1,0-1 1,0 1 0,0 0-1,-2-1 182,-13-8-2630,-3-2-2490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49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23547,'0'0'4605,"36"7"-3239,121 22-678,-124-23-478,0 2-1,0 2 1,2 1-210,-28-8 46,0 1 0,0-1 0,0 1 0,0 0 0,-1 1 0,1-1 0,-1 1 0,-1 0 0,1 1 1,-1 0-1,0 0 0,4 6-46,-4-3 56,-1 0 1,0 0-1,-1 1 1,0 0 0,0 0-1,-1 0 1,0 0-1,-1 0 1,0 0-1,-1 0 1,0 0 0,-1 0-1,0 5-56,0 15 81,0-15-62,-1-1 0,0 1 0,-1-1 0,-1 0 0,0 0 0,-1 0 0,-1-1 0,0 1 0,0-1 0,-2-1 0,-6 11-19,-12 23-1,23-41-100,2-1-1,-1 0 0,0 1 1,1-1-1,0 1 0,0-1 1,1 1-1,-1 0 1,1-1-1,0 1 0,0 1 102,2-3-2540,6-3-4604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51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3304 16167,'0'0'4434,"0"0"-1635,0 0-939,0 0-812,0 0-440,0 0 3,-3 6 144,-8 10-190,8-24 145,4 0-565,0 0-1,1 0 1,0 1 0,0-1 0,2-3-145,13-26 200,2 1 0,2 1 0,1 0 1,15-16-201,-5 6 68,257-367 634,232-345-286,-330 493-380,-98 140 8,76-133-44,182-295 20,-230 371-5,121-196 20,-220 337-96,-17 29 59,1 1 0,0 0-1,1 0 1,6-7 2,-10 11-16,-2 5-27,-1 1-74,0 0-131,-21 0-3484,-1 0-849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31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51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25468,'0'0'1718,"0"0"-326,0 0-487,0 0-369,0 0-128,35 0-74,211-5 346,-17 4 115,-225 1-782,0 0 0,0 0 1,-1 0-1,1 1 0,-1-1 0,1 1 0,0 0 0,-1 0 1,1 0-1,-1 0 0,1 1 0,-1-1 0,2 2-13,-3-1 10,0 0-1,0 1 0,0-1 0,0 1 1,0-1-1,0 1 0,-1 0 1,1-1-1,-1 1 0,0 0 1,0 0-1,0 0 0,0 0 1,-1 0-1,1 0 0,-1 3-9,7 52 49,-4 1-1,-1-1 1,-5 23-49,1 16 57,2 63-105,0-159-344,0-3-726,0-8-998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3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49.7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2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5.80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6.8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729 2787 27212,'0'0'494,"-28"-14"-83,-1 0-225,-30-15 359,1-3-1,-3-5-544,14 6 222,1-2-1,1-1 1,2-3 0,-15-18-222,33 28 98,1-1 1,2-1 0,0-1-1,2 0 1,1-2-1,2 0 1,-4-13-99,4 2 65,2-1-1,2 0 1,2-1 0,2-1-1,2 1 1,2-1 0,2-1-1,3-31-64,-2-7 98,0 39-41,2 1 1,1-1-1,3 1 0,2 0 1,4-15-58,9-8 38,3 0 1,2 1 0,4 2-1,18-30-38,-20 49 23,2 1 0,1 2-1,3 1 1,1 1 0,2 2-1,17-14-22,124-102 144,48-23-144,-144 117 57,2 5-1,82-42-56,-110 71 27,2 1 0,1 3 0,0 2 0,2 3 1,23-2-28,47-2 17,1 6 0,0 6 1,1 6-1,66 8-17,-161-1 0,0 1 0,0 2 0,-1 2 0,0 1 0,0 2 0,-1 1 0,-1 1 0,0 2 0,24 16 0,5 6 0,-1 3 0,-2 3 0,-3 2 0,21 22 0,-18-10 1,-2 2 1,-4 3-1,-1 2 0,-4 2 1,-3 2-1,-2 3 0,-4 0 1,-3 3-1,-3 1 0,14 50-1,-34-77-5,-1 0-1,-3 0 0,-1 1 0,-2 15 6,5 199 8,-10-192-6,0-11-2,1 21 13,-7 73-13,0-123 1,0 0-1,-3 0 1,0-1-1,-2 0 1,-4 7-1,-69 144 2,73-161-1,-23 45 6,-2-1 1,-12 11-8,29-49-2,0-2-1,-2 0 0,-1-1 1,-1-1-1,0-1 1,-17 10 2,-48 36 4,-4-5 1,-2-4-1,-40 17-4,36-28 39,-95 31-39,152-65 7,0-1 1,-1-3 0,0-1 0,0-1 0,0-3-1,-24-1-7,-76-1 28,7 0-29,-28-7 1,128 1 0,-1-1 0,1-2 0,0-2 0,0-1 0,-134-49 0,153 53 0,-36-15 0,0-2 0,2-2 0,1-2 0,1-2 0,2-3 0,-37-31 0,36 27 0,-2 2 0,-2 1 0,-60-42 0,80 54 0,30 21 0,0 0 0,0-1-1,0 1 1,0 0 0,-1 0 0,1 0 0,0 0 0,0 0-1,0 0 1,0-1 0,0 1 0,0 0 0,0 0 0,-1 0-1,1 0 1,0 0 0,0 0 0,0 0 0,0 0 0,0 0-1,-1 0 1,1 0 0,0 0 0,0 0 0,0 0 0,0 0-1,0 0 1,-1 0 0,1 0 0,0 0 0,0 0 0,0 0-1,0 0 1,0 0 0,-1 0 0,1 0 0,0 0 0,0 0-1,0 0 1,0 0 0,0 0 0,-1 0 0,1 0 0,0 1-1,0-1 1,0 0 0,0 0 0,0 0 0,0 0 0,0 0-1,0 0 1,0 1 0,-1-1 0,1 0 0,0 0-1,0 0 1,0 0 0,0 0 0,0 1 0,0-1 0,0 0-1,0 0 1,0 0 0,0 0 0,0 0 0,0 1 0,0-1-1,0 0 1,0 0 0,4 9-81,18 18-741,15 12-1512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4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4:57.4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1.38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6:07.95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516 1972 27212,'0'0'494,"-20"-10"-83,0 1-225,-22-12 359,1-1-1,-3-5-544,11 6 222,1-3-1,0 0 1,2-2 0,-11-14-222,23 22 98,1-2 1,1-1 0,1 0-1,1 0 1,0-2-1,2 0 1,-3-8-99,3 0 65,2 0-1,1 0 1,1-1 0,1 0-1,2-1 1,2 1 0,1-1-1,1-22-64,0-6 98,0 29-41,0 0 1,3 0-1,0 0 0,2 0 1,4-10-58,5-7 38,2 1 1,3 1 0,1 1-1,14-22-38,-15 36 23,2 0 0,1 2-1,1 0 1,2 1 0,0 1-1,13-9-22,88-73 144,33-16-144,-101 83 57,1 3-1,58-29-56,-77 50 27,0 1 0,1 1 0,1 3 0,0 1 1,17-2-28,34 0 17,0 4 0,0 4 1,0 3-1,48 7-17,-114-1 0,-1 2 0,0 0 0,0 1 0,0 2 0,-1 0 0,0 2 0,0 1 0,-1 0 0,18 12 0,3 4 0,-1 2 0,-2 3 0,-1 0 0,15 17 0,-14-8 1,-1 2 1,-2 2-1,-1 1 0,-3 2 1,-2 1-1,-2 2 0,-2 1 1,-3 1-1,-1 1 0,9 36-1,-24-56-5,0 1-1,-3 0 0,0 1 0,-2 10 6,3 142 8,-6-138-6,0-5-2,1 13 13,-6 51-13,1-86 1,-1 0-1,-2 0 1,0 0-1,-1-1 1,-3 5-1,-48 102 2,50-114-1,-15 32 6,-2 0 1,-8 7-8,21-35-2,-1-1-1,-1 0 0,-1-1 1,-1 0-1,0-2 1,-11 9 2,-35 24 4,-2-3 1,-2-3-1,-28 12-4,25-20 39,-66 22-39,107-45 7,-1-2 1,0-1 0,0-2 0,0 0 0,0-2-1,-17-1-7,-53 0 28,3-1-29,-18-4 1,89 0 0,1-1 0,0-1 0,0-1 0,-1-1 0,-93-35 0,107 38 0,-25-11 0,0-1 0,1-2 0,1-1 0,1-2 0,1-1 0,-26-23 0,26 19 0,-2 2 0,-2 1 0,-42-30 0,57 38 0,21 15 0,0 0 0,0 0-1,0 0 1,0 0 0,0-1 0,0 1 0,0 0 0,0 0-1,0 0 1,-1 0 0,1 0 0,0 0 0,0 0 0,0 0-1,0 0 1,0 0 0,0 0 0,0 0 0,0 0 0,0 0-1,-1-1 1,1 1 0,0 0 0,0 0 0,0 0 0,0 0-1,0 0 1,0 0 0,0 0 0,0 0 0,-1 0 0,1 0-1,0 1 1,0-1 0,0 0 0,0 0 0,0 0 0,0 0-1,0 0 1,0 0 0,-1 0 0,1 0 0,0 0 0,0 0-1,0 0 1,0 0 0,0 0 0,0 0 0,0 0 0,0 1-1,0-1 1,0 0 0,0 0 0,0 0 0,0 0-1,0 0 1,0 0 0,-1 0 0,1 0 0,0 1 0,0-1-1,0 0 1,0 0 0,0 0 0,0 0 0,0 0 0,0 0-1,0 0 1,1 1 0,1 5-81,13 13-741,12 8-1512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7:02.1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462 1766 27212,'0'0'494,"-18"-9"-83,0 0-225,-20-9 359,2-2-1,-3-4-544,9 5 222,1-2-1,1-1 1,1-1 0,-10-12-222,21 18 98,1-1 1,0 0 0,2-1-1,0-1 1,1 0-1,1 0 1,-2-8-99,2 0 65,2 1-1,1-2 1,1 1 0,1-1-1,1 0 1,2 0 0,1 0-1,2-21-64,-1-4 98,0 25-41,0 0 1,2 0-1,2 1 0,0-1 1,4-9-58,5-5 38,2 0 1,1 1 0,3 0-1,11-18-38,-13 31 23,2 1 0,1 0-1,1 2 1,1 0 0,1 1-1,11-9-22,78-64 144,31-15-144,-91 75 57,1 2-1,52-26-56,-70 45 27,2 1 0,0 1 0,0 2 0,1 2 1,15-3-28,30 1 17,0 3 0,1 3 1,0 4-1,42 6-17,-102-1 0,-1 1 0,1 1 0,-1 0 0,1 2 0,-1 1 0,-1 1 0,0 0 0,0 2 0,15 9 0,4 5 0,-2 1 0,-1 2 0,-1 2 0,13 13 0,-12-6 1,-1 2 1,-2 1-1,-1 2 0,-3 0 1,-1 3-1,-2 0 0,-2 2 1,-2 0-1,-3 2 0,10 31-1,-21-49-5,-2 1-1,-1-1 0,-1 1 0,-1 10 6,2 126 8,-5-123-6,0-5-2,0 12 13,-4 46-13,0-77 1,-1 0-1,0-1 1,-2 1-1,0-1 1,-3 4-1,-43 91 2,45-101-1,-14 29 6,-1-2 1,-8 8-8,19-32-2,-1-1-1,0 0 0,-1 0 1,-1-1-1,0-1 1,-11 7 2,-30 22 4,-3-2 1,-1-3-1,-25 10-4,23-18 39,-61 21-39,97-42 7,-1 0 1,1-2 0,-1-1 0,-1-1 0,1-1-1,-15-1-7,-48-1 28,4 0-29,-18-4 1,81 1 0,0-2 0,1 0 0,-1-2 0,1 0 0,-86-32 0,98 35 0,-24-10 0,1-2 0,1-1 0,1-1 0,0-2 0,1-1 0,-22-20 0,21 17 0,0 2 0,-2 0 0,-38-27 0,51 35 0,19 13 0,0 0 0,0 0-1,0 0 1,0 0 0,0 0 0,0-1 0,0 1 0,0 0-1,0 0 1,0 0 0,0 0 0,0 0 0,0 0 0,0 0-1,-1 0 1,1 0 0,0 0 0,0 0 0,0 0 0,0 0-1,0 0 1,0 0 0,0 0 0,0 0 0,0 0 0,-1 0-1,1 0 1,0 0 0,0 0 0,0 0 0,0 0 0,0 0-1,0 0 1,0 0 0,0 0 0,0 0 0,-1 0 0,1 0-1,0 0 1,0 0 0,0 0 0,0 0 0,0 0 0,0 0-1,0 0 1,0 0 0,0 0 0,0 1 0,0-1 0,0 0-1,-1 0 1,1 0 0,0 0 0,0 0 0,0 0-1,0 0 1,0 0 0,0 0 0,0 0 0,0 1 0,0-1-1,0 0 1,0 0 0,0 0 0,0 0 0,0 0 0,0 0-1,0 0 1,0 0 0,2 6-81,12 11-741,10 8-1512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19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 23771,'0'0'2686,"0"0"-1242,0 0-422,0 0-246,0 3-173,2-1-558,-1 0 1,0-1-1,0 1 1,1-1-1,-1 1 0,1-1 1,-1 0-1,1 0 1,0 0-1,-1 1 0,1-2 1,0 1-1,0 0 1,0 0-1,0 0 1,0-1-1,-1 1 0,1-1 1,0 0-1,0 0 1,0 1-1,1-1-45,61 7 332,-49-6-241,190 8 558,136-14-649,-306 4 26,292-8 209,-234 5-148,64-11-87,-65 4-34,63 2 34,-154 9-27,-1 0-47,0 0-44,0 0-66,0 0-117,-3-2 64,1 0 0,0 0 0,0 0 0,-1 0 0,1 0 0,-1 1 0,0-1 0,1 1 0,-1-1 0,0 1 0,0 0 0,-2-1 237,2 1-491,-18-8-2417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19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28653,'0'0'534,"0"0"82,0 0-64,0 0-296,0 0-53,22 7-5,-8-2-167,15 5 44,-1 1 0,0 1 0,-1 1-1,16 11-74,10 9 142,220 143 447,-271-175-582,0 1 0,0 0 0,0-1 0,0 1-1,-1 0 1,1 0 0,-1 0 0,1 1 0,-1-1-1,0 0 1,0 0 0,1 1 0,-2-1 0,1 1 0,0-1-1,0 1 1,-1-1 0,0 1 0,1-1 0,-1 1-1,0-1 1,0 1 0,0-1 0,-1 1 0,1 0 0,-1-1-1,1 1 1,-1-1 0,0 1 0,0-1 0,0 0-1,0 1 1,-1 0-7,-5 10 22,0 0 0,-1 0 0,0-1 0,-1 0 0,-2 1-22,10-12 2,-60 73 154,-4-4 0,-45 38-156,142-108-1447,-21 1 610,21-1-2260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2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1022 25404,'0'0'1216,"0"0"-205,0 0-181,0 0-334,0 0-457,0 0 1,0 0-1,0 0 0,0 0 0,-1 1 0,1-1 0,0 0 0,0 0 0,0 0 1,0 0-1,0 0 0,0 1 0,-1-1 0,1 0 0,0 0 0,0 0 0,0 0 1,0 1-1,0-1 0,0 0 0,0 0 0,0 0 0,0 0 0,0 1 0,0-1 1,0 0-1,0 0 0,0 0 0,0 1 0,0-1 0,0 0 0,0 0 1,0 0-1,0 1 0,0-1 0,0 0 0,0 0 0,0 0 0,1 0 0,-1 1 1,0-1-1,0 0 0,0 0 0,0 0 0,0 0 0,0 0 0,1 0 0,-1 1 1,0-1-1,0 0 0,0 0-39,15-7 97,-1 0 0,-1-1-1,1-1 1,-1 0 0,-1 0 0,0-1 0,0-1 0,-1-1-97,30-23 92,64-48 25,3 4 1,3 5-1,4 5 0,101-44-117,-77 51 86,-3-7-1,93-64-85,-146 73 7,45-43-7,-89 70 9,-35 29-43,0 1 1,0 0-1,0 0 0,1 0 0,-1 0 0,1 1 1,-1-1-1,1 1 0,0 1 0,0-1 0,-1 1 1,1-1-1,1 1 0,-1 1 0,3-1 34,-7 1-693,-1 0-793,0 0-1204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4:18:22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28573,'0'0'584,"0"0"-93,0 0-69,0 0-209,0 0 19,7-5 99,1 1-260,0 0 0,0 0 0,0 1 0,0 0 0,1 0 0,0 1 0,-1 0 1,1 0-1,0 1 0,3 1-71,29-2 334,32 3-334,-19 0 102,11-2 14,-19-1 203,43 5-319,-88-3 3,0 1 0,0-1 0,-1 0 0,1 0-1,0 0 1,-1 1 0,1-1 0,0 0 0,-1 1 0,1-1 0,-1 1-1,1-1 1,-1 0 0,1 1 0,0-1 0,-1 1 0,0 0-1,1-1 1,-1 1 0,1-1 0,-1 1 0,0 0 0,1-1 0,-1 1-1,0 0 1,0-1 0,1 1 0,-1 0 0,0-1 0,0 1-3,1 25 61,-2-18-42,1 18 4,-2 0 1,0 0-1,-2-1 1,-1 1 0,-1-1-1,-1 0 1,-6 12-24,1 4-104,2 0 1,2 1-1,2 0 0,1 1 1,2 0-1,2-1 0,3 6 104,-2-45-1312,0-3-1156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A11D-4A62-4C11-B0A1-B1B31CB1A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073C3-3CC1-4F00-A5BE-A1036E3E9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F732A-4DD7-49BC-B172-4EDEF6E0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471E5-EEC9-4A92-9798-CF4D268B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D8C7B-B020-4A55-A09A-D45D97BE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2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F2F-6CCB-4743-9210-C0F61952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5AF7B-9631-4B08-BD01-5E3CCC1F1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8C66-D586-4DB6-82D5-8263748B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5DB83-EC01-4C99-A9D9-BB5F0416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13A9F-D0E8-4D98-8D9F-DA96FEC1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3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CF9B79-15BC-4171-AE8D-1322D394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F1AF3-1F6F-4258-9C32-6EA8B5927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7D94C-E547-4ABA-8EFB-698D625B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D810-F786-48E5-BAAC-567C326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D7F1D-7914-41B7-AC93-4DCE1180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9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C8C2B-08A5-4761-906C-67592A57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69A3E-AD83-4404-BD22-2947E96F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25D77-E097-4603-AEA5-B4F117E4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B0974-0FF5-4E96-80A7-D1537539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46770-8A9D-4511-8FEA-60CBBC5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64E20-E303-4387-87CA-18E97506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3E34F-15F5-4C2F-9DB7-4EBAB202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CAC32-E09C-4FC1-A9EB-EBE72FD0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063D7-2202-4D7E-B466-94F509EE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75AAB-FBD0-43E6-AE31-1B4F8EAF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8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962F-D309-410F-8371-A517DC1F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5291F-F01E-4FD5-90FD-2C164627E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BDF52-B2EA-4C09-984A-72BF11C2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707BE-4B40-463B-AC84-65E50A96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C5F0E-C9A8-4C1D-8C50-92C0ED0B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5D9C7-4B26-4D81-A500-45572D00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8864B-2D21-4B04-B983-73AA041D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3C464-330B-41A0-BC2A-015EE898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1F080-7DF1-49A5-A977-796DDBE9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D82ABA-3F41-4D61-B9E0-D76C0D077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1D3CAD-456F-4428-8EEE-F3B840D4B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C5919F-DCF8-471C-9058-EF03C6B2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F91FF-80F5-43C5-B310-01DB879B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2575AF-AA17-4D36-B4C5-73F62214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75E4-EE73-4B94-948B-72F7F5E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1C505-B851-4FDD-9D6E-5CEFD150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75543A-4741-46BE-A67E-0D0B15F8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64AD51-5487-41A1-B209-5748506E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7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D63CBA-6DAC-4245-8553-67F0DCB7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6112EB-0867-4FCD-A877-635375B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85926-93FB-4782-BA85-DB01CB40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5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48855-FD11-4EDC-901E-A9D90647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F1B64-D4C6-4EDB-8EBC-EEAFA5DD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D5886-01E5-477A-B6F4-59F20B76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39BF0-D546-4C09-9442-7660B4FE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68761-7129-4EE5-8E6E-B1E54C66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CF0DB-08FC-45E7-A324-0760906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C96B4-74A0-47E8-A202-9EF60DC6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EF847B-9D2F-4FD7-BAED-D4117DFAA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C100C-258F-4DE0-9969-D27776B5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AE56C-E5B8-49CD-8092-6A9034F6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0E00-58C5-4F8B-954B-1BD0F37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3435C-ED3D-439D-94AD-0D91EAF4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10C1C-829A-40ED-8E8A-1AD063DF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35F8F-F67E-4138-AACF-7CD19EC73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B89D4-871D-44D9-8F13-61521515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5671-85E2-408B-891A-D07EF8EC863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99029-D085-4B4F-B06C-AE1E0546A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76E81-3303-4C7D-A8A7-7DE54A50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D736-6DC5-4F5B-97A0-74EB182B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image" Target="../media/image1.png"/><Relationship Id="rId21" Type="http://schemas.openxmlformats.org/officeDocument/2006/relationships/customXml" Target="../ink/ink18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24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customXml" Target="../ink/ink12.xml"/><Relationship Id="rId23" Type="http://schemas.openxmlformats.org/officeDocument/2006/relationships/image" Target="../media/image3.png"/><Relationship Id="rId10" Type="http://schemas.openxmlformats.org/officeDocument/2006/relationships/customXml" Target="../ink/ink7.xml"/><Relationship Id="rId19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/Relationships>
</file>

<file path=ppt/slides/_rels/slide10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286.png"/><Relationship Id="rId303" Type="http://schemas.openxmlformats.org/officeDocument/2006/relationships/image" Target="../media/image288.png"/><Relationship Id="rId21" Type="http://schemas.openxmlformats.org/officeDocument/2006/relationships/customXml" Target="../ink/ink514.xml"/><Relationship Id="rId138" Type="http://schemas.openxmlformats.org/officeDocument/2006/relationships/customXml" Target="../ink/ink521.xml"/><Relationship Id="rId159" Type="http://schemas.openxmlformats.org/officeDocument/2006/relationships/image" Target="../media/image85.png"/><Relationship Id="rId324" Type="http://schemas.openxmlformats.org/officeDocument/2006/relationships/customXml" Target="../ink/ink614.xml"/><Relationship Id="rId345" Type="http://schemas.openxmlformats.org/officeDocument/2006/relationships/image" Target="../media/image309.png"/><Relationship Id="rId170" Type="http://schemas.openxmlformats.org/officeDocument/2006/relationships/customXml" Target="../ink/ink537.xml"/><Relationship Id="rId191" Type="http://schemas.openxmlformats.org/officeDocument/2006/relationships/image" Target="../media/image232.png"/><Relationship Id="rId205" Type="http://schemas.openxmlformats.org/officeDocument/2006/relationships/image" Target="../media/image239.png"/><Relationship Id="rId226" Type="http://schemas.openxmlformats.org/officeDocument/2006/relationships/customXml" Target="../ink/ink565.xml"/><Relationship Id="rId247" Type="http://schemas.openxmlformats.org/officeDocument/2006/relationships/image" Target="../media/image260.png"/><Relationship Id="rId268" Type="http://schemas.openxmlformats.org/officeDocument/2006/relationships/customXml" Target="../ink/ink586.xml"/><Relationship Id="rId289" Type="http://schemas.openxmlformats.org/officeDocument/2006/relationships/image" Target="../media/image281.png"/><Relationship Id="rId11" Type="http://schemas.openxmlformats.org/officeDocument/2006/relationships/customXml" Target="../ink/ink504.xml"/><Relationship Id="rId149" Type="http://schemas.openxmlformats.org/officeDocument/2006/relationships/image" Target="../media/image80.png"/><Relationship Id="rId314" Type="http://schemas.openxmlformats.org/officeDocument/2006/relationships/customXml" Target="../ink/ink609.xml"/><Relationship Id="rId335" Type="http://schemas.openxmlformats.org/officeDocument/2006/relationships/image" Target="../media/image304.png"/><Relationship Id="rId356" Type="http://schemas.openxmlformats.org/officeDocument/2006/relationships/customXml" Target="../ink/ink630.xml"/><Relationship Id="rId5" Type="http://schemas.openxmlformats.org/officeDocument/2006/relationships/image" Target="../media/image211.png"/><Relationship Id="rId160" Type="http://schemas.openxmlformats.org/officeDocument/2006/relationships/customXml" Target="../ink/ink532.xml"/><Relationship Id="rId181" Type="http://schemas.openxmlformats.org/officeDocument/2006/relationships/image" Target="../media/image227.png"/><Relationship Id="rId216" Type="http://schemas.openxmlformats.org/officeDocument/2006/relationships/customXml" Target="../ink/ink560.xml"/><Relationship Id="rId237" Type="http://schemas.openxmlformats.org/officeDocument/2006/relationships/image" Target="../media/image255.png"/><Relationship Id="rId258" Type="http://schemas.openxmlformats.org/officeDocument/2006/relationships/customXml" Target="../ink/ink581.xml"/><Relationship Id="rId279" Type="http://schemas.openxmlformats.org/officeDocument/2006/relationships/image" Target="../media/image276.png"/><Relationship Id="rId22" Type="http://schemas.openxmlformats.org/officeDocument/2006/relationships/image" Target="../media/image115.png"/><Relationship Id="rId139" Type="http://schemas.openxmlformats.org/officeDocument/2006/relationships/image" Target="../media/image215.png"/><Relationship Id="rId290" Type="http://schemas.openxmlformats.org/officeDocument/2006/relationships/customXml" Target="../ink/ink597.xml"/><Relationship Id="rId304" Type="http://schemas.openxmlformats.org/officeDocument/2006/relationships/customXml" Target="../ink/ink604.xml"/><Relationship Id="rId325" Type="http://schemas.openxmlformats.org/officeDocument/2006/relationships/image" Target="../media/image299.png"/><Relationship Id="rId346" Type="http://schemas.openxmlformats.org/officeDocument/2006/relationships/customXml" Target="../ink/ink625.xml"/><Relationship Id="rId150" Type="http://schemas.openxmlformats.org/officeDocument/2006/relationships/customXml" Target="../ink/ink527.xml"/><Relationship Id="rId171" Type="http://schemas.openxmlformats.org/officeDocument/2006/relationships/image" Target="../media/image222.png"/><Relationship Id="rId192" Type="http://schemas.openxmlformats.org/officeDocument/2006/relationships/customXml" Target="../ink/ink548.xml"/><Relationship Id="rId206" Type="http://schemas.openxmlformats.org/officeDocument/2006/relationships/customXml" Target="../ink/ink555.xml"/><Relationship Id="rId227" Type="http://schemas.openxmlformats.org/officeDocument/2006/relationships/image" Target="../media/image250.png"/><Relationship Id="rId248" Type="http://schemas.openxmlformats.org/officeDocument/2006/relationships/customXml" Target="../ink/ink576.xml"/><Relationship Id="rId269" Type="http://schemas.openxmlformats.org/officeDocument/2006/relationships/image" Target="../media/image271.png"/><Relationship Id="rId12" Type="http://schemas.openxmlformats.org/officeDocument/2006/relationships/customXml" Target="../ink/ink505.xml"/><Relationship Id="rId129" Type="http://schemas.openxmlformats.org/officeDocument/2006/relationships/image" Target="../media/image70.png"/><Relationship Id="rId280" Type="http://schemas.openxmlformats.org/officeDocument/2006/relationships/customXml" Target="../ink/ink592.xml"/><Relationship Id="rId315" Type="http://schemas.openxmlformats.org/officeDocument/2006/relationships/image" Target="../media/image294.png"/><Relationship Id="rId336" Type="http://schemas.openxmlformats.org/officeDocument/2006/relationships/customXml" Target="../ink/ink620.xml"/><Relationship Id="rId357" Type="http://schemas.openxmlformats.org/officeDocument/2006/relationships/image" Target="../media/image315.png"/><Relationship Id="rId140" Type="http://schemas.openxmlformats.org/officeDocument/2006/relationships/customXml" Target="../ink/ink522.xml"/><Relationship Id="rId145" Type="http://schemas.openxmlformats.org/officeDocument/2006/relationships/image" Target="../media/image218.png"/><Relationship Id="rId161" Type="http://schemas.openxmlformats.org/officeDocument/2006/relationships/image" Target="../media/image86.png"/><Relationship Id="rId166" Type="http://schemas.openxmlformats.org/officeDocument/2006/relationships/customXml" Target="../ink/ink535.xml"/><Relationship Id="rId182" Type="http://schemas.openxmlformats.org/officeDocument/2006/relationships/customXml" Target="../ink/ink543.xml"/><Relationship Id="rId187" Type="http://schemas.openxmlformats.org/officeDocument/2006/relationships/image" Target="../media/image230.png"/><Relationship Id="rId217" Type="http://schemas.openxmlformats.org/officeDocument/2006/relationships/image" Target="../media/image245.png"/><Relationship Id="rId331" Type="http://schemas.openxmlformats.org/officeDocument/2006/relationships/image" Target="../media/image302.png"/><Relationship Id="rId352" Type="http://schemas.openxmlformats.org/officeDocument/2006/relationships/customXml" Target="../ink/ink6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9.xml"/><Relationship Id="rId212" Type="http://schemas.openxmlformats.org/officeDocument/2006/relationships/customXml" Target="../ink/ink558.xml"/><Relationship Id="rId233" Type="http://schemas.openxmlformats.org/officeDocument/2006/relationships/image" Target="../media/image253.png"/><Relationship Id="rId238" Type="http://schemas.openxmlformats.org/officeDocument/2006/relationships/customXml" Target="../ink/ink571.xml"/><Relationship Id="rId254" Type="http://schemas.openxmlformats.org/officeDocument/2006/relationships/customXml" Target="../ink/ink579.xml"/><Relationship Id="rId259" Type="http://schemas.openxmlformats.org/officeDocument/2006/relationships/image" Target="../media/image266.png"/><Relationship Id="rId23" Type="http://schemas.openxmlformats.org/officeDocument/2006/relationships/customXml" Target="../ink/ink515.xml"/><Relationship Id="rId270" Type="http://schemas.openxmlformats.org/officeDocument/2006/relationships/customXml" Target="../ink/ink587.xml"/><Relationship Id="rId275" Type="http://schemas.openxmlformats.org/officeDocument/2006/relationships/image" Target="../media/image274.png"/><Relationship Id="rId291" Type="http://schemas.openxmlformats.org/officeDocument/2006/relationships/image" Target="../media/image282.png"/><Relationship Id="rId296" Type="http://schemas.openxmlformats.org/officeDocument/2006/relationships/customXml" Target="../ink/ink600.xml"/><Relationship Id="rId300" Type="http://schemas.openxmlformats.org/officeDocument/2006/relationships/customXml" Target="../ink/ink602.xml"/><Relationship Id="rId305" Type="http://schemas.openxmlformats.org/officeDocument/2006/relationships/image" Target="../media/image289.png"/><Relationship Id="rId326" Type="http://schemas.openxmlformats.org/officeDocument/2006/relationships/customXml" Target="../ink/ink615.xml"/><Relationship Id="rId347" Type="http://schemas.openxmlformats.org/officeDocument/2006/relationships/image" Target="../media/image310.png"/><Relationship Id="rId130" Type="http://schemas.openxmlformats.org/officeDocument/2006/relationships/customXml" Target="../ink/ink517.xml"/><Relationship Id="rId135" Type="http://schemas.openxmlformats.org/officeDocument/2006/relationships/image" Target="../media/image213.png"/><Relationship Id="rId151" Type="http://schemas.openxmlformats.org/officeDocument/2006/relationships/image" Target="../media/image81.png"/><Relationship Id="rId156" Type="http://schemas.openxmlformats.org/officeDocument/2006/relationships/customXml" Target="../ink/ink530.xml"/><Relationship Id="rId177" Type="http://schemas.openxmlformats.org/officeDocument/2006/relationships/image" Target="../media/image225.png"/><Relationship Id="rId198" Type="http://schemas.openxmlformats.org/officeDocument/2006/relationships/customXml" Target="../ink/ink551.xml"/><Relationship Id="rId321" Type="http://schemas.openxmlformats.org/officeDocument/2006/relationships/image" Target="../media/image297.png"/><Relationship Id="rId342" Type="http://schemas.openxmlformats.org/officeDocument/2006/relationships/customXml" Target="../ink/ink623.xml"/><Relationship Id="rId172" Type="http://schemas.openxmlformats.org/officeDocument/2006/relationships/customXml" Target="../ink/ink538.xml"/><Relationship Id="rId193" Type="http://schemas.openxmlformats.org/officeDocument/2006/relationships/image" Target="../media/image233.png"/><Relationship Id="rId202" Type="http://schemas.openxmlformats.org/officeDocument/2006/relationships/customXml" Target="../ink/ink553.xml"/><Relationship Id="rId207" Type="http://schemas.openxmlformats.org/officeDocument/2006/relationships/image" Target="../media/image240.png"/><Relationship Id="rId223" Type="http://schemas.openxmlformats.org/officeDocument/2006/relationships/image" Target="../media/image248.png"/><Relationship Id="rId228" Type="http://schemas.openxmlformats.org/officeDocument/2006/relationships/customXml" Target="../ink/ink566.xml"/><Relationship Id="rId244" Type="http://schemas.openxmlformats.org/officeDocument/2006/relationships/customXml" Target="../ink/ink574.xml"/><Relationship Id="rId249" Type="http://schemas.openxmlformats.org/officeDocument/2006/relationships/image" Target="../media/image261.png"/><Relationship Id="rId13" Type="http://schemas.openxmlformats.org/officeDocument/2006/relationships/customXml" Target="../ink/ink506.xml"/><Relationship Id="rId18" Type="http://schemas.openxmlformats.org/officeDocument/2006/relationships/customXml" Target="../ink/ink511.xml"/><Relationship Id="rId260" Type="http://schemas.openxmlformats.org/officeDocument/2006/relationships/customXml" Target="../ink/ink582.xml"/><Relationship Id="rId265" Type="http://schemas.openxmlformats.org/officeDocument/2006/relationships/image" Target="../media/image269.png"/><Relationship Id="rId281" Type="http://schemas.openxmlformats.org/officeDocument/2006/relationships/image" Target="../media/image277.png"/><Relationship Id="rId286" Type="http://schemas.openxmlformats.org/officeDocument/2006/relationships/customXml" Target="../ink/ink595.xml"/><Relationship Id="rId316" Type="http://schemas.openxmlformats.org/officeDocument/2006/relationships/customXml" Target="../ink/ink610.xml"/><Relationship Id="rId337" Type="http://schemas.openxmlformats.org/officeDocument/2006/relationships/image" Target="../media/image305.png"/><Relationship Id="rId141" Type="http://schemas.openxmlformats.org/officeDocument/2006/relationships/image" Target="../media/image216.png"/><Relationship Id="rId146" Type="http://schemas.openxmlformats.org/officeDocument/2006/relationships/customXml" Target="../ink/ink525.xml"/><Relationship Id="rId167" Type="http://schemas.openxmlformats.org/officeDocument/2006/relationships/image" Target="../media/image220.png"/><Relationship Id="rId188" Type="http://schemas.openxmlformats.org/officeDocument/2006/relationships/customXml" Target="../ink/ink546.xml"/><Relationship Id="rId311" Type="http://schemas.openxmlformats.org/officeDocument/2006/relationships/image" Target="../media/image292.png"/><Relationship Id="rId332" Type="http://schemas.openxmlformats.org/officeDocument/2006/relationships/customXml" Target="../ink/ink618.xml"/><Relationship Id="rId353" Type="http://schemas.openxmlformats.org/officeDocument/2006/relationships/image" Target="../media/image313.png"/><Relationship Id="rId7" Type="http://schemas.openxmlformats.org/officeDocument/2006/relationships/customXml" Target="../ink/ink500.xml"/><Relationship Id="rId162" Type="http://schemas.openxmlformats.org/officeDocument/2006/relationships/customXml" Target="../ink/ink533.xml"/><Relationship Id="rId183" Type="http://schemas.openxmlformats.org/officeDocument/2006/relationships/image" Target="../media/image228.png"/><Relationship Id="rId213" Type="http://schemas.openxmlformats.org/officeDocument/2006/relationships/image" Target="../media/image243.png"/><Relationship Id="rId218" Type="http://schemas.openxmlformats.org/officeDocument/2006/relationships/customXml" Target="../ink/ink561.xml"/><Relationship Id="rId234" Type="http://schemas.openxmlformats.org/officeDocument/2006/relationships/customXml" Target="../ink/ink569.xml"/><Relationship Id="rId239" Type="http://schemas.openxmlformats.org/officeDocument/2006/relationships/image" Target="../media/image256.png"/><Relationship Id="rId2" Type="http://schemas.openxmlformats.org/officeDocument/2006/relationships/customXml" Target="../ink/ink497.xml"/><Relationship Id="rId250" Type="http://schemas.openxmlformats.org/officeDocument/2006/relationships/customXml" Target="../ink/ink577.xml"/><Relationship Id="rId255" Type="http://schemas.openxmlformats.org/officeDocument/2006/relationships/image" Target="../media/image264.png"/><Relationship Id="rId271" Type="http://schemas.openxmlformats.org/officeDocument/2006/relationships/image" Target="../media/image272.png"/><Relationship Id="rId276" Type="http://schemas.openxmlformats.org/officeDocument/2006/relationships/customXml" Target="../ink/ink590.xml"/><Relationship Id="rId292" Type="http://schemas.openxmlformats.org/officeDocument/2006/relationships/customXml" Target="../ink/ink598.xml"/><Relationship Id="rId297" Type="http://schemas.openxmlformats.org/officeDocument/2006/relationships/image" Target="../media/image285.png"/><Relationship Id="rId306" Type="http://schemas.openxmlformats.org/officeDocument/2006/relationships/customXml" Target="../ink/ink605.xml"/><Relationship Id="rId24" Type="http://schemas.openxmlformats.org/officeDocument/2006/relationships/image" Target="../media/image167.png"/><Relationship Id="rId131" Type="http://schemas.openxmlformats.org/officeDocument/2006/relationships/image" Target="../media/image71.png"/><Relationship Id="rId136" Type="http://schemas.openxmlformats.org/officeDocument/2006/relationships/customXml" Target="../ink/ink520.xml"/><Relationship Id="rId157" Type="http://schemas.openxmlformats.org/officeDocument/2006/relationships/image" Target="../media/image84.png"/><Relationship Id="rId178" Type="http://schemas.openxmlformats.org/officeDocument/2006/relationships/customXml" Target="../ink/ink541.xml"/><Relationship Id="rId301" Type="http://schemas.openxmlformats.org/officeDocument/2006/relationships/image" Target="../media/image287.png"/><Relationship Id="rId322" Type="http://schemas.openxmlformats.org/officeDocument/2006/relationships/customXml" Target="../ink/ink613.xml"/><Relationship Id="rId327" Type="http://schemas.openxmlformats.org/officeDocument/2006/relationships/image" Target="../media/image300.png"/><Relationship Id="rId343" Type="http://schemas.openxmlformats.org/officeDocument/2006/relationships/image" Target="../media/image308.png"/><Relationship Id="rId348" Type="http://schemas.openxmlformats.org/officeDocument/2006/relationships/customXml" Target="../ink/ink626.xml"/><Relationship Id="rId152" Type="http://schemas.openxmlformats.org/officeDocument/2006/relationships/customXml" Target="../ink/ink528.xml"/><Relationship Id="rId173" Type="http://schemas.openxmlformats.org/officeDocument/2006/relationships/image" Target="../media/image223.png"/><Relationship Id="rId194" Type="http://schemas.openxmlformats.org/officeDocument/2006/relationships/customXml" Target="../ink/ink549.xml"/><Relationship Id="rId199" Type="http://schemas.openxmlformats.org/officeDocument/2006/relationships/image" Target="../media/image236.png"/><Relationship Id="rId203" Type="http://schemas.openxmlformats.org/officeDocument/2006/relationships/image" Target="../media/image238.png"/><Relationship Id="rId208" Type="http://schemas.openxmlformats.org/officeDocument/2006/relationships/customXml" Target="../ink/ink556.xml"/><Relationship Id="rId229" Type="http://schemas.openxmlformats.org/officeDocument/2006/relationships/image" Target="../media/image251.png"/><Relationship Id="rId19" Type="http://schemas.openxmlformats.org/officeDocument/2006/relationships/customXml" Target="../ink/ink512.xml"/><Relationship Id="rId224" Type="http://schemas.openxmlformats.org/officeDocument/2006/relationships/customXml" Target="../ink/ink564.xml"/><Relationship Id="rId240" Type="http://schemas.openxmlformats.org/officeDocument/2006/relationships/customXml" Target="../ink/ink572.xml"/><Relationship Id="rId245" Type="http://schemas.openxmlformats.org/officeDocument/2006/relationships/image" Target="../media/image259.png"/><Relationship Id="rId261" Type="http://schemas.openxmlformats.org/officeDocument/2006/relationships/image" Target="../media/image267.png"/><Relationship Id="rId266" Type="http://schemas.openxmlformats.org/officeDocument/2006/relationships/customXml" Target="../ink/ink585.xml"/><Relationship Id="rId287" Type="http://schemas.openxmlformats.org/officeDocument/2006/relationships/image" Target="../media/image280.png"/><Relationship Id="rId14" Type="http://schemas.openxmlformats.org/officeDocument/2006/relationships/customXml" Target="../ink/ink507.xml"/><Relationship Id="rId147" Type="http://schemas.openxmlformats.org/officeDocument/2006/relationships/image" Target="../media/image219.png"/><Relationship Id="rId168" Type="http://schemas.openxmlformats.org/officeDocument/2006/relationships/customXml" Target="../ink/ink536.xml"/><Relationship Id="rId282" Type="http://schemas.openxmlformats.org/officeDocument/2006/relationships/customXml" Target="../ink/ink593.xml"/><Relationship Id="rId312" Type="http://schemas.openxmlformats.org/officeDocument/2006/relationships/customXml" Target="../ink/ink608.xml"/><Relationship Id="rId317" Type="http://schemas.openxmlformats.org/officeDocument/2006/relationships/image" Target="../media/image295.png"/><Relationship Id="rId333" Type="http://schemas.openxmlformats.org/officeDocument/2006/relationships/image" Target="../media/image303.png"/><Relationship Id="rId338" Type="http://schemas.openxmlformats.org/officeDocument/2006/relationships/customXml" Target="../ink/ink621.xml"/><Relationship Id="rId354" Type="http://schemas.openxmlformats.org/officeDocument/2006/relationships/customXml" Target="../ink/ink629.xml"/><Relationship Id="rId8" Type="http://schemas.openxmlformats.org/officeDocument/2006/relationships/customXml" Target="../ink/ink501.xml"/><Relationship Id="rId142" Type="http://schemas.openxmlformats.org/officeDocument/2006/relationships/customXml" Target="../ink/ink523.xml"/><Relationship Id="rId163" Type="http://schemas.openxmlformats.org/officeDocument/2006/relationships/image" Target="../media/image87.png"/><Relationship Id="rId184" Type="http://schemas.openxmlformats.org/officeDocument/2006/relationships/customXml" Target="../ink/ink544.xml"/><Relationship Id="rId189" Type="http://schemas.openxmlformats.org/officeDocument/2006/relationships/image" Target="../media/image231.png"/><Relationship Id="rId219" Type="http://schemas.openxmlformats.org/officeDocument/2006/relationships/image" Target="../media/image246.png"/><Relationship Id="rId3" Type="http://schemas.openxmlformats.org/officeDocument/2006/relationships/image" Target="../media/image114.png"/><Relationship Id="rId214" Type="http://schemas.openxmlformats.org/officeDocument/2006/relationships/customXml" Target="../ink/ink559.xml"/><Relationship Id="rId230" Type="http://schemas.openxmlformats.org/officeDocument/2006/relationships/customXml" Target="../ink/ink567.xml"/><Relationship Id="rId235" Type="http://schemas.openxmlformats.org/officeDocument/2006/relationships/image" Target="../media/image254.png"/><Relationship Id="rId251" Type="http://schemas.openxmlformats.org/officeDocument/2006/relationships/image" Target="../media/image262.png"/><Relationship Id="rId256" Type="http://schemas.openxmlformats.org/officeDocument/2006/relationships/customXml" Target="../ink/ink580.xml"/><Relationship Id="rId277" Type="http://schemas.openxmlformats.org/officeDocument/2006/relationships/image" Target="../media/image275.png"/><Relationship Id="rId298" Type="http://schemas.openxmlformats.org/officeDocument/2006/relationships/customXml" Target="../ink/ink601.xml"/><Relationship Id="rId25" Type="http://schemas.openxmlformats.org/officeDocument/2006/relationships/customXml" Target="../ink/ink516.xml"/><Relationship Id="rId137" Type="http://schemas.openxmlformats.org/officeDocument/2006/relationships/image" Target="../media/image214.png"/><Relationship Id="rId158" Type="http://schemas.openxmlformats.org/officeDocument/2006/relationships/customXml" Target="../ink/ink531.xml"/><Relationship Id="rId272" Type="http://schemas.openxmlformats.org/officeDocument/2006/relationships/customXml" Target="../ink/ink588.xml"/><Relationship Id="rId293" Type="http://schemas.openxmlformats.org/officeDocument/2006/relationships/image" Target="../media/image283.png"/><Relationship Id="rId302" Type="http://schemas.openxmlformats.org/officeDocument/2006/relationships/customXml" Target="../ink/ink603.xml"/><Relationship Id="rId307" Type="http://schemas.openxmlformats.org/officeDocument/2006/relationships/image" Target="../media/image290.png"/><Relationship Id="rId323" Type="http://schemas.openxmlformats.org/officeDocument/2006/relationships/image" Target="../media/image298.png"/><Relationship Id="rId328" Type="http://schemas.openxmlformats.org/officeDocument/2006/relationships/customXml" Target="../ink/ink616.xml"/><Relationship Id="rId344" Type="http://schemas.openxmlformats.org/officeDocument/2006/relationships/customXml" Target="../ink/ink624.xml"/><Relationship Id="rId349" Type="http://schemas.openxmlformats.org/officeDocument/2006/relationships/image" Target="../media/image311.png"/><Relationship Id="rId20" Type="http://schemas.openxmlformats.org/officeDocument/2006/relationships/customXml" Target="../ink/ink513.xml"/><Relationship Id="rId132" Type="http://schemas.openxmlformats.org/officeDocument/2006/relationships/customXml" Target="../ink/ink518.xml"/><Relationship Id="rId153" Type="http://schemas.openxmlformats.org/officeDocument/2006/relationships/image" Target="../media/image82.png"/><Relationship Id="rId174" Type="http://schemas.openxmlformats.org/officeDocument/2006/relationships/customXml" Target="../ink/ink539.xml"/><Relationship Id="rId179" Type="http://schemas.openxmlformats.org/officeDocument/2006/relationships/image" Target="../media/image226.png"/><Relationship Id="rId195" Type="http://schemas.openxmlformats.org/officeDocument/2006/relationships/image" Target="../media/image234.png"/><Relationship Id="rId209" Type="http://schemas.openxmlformats.org/officeDocument/2006/relationships/image" Target="../media/image241.png"/><Relationship Id="rId190" Type="http://schemas.openxmlformats.org/officeDocument/2006/relationships/customXml" Target="../ink/ink547.xml"/><Relationship Id="rId204" Type="http://schemas.openxmlformats.org/officeDocument/2006/relationships/customXml" Target="../ink/ink554.xml"/><Relationship Id="rId220" Type="http://schemas.openxmlformats.org/officeDocument/2006/relationships/customXml" Target="../ink/ink562.xml"/><Relationship Id="rId225" Type="http://schemas.openxmlformats.org/officeDocument/2006/relationships/image" Target="../media/image249.png"/><Relationship Id="rId241" Type="http://schemas.openxmlformats.org/officeDocument/2006/relationships/image" Target="../media/image257.png"/><Relationship Id="rId246" Type="http://schemas.openxmlformats.org/officeDocument/2006/relationships/customXml" Target="../ink/ink575.xml"/><Relationship Id="rId267" Type="http://schemas.openxmlformats.org/officeDocument/2006/relationships/image" Target="../media/image270.png"/><Relationship Id="rId288" Type="http://schemas.openxmlformats.org/officeDocument/2006/relationships/customXml" Target="../ink/ink596.xml"/><Relationship Id="rId15" Type="http://schemas.openxmlformats.org/officeDocument/2006/relationships/customXml" Target="../ink/ink508.xml"/><Relationship Id="rId262" Type="http://schemas.openxmlformats.org/officeDocument/2006/relationships/customXml" Target="../ink/ink583.xml"/><Relationship Id="rId283" Type="http://schemas.openxmlformats.org/officeDocument/2006/relationships/image" Target="../media/image278.png"/><Relationship Id="rId313" Type="http://schemas.openxmlformats.org/officeDocument/2006/relationships/image" Target="../media/image293.png"/><Relationship Id="rId318" Type="http://schemas.openxmlformats.org/officeDocument/2006/relationships/customXml" Target="../ink/ink611.xml"/><Relationship Id="rId339" Type="http://schemas.openxmlformats.org/officeDocument/2006/relationships/image" Target="../media/image306.png"/><Relationship Id="rId10" Type="http://schemas.openxmlformats.org/officeDocument/2006/relationships/customXml" Target="../ink/ink503.xml"/><Relationship Id="rId143" Type="http://schemas.openxmlformats.org/officeDocument/2006/relationships/image" Target="../media/image217.png"/><Relationship Id="rId148" Type="http://schemas.openxmlformats.org/officeDocument/2006/relationships/customXml" Target="../ink/ink526.xml"/><Relationship Id="rId164" Type="http://schemas.openxmlformats.org/officeDocument/2006/relationships/customXml" Target="../ink/ink534.xml"/><Relationship Id="rId169" Type="http://schemas.openxmlformats.org/officeDocument/2006/relationships/image" Target="../media/image221.png"/><Relationship Id="rId185" Type="http://schemas.openxmlformats.org/officeDocument/2006/relationships/image" Target="../media/image229.png"/><Relationship Id="rId334" Type="http://schemas.openxmlformats.org/officeDocument/2006/relationships/customXml" Target="../ink/ink619.xml"/><Relationship Id="rId350" Type="http://schemas.openxmlformats.org/officeDocument/2006/relationships/customXml" Target="../ink/ink627.xml"/><Relationship Id="rId355" Type="http://schemas.openxmlformats.org/officeDocument/2006/relationships/image" Target="../media/image314.png"/><Relationship Id="rId4" Type="http://schemas.openxmlformats.org/officeDocument/2006/relationships/customXml" Target="../ink/ink498.xml"/><Relationship Id="rId9" Type="http://schemas.openxmlformats.org/officeDocument/2006/relationships/customXml" Target="../ink/ink502.xml"/><Relationship Id="rId180" Type="http://schemas.openxmlformats.org/officeDocument/2006/relationships/customXml" Target="../ink/ink542.xml"/><Relationship Id="rId210" Type="http://schemas.openxmlformats.org/officeDocument/2006/relationships/customXml" Target="../ink/ink557.xml"/><Relationship Id="rId215" Type="http://schemas.openxmlformats.org/officeDocument/2006/relationships/image" Target="../media/image244.png"/><Relationship Id="rId236" Type="http://schemas.openxmlformats.org/officeDocument/2006/relationships/customXml" Target="../ink/ink570.xml"/><Relationship Id="rId257" Type="http://schemas.openxmlformats.org/officeDocument/2006/relationships/image" Target="../media/image265.png"/><Relationship Id="rId278" Type="http://schemas.openxmlformats.org/officeDocument/2006/relationships/customXml" Target="../ink/ink591.xml"/><Relationship Id="rId231" Type="http://schemas.openxmlformats.org/officeDocument/2006/relationships/image" Target="../media/image252.png"/><Relationship Id="rId252" Type="http://schemas.openxmlformats.org/officeDocument/2006/relationships/customXml" Target="../ink/ink578.xml"/><Relationship Id="rId273" Type="http://schemas.openxmlformats.org/officeDocument/2006/relationships/image" Target="../media/image273.png"/><Relationship Id="rId294" Type="http://schemas.openxmlformats.org/officeDocument/2006/relationships/customXml" Target="../ink/ink599.xml"/><Relationship Id="rId308" Type="http://schemas.openxmlformats.org/officeDocument/2006/relationships/customXml" Target="../ink/ink606.xml"/><Relationship Id="rId329" Type="http://schemas.openxmlformats.org/officeDocument/2006/relationships/image" Target="../media/image301.png"/><Relationship Id="rId133" Type="http://schemas.openxmlformats.org/officeDocument/2006/relationships/image" Target="../media/image212.png"/><Relationship Id="rId154" Type="http://schemas.openxmlformats.org/officeDocument/2006/relationships/customXml" Target="../ink/ink529.xml"/><Relationship Id="rId175" Type="http://schemas.openxmlformats.org/officeDocument/2006/relationships/image" Target="../media/image224.png"/><Relationship Id="rId340" Type="http://schemas.openxmlformats.org/officeDocument/2006/relationships/customXml" Target="../ink/ink622.xml"/><Relationship Id="rId196" Type="http://schemas.openxmlformats.org/officeDocument/2006/relationships/customXml" Target="../ink/ink550.xml"/><Relationship Id="rId200" Type="http://schemas.openxmlformats.org/officeDocument/2006/relationships/customXml" Target="../ink/ink552.xml"/><Relationship Id="rId16" Type="http://schemas.openxmlformats.org/officeDocument/2006/relationships/customXml" Target="../ink/ink509.xml"/><Relationship Id="rId221" Type="http://schemas.openxmlformats.org/officeDocument/2006/relationships/image" Target="../media/image247.png"/><Relationship Id="rId242" Type="http://schemas.openxmlformats.org/officeDocument/2006/relationships/customXml" Target="../ink/ink573.xml"/><Relationship Id="rId263" Type="http://schemas.openxmlformats.org/officeDocument/2006/relationships/image" Target="../media/image268.png"/><Relationship Id="rId284" Type="http://schemas.openxmlformats.org/officeDocument/2006/relationships/customXml" Target="../ink/ink594.xml"/><Relationship Id="rId319" Type="http://schemas.openxmlformats.org/officeDocument/2006/relationships/image" Target="../media/image296.png"/><Relationship Id="rId144" Type="http://schemas.openxmlformats.org/officeDocument/2006/relationships/customXml" Target="../ink/ink524.xml"/><Relationship Id="rId330" Type="http://schemas.openxmlformats.org/officeDocument/2006/relationships/customXml" Target="../ink/ink617.xml"/><Relationship Id="rId165" Type="http://schemas.openxmlformats.org/officeDocument/2006/relationships/image" Target="../media/image88.png"/><Relationship Id="rId186" Type="http://schemas.openxmlformats.org/officeDocument/2006/relationships/customXml" Target="../ink/ink545.xml"/><Relationship Id="rId351" Type="http://schemas.openxmlformats.org/officeDocument/2006/relationships/image" Target="../media/image312.png"/><Relationship Id="rId211" Type="http://schemas.openxmlformats.org/officeDocument/2006/relationships/image" Target="../media/image242.png"/><Relationship Id="rId232" Type="http://schemas.openxmlformats.org/officeDocument/2006/relationships/customXml" Target="../ink/ink568.xml"/><Relationship Id="rId253" Type="http://schemas.openxmlformats.org/officeDocument/2006/relationships/image" Target="../media/image263.png"/><Relationship Id="rId274" Type="http://schemas.openxmlformats.org/officeDocument/2006/relationships/customXml" Target="../ink/ink589.xml"/><Relationship Id="rId295" Type="http://schemas.openxmlformats.org/officeDocument/2006/relationships/image" Target="../media/image284.png"/><Relationship Id="rId309" Type="http://schemas.openxmlformats.org/officeDocument/2006/relationships/image" Target="../media/image291.png"/><Relationship Id="rId134" Type="http://schemas.openxmlformats.org/officeDocument/2006/relationships/customXml" Target="../ink/ink519.xml"/><Relationship Id="rId320" Type="http://schemas.openxmlformats.org/officeDocument/2006/relationships/customXml" Target="../ink/ink612.xml"/><Relationship Id="rId155" Type="http://schemas.openxmlformats.org/officeDocument/2006/relationships/image" Target="../media/image83.png"/><Relationship Id="rId176" Type="http://schemas.openxmlformats.org/officeDocument/2006/relationships/customXml" Target="../ink/ink540.xml"/><Relationship Id="rId197" Type="http://schemas.openxmlformats.org/officeDocument/2006/relationships/image" Target="../media/image235.png"/><Relationship Id="rId341" Type="http://schemas.openxmlformats.org/officeDocument/2006/relationships/image" Target="../media/image307.png"/><Relationship Id="rId201" Type="http://schemas.openxmlformats.org/officeDocument/2006/relationships/image" Target="../media/image237.png"/><Relationship Id="rId222" Type="http://schemas.openxmlformats.org/officeDocument/2006/relationships/customXml" Target="../ink/ink563.xml"/><Relationship Id="rId243" Type="http://schemas.openxmlformats.org/officeDocument/2006/relationships/image" Target="../media/image258.png"/><Relationship Id="rId264" Type="http://schemas.openxmlformats.org/officeDocument/2006/relationships/customXml" Target="../ink/ink584.xml"/><Relationship Id="rId285" Type="http://schemas.openxmlformats.org/officeDocument/2006/relationships/image" Target="../media/image279.png"/><Relationship Id="rId17" Type="http://schemas.openxmlformats.org/officeDocument/2006/relationships/customXml" Target="../ink/ink510.xml"/><Relationship Id="rId310" Type="http://schemas.openxmlformats.org/officeDocument/2006/relationships/customXml" Target="../ink/ink60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7.xml"/><Relationship Id="rId117" Type="http://schemas.openxmlformats.org/officeDocument/2006/relationships/image" Target="../media/image367.png"/><Relationship Id="rId21" Type="http://schemas.openxmlformats.org/officeDocument/2006/relationships/customXml" Target="../ink/ink644.xml"/><Relationship Id="rId42" Type="http://schemas.openxmlformats.org/officeDocument/2006/relationships/customXml" Target="../ink/ink655.xml"/><Relationship Id="rId47" Type="http://schemas.openxmlformats.org/officeDocument/2006/relationships/image" Target="../media/image332.png"/><Relationship Id="rId63" Type="http://schemas.openxmlformats.org/officeDocument/2006/relationships/image" Target="../media/image340.png"/><Relationship Id="rId68" Type="http://schemas.openxmlformats.org/officeDocument/2006/relationships/customXml" Target="../ink/ink668.xml"/><Relationship Id="rId84" Type="http://schemas.openxmlformats.org/officeDocument/2006/relationships/customXml" Target="../ink/ink676.xml"/><Relationship Id="rId89" Type="http://schemas.openxmlformats.org/officeDocument/2006/relationships/image" Target="../media/image353.png"/><Relationship Id="rId112" Type="http://schemas.openxmlformats.org/officeDocument/2006/relationships/customXml" Target="../ink/ink690.xml"/><Relationship Id="rId133" Type="http://schemas.openxmlformats.org/officeDocument/2006/relationships/image" Target="../media/image375.png"/><Relationship Id="rId16" Type="http://schemas.openxmlformats.org/officeDocument/2006/relationships/customXml" Target="../ink/ink640.xml"/><Relationship Id="rId107" Type="http://schemas.openxmlformats.org/officeDocument/2006/relationships/image" Target="../media/image362.png"/><Relationship Id="rId11" Type="http://schemas.openxmlformats.org/officeDocument/2006/relationships/customXml" Target="../ink/ink637.xml"/><Relationship Id="rId32" Type="http://schemas.openxmlformats.org/officeDocument/2006/relationships/customXml" Target="../ink/ink650.xml"/><Relationship Id="rId37" Type="http://schemas.openxmlformats.org/officeDocument/2006/relationships/image" Target="../media/image327.png"/><Relationship Id="rId53" Type="http://schemas.openxmlformats.org/officeDocument/2006/relationships/image" Target="../media/image335.png"/><Relationship Id="rId58" Type="http://schemas.openxmlformats.org/officeDocument/2006/relationships/customXml" Target="../ink/ink663.xml"/><Relationship Id="rId74" Type="http://schemas.openxmlformats.org/officeDocument/2006/relationships/customXml" Target="../ink/ink671.xml"/><Relationship Id="rId79" Type="http://schemas.openxmlformats.org/officeDocument/2006/relationships/image" Target="../media/image348.png"/><Relationship Id="rId102" Type="http://schemas.openxmlformats.org/officeDocument/2006/relationships/customXml" Target="../ink/ink685.xml"/><Relationship Id="rId123" Type="http://schemas.openxmlformats.org/officeDocument/2006/relationships/image" Target="../media/image370.png"/><Relationship Id="rId128" Type="http://schemas.openxmlformats.org/officeDocument/2006/relationships/customXml" Target="../ink/ink698.xml"/><Relationship Id="rId5" Type="http://schemas.openxmlformats.org/officeDocument/2006/relationships/customXml" Target="../ink/ink633.xml"/><Relationship Id="rId90" Type="http://schemas.openxmlformats.org/officeDocument/2006/relationships/customXml" Target="../ink/ink679.xml"/><Relationship Id="rId95" Type="http://schemas.openxmlformats.org/officeDocument/2006/relationships/image" Target="../media/image356.png"/><Relationship Id="rId14" Type="http://schemas.openxmlformats.org/officeDocument/2006/relationships/image" Target="../media/image318.png"/><Relationship Id="rId22" Type="http://schemas.openxmlformats.org/officeDocument/2006/relationships/customXml" Target="../ink/ink645.xml"/><Relationship Id="rId27" Type="http://schemas.openxmlformats.org/officeDocument/2006/relationships/image" Target="../media/image322.png"/><Relationship Id="rId30" Type="http://schemas.openxmlformats.org/officeDocument/2006/relationships/customXml" Target="../ink/ink649.xml"/><Relationship Id="rId35" Type="http://schemas.openxmlformats.org/officeDocument/2006/relationships/image" Target="../media/image326.png"/><Relationship Id="rId43" Type="http://schemas.openxmlformats.org/officeDocument/2006/relationships/image" Target="../media/image330.png"/><Relationship Id="rId48" Type="http://schemas.openxmlformats.org/officeDocument/2006/relationships/customXml" Target="../ink/ink658.xml"/><Relationship Id="rId56" Type="http://schemas.openxmlformats.org/officeDocument/2006/relationships/customXml" Target="../ink/ink662.xml"/><Relationship Id="rId64" Type="http://schemas.openxmlformats.org/officeDocument/2006/relationships/customXml" Target="../ink/ink666.xml"/><Relationship Id="rId69" Type="http://schemas.openxmlformats.org/officeDocument/2006/relationships/image" Target="../media/image343.png"/><Relationship Id="rId77" Type="http://schemas.openxmlformats.org/officeDocument/2006/relationships/image" Target="../media/image347.png"/><Relationship Id="rId100" Type="http://schemas.openxmlformats.org/officeDocument/2006/relationships/customXml" Target="../ink/ink684.xml"/><Relationship Id="rId105" Type="http://schemas.openxmlformats.org/officeDocument/2006/relationships/image" Target="../media/image361.png"/><Relationship Id="rId113" Type="http://schemas.openxmlformats.org/officeDocument/2006/relationships/image" Target="../media/image365.png"/><Relationship Id="rId118" Type="http://schemas.openxmlformats.org/officeDocument/2006/relationships/customXml" Target="../ink/ink693.xml"/><Relationship Id="rId126" Type="http://schemas.openxmlformats.org/officeDocument/2006/relationships/customXml" Target="../ink/ink697.xml"/><Relationship Id="rId134" Type="http://schemas.openxmlformats.org/officeDocument/2006/relationships/customXml" Target="../ink/ink701.xml"/><Relationship Id="rId8" Type="http://schemas.openxmlformats.org/officeDocument/2006/relationships/image" Target="../media/image316.png"/><Relationship Id="rId51" Type="http://schemas.openxmlformats.org/officeDocument/2006/relationships/image" Target="../media/image334.png"/><Relationship Id="rId72" Type="http://schemas.openxmlformats.org/officeDocument/2006/relationships/customXml" Target="../ink/ink670.xml"/><Relationship Id="rId80" Type="http://schemas.openxmlformats.org/officeDocument/2006/relationships/customXml" Target="../ink/ink674.xml"/><Relationship Id="rId85" Type="http://schemas.openxmlformats.org/officeDocument/2006/relationships/image" Target="../media/image351.png"/><Relationship Id="rId93" Type="http://schemas.openxmlformats.org/officeDocument/2006/relationships/image" Target="../media/image355.png"/><Relationship Id="rId98" Type="http://schemas.openxmlformats.org/officeDocument/2006/relationships/customXml" Target="../ink/ink683.xml"/><Relationship Id="rId121" Type="http://schemas.openxmlformats.org/officeDocument/2006/relationships/image" Target="../media/image369.png"/><Relationship Id="rId3" Type="http://schemas.openxmlformats.org/officeDocument/2006/relationships/image" Target="../media/image114.png"/><Relationship Id="rId12" Type="http://schemas.openxmlformats.org/officeDocument/2006/relationships/image" Target="../media/image317.png"/><Relationship Id="rId17" Type="http://schemas.openxmlformats.org/officeDocument/2006/relationships/image" Target="../media/image319.png"/><Relationship Id="rId25" Type="http://schemas.openxmlformats.org/officeDocument/2006/relationships/image" Target="../media/image321.png"/><Relationship Id="rId33" Type="http://schemas.openxmlformats.org/officeDocument/2006/relationships/image" Target="../media/image325.png"/><Relationship Id="rId38" Type="http://schemas.openxmlformats.org/officeDocument/2006/relationships/customXml" Target="../ink/ink653.xml"/><Relationship Id="rId46" Type="http://schemas.openxmlformats.org/officeDocument/2006/relationships/customXml" Target="../ink/ink657.xml"/><Relationship Id="rId59" Type="http://schemas.openxmlformats.org/officeDocument/2006/relationships/image" Target="../media/image338.png"/><Relationship Id="rId67" Type="http://schemas.openxmlformats.org/officeDocument/2006/relationships/image" Target="../media/image342.png"/><Relationship Id="rId103" Type="http://schemas.openxmlformats.org/officeDocument/2006/relationships/image" Target="../media/image360.png"/><Relationship Id="rId108" Type="http://schemas.openxmlformats.org/officeDocument/2006/relationships/customXml" Target="../ink/ink688.xml"/><Relationship Id="rId116" Type="http://schemas.openxmlformats.org/officeDocument/2006/relationships/customXml" Target="../ink/ink692.xml"/><Relationship Id="rId124" Type="http://schemas.openxmlformats.org/officeDocument/2006/relationships/customXml" Target="../ink/ink696.xml"/><Relationship Id="rId129" Type="http://schemas.openxmlformats.org/officeDocument/2006/relationships/image" Target="../media/image373.png"/><Relationship Id="rId137" Type="http://schemas.openxmlformats.org/officeDocument/2006/relationships/image" Target="../media/image377.png"/><Relationship Id="rId20" Type="http://schemas.openxmlformats.org/officeDocument/2006/relationships/customXml" Target="../ink/ink643.xml"/><Relationship Id="rId41" Type="http://schemas.openxmlformats.org/officeDocument/2006/relationships/image" Target="../media/image329.png"/><Relationship Id="rId54" Type="http://schemas.openxmlformats.org/officeDocument/2006/relationships/customXml" Target="../ink/ink661.xml"/><Relationship Id="rId62" Type="http://schemas.openxmlformats.org/officeDocument/2006/relationships/customXml" Target="../ink/ink665.xml"/><Relationship Id="rId70" Type="http://schemas.openxmlformats.org/officeDocument/2006/relationships/customXml" Target="../ink/ink669.xml"/><Relationship Id="rId75" Type="http://schemas.openxmlformats.org/officeDocument/2006/relationships/image" Target="../media/image346.png"/><Relationship Id="rId83" Type="http://schemas.openxmlformats.org/officeDocument/2006/relationships/image" Target="../media/image350.png"/><Relationship Id="rId88" Type="http://schemas.openxmlformats.org/officeDocument/2006/relationships/customXml" Target="../ink/ink678.xml"/><Relationship Id="rId91" Type="http://schemas.openxmlformats.org/officeDocument/2006/relationships/image" Target="../media/image354.png"/><Relationship Id="rId96" Type="http://schemas.openxmlformats.org/officeDocument/2006/relationships/customXml" Target="../ink/ink682.xml"/><Relationship Id="rId111" Type="http://schemas.openxmlformats.org/officeDocument/2006/relationships/image" Target="../media/image364.png"/><Relationship Id="rId132" Type="http://schemas.openxmlformats.org/officeDocument/2006/relationships/customXml" Target="../ink/ink7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5" Type="http://schemas.openxmlformats.org/officeDocument/2006/relationships/customXml" Target="../ink/ink639.xml"/><Relationship Id="rId23" Type="http://schemas.openxmlformats.org/officeDocument/2006/relationships/image" Target="../media/image320.png"/><Relationship Id="rId28" Type="http://schemas.openxmlformats.org/officeDocument/2006/relationships/customXml" Target="../ink/ink648.xml"/><Relationship Id="rId36" Type="http://schemas.openxmlformats.org/officeDocument/2006/relationships/customXml" Target="../ink/ink652.xml"/><Relationship Id="rId49" Type="http://schemas.openxmlformats.org/officeDocument/2006/relationships/image" Target="../media/image333.png"/><Relationship Id="rId57" Type="http://schemas.openxmlformats.org/officeDocument/2006/relationships/image" Target="../media/image337.png"/><Relationship Id="rId106" Type="http://schemas.openxmlformats.org/officeDocument/2006/relationships/customXml" Target="../ink/ink687.xml"/><Relationship Id="rId114" Type="http://schemas.openxmlformats.org/officeDocument/2006/relationships/customXml" Target="../ink/ink691.xml"/><Relationship Id="rId119" Type="http://schemas.openxmlformats.org/officeDocument/2006/relationships/image" Target="../media/image368.png"/><Relationship Id="rId127" Type="http://schemas.openxmlformats.org/officeDocument/2006/relationships/image" Target="../media/image372.png"/><Relationship Id="rId10" Type="http://schemas.openxmlformats.org/officeDocument/2006/relationships/customXml" Target="../ink/ink636.xml"/><Relationship Id="rId31" Type="http://schemas.openxmlformats.org/officeDocument/2006/relationships/image" Target="../media/image324.png"/><Relationship Id="rId44" Type="http://schemas.openxmlformats.org/officeDocument/2006/relationships/customXml" Target="../ink/ink656.xml"/><Relationship Id="rId52" Type="http://schemas.openxmlformats.org/officeDocument/2006/relationships/customXml" Target="../ink/ink660.xml"/><Relationship Id="rId60" Type="http://schemas.openxmlformats.org/officeDocument/2006/relationships/customXml" Target="../ink/ink664.xml"/><Relationship Id="rId65" Type="http://schemas.openxmlformats.org/officeDocument/2006/relationships/image" Target="../media/image341.png"/><Relationship Id="rId73" Type="http://schemas.openxmlformats.org/officeDocument/2006/relationships/image" Target="../media/image345.png"/><Relationship Id="rId78" Type="http://schemas.openxmlformats.org/officeDocument/2006/relationships/customXml" Target="../ink/ink673.xml"/><Relationship Id="rId81" Type="http://schemas.openxmlformats.org/officeDocument/2006/relationships/image" Target="../media/image349.png"/><Relationship Id="rId86" Type="http://schemas.openxmlformats.org/officeDocument/2006/relationships/customXml" Target="../ink/ink677.xml"/><Relationship Id="rId94" Type="http://schemas.openxmlformats.org/officeDocument/2006/relationships/customXml" Target="../ink/ink681.xml"/><Relationship Id="rId99" Type="http://schemas.openxmlformats.org/officeDocument/2006/relationships/image" Target="../media/image358.png"/><Relationship Id="rId101" Type="http://schemas.openxmlformats.org/officeDocument/2006/relationships/image" Target="../media/image359.png"/><Relationship Id="rId122" Type="http://schemas.openxmlformats.org/officeDocument/2006/relationships/customXml" Target="../ink/ink695.xml"/><Relationship Id="rId130" Type="http://schemas.openxmlformats.org/officeDocument/2006/relationships/customXml" Target="../ink/ink699.xml"/><Relationship Id="rId135" Type="http://schemas.openxmlformats.org/officeDocument/2006/relationships/image" Target="../media/image376.png"/><Relationship Id="rId4" Type="http://schemas.openxmlformats.org/officeDocument/2006/relationships/customXml" Target="../ink/ink632.xml"/><Relationship Id="rId9" Type="http://schemas.openxmlformats.org/officeDocument/2006/relationships/customXml" Target="../ink/ink635.xml"/><Relationship Id="rId13" Type="http://schemas.openxmlformats.org/officeDocument/2006/relationships/customXml" Target="../ink/ink638.xml"/><Relationship Id="rId18" Type="http://schemas.openxmlformats.org/officeDocument/2006/relationships/customXml" Target="../ink/ink641.xml"/><Relationship Id="rId39" Type="http://schemas.openxmlformats.org/officeDocument/2006/relationships/image" Target="../media/image328.png"/><Relationship Id="rId109" Type="http://schemas.openxmlformats.org/officeDocument/2006/relationships/image" Target="../media/image363.png"/><Relationship Id="rId34" Type="http://schemas.openxmlformats.org/officeDocument/2006/relationships/customXml" Target="../ink/ink651.xml"/><Relationship Id="rId50" Type="http://schemas.openxmlformats.org/officeDocument/2006/relationships/customXml" Target="../ink/ink659.xml"/><Relationship Id="rId55" Type="http://schemas.openxmlformats.org/officeDocument/2006/relationships/image" Target="../media/image336.png"/><Relationship Id="rId76" Type="http://schemas.openxmlformats.org/officeDocument/2006/relationships/customXml" Target="../ink/ink672.xml"/><Relationship Id="rId97" Type="http://schemas.openxmlformats.org/officeDocument/2006/relationships/image" Target="../media/image357.png"/><Relationship Id="rId104" Type="http://schemas.openxmlformats.org/officeDocument/2006/relationships/customXml" Target="../ink/ink686.xml"/><Relationship Id="rId120" Type="http://schemas.openxmlformats.org/officeDocument/2006/relationships/customXml" Target="../ink/ink694.xml"/><Relationship Id="rId125" Type="http://schemas.openxmlformats.org/officeDocument/2006/relationships/image" Target="../media/image371.png"/><Relationship Id="rId7" Type="http://schemas.openxmlformats.org/officeDocument/2006/relationships/customXml" Target="../ink/ink634.xml"/><Relationship Id="rId71" Type="http://schemas.openxmlformats.org/officeDocument/2006/relationships/image" Target="../media/image344.png"/><Relationship Id="rId92" Type="http://schemas.openxmlformats.org/officeDocument/2006/relationships/customXml" Target="../ink/ink680.xml"/><Relationship Id="rId2" Type="http://schemas.openxmlformats.org/officeDocument/2006/relationships/customXml" Target="../ink/ink631.xml"/><Relationship Id="rId29" Type="http://schemas.openxmlformats.org/officeDocument/2006/relationships/image" Target="../media/image323.png"/><Relationship Id="rId24" Type="http://schemas.openxmlformats.org/officeDocument/2006/relationships/customXml" Target="../ink/ink646.xml"/><Relationship Id="rId40" Type="http://schemas.openxmlformats.org/officeDocument/2006/relationships/customXml" Target="../ink/ink654.xml"/><Relationship Id="rId45" Type="http://schemas.openxmlformats.org/officeDocument/2006/relationships/image" Target="../media/image331.png"/><Relationship Id="rId66" Type="http://schemas.openxmlformats.org/officeDocument/2006/relationships/customXml" Target="../ink/ink667.xml"/><Relationship Id="rId87" Type="http://schemas.openxmlformats.org/officeDocument/2006/relationships/image" Target="../media/image352.png"/><Relationship Id="rId110" Type="http://schemas.openxmlformats.org/officeDocument/2006/relationships/customXml" Target="../ink/ink689.xml"/><Relationship Id="rId115" Type="http://schemas.openxmlformats.org/officeDocument/2006/relationships/image" Target="../media/image366.png"/><Relationship Id="rId131" Type="http://schemas.openxmlformats.org/officeDocument/2006/relationships/image" Target="../media/image374.png"/><Relationship Id="rId136" Type="http://schemas.openxmlformats.org/officeDocument/2006/relationships/customXml" Target="../ink/ink702.xml"/><Relationship Id="rId61" Type="http://schemas.openxmlformats.org/officeDocument/2006/relationships/image" Target="../media/image339.png"/><Relationship Id="rId82" Type="http://schemas.openxmlformats.org/officeDocument/2006/relationships/customXml" Target="../ink/ink675.xml"/><Relationship Id="rId19" Type="http://schemas.openxmlformats.org/officeDocument/2006/relationships/customXml" Target="../ink/ink64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12.xml"/><Relationship Id="rId18" Type="http://schemas.openxmlformats.org/officeDocument/2006/relationships/image" Target="../media/image378.png"/><Relationship Id="rId26" Type="http://schemas.openxmlformats.org/officeDocument/2006/relationships/image" Target="../media/image382.png"/><Relationship Id="rId39" Type="http://schemas.openxmlformats.org/officeDocument/2006/relationships/customXml" Target="../ink/ink727.xml"/><Relationship Id="rId21" Type="http://schemas.openxmlformats.org/officeDocument/2006/relationships/customXml" Target="../ink/ink718.xml"/><Relationship Id="rId34" Type="http://schemas.openxmlformats.org/officeDocument/2006/relationships/image" Target="../media/image386.png"/><Relationship Id="rId42" Type="http://schemas.openxmlformats.org/officeDocument/2006/relationships/image" Target="../media/image390.png"/><Relationship Id="rId47" Type="http://schemas.openxmlformats.org/officeDocument/2006/relationships/customXml" Target="../ink/ink731.xml"/><Relationship Id="rId50" Type="http://schemas.openxmlformats.org/officeDocument/2006/relationships/image" Target="../media/image394.png"/><Relationship Id="rId55" Type="http://schemas.openxmlformats.org/officeDocument/2006/relationships/customXml" Target="../ink/ink735.xml"/><Relationship Id="rId63" Type="http://schemas.openxmlformats.org/officeDocument/2006/relationships/customXml" Target="../ink/ink739.xml"/><Relationship Id="rId68" Type="http://schemas.openxmlformats.org/officeDocument/2006/relationships/image" Target="../media/image403.png"/><Relationship Id="rId7" Type="http://schemas.openxmlformats.org/officeDocument/2006/relationships/customXml" Target="../ink/ink706.xml"/><Relationship Id="rId71" Type="http://schemas.openxmlformats.org/officeDocument/2006/relationships/customXml" Target="../ink/ink743.xml"/><Relationship Id="rId2" Type="http://schemas.openxmlformats.org/officeDocument/2006/relationships/customXml" Target="../ink/ink703.xml"/><Relationship Id="rId16" Type="http://schemas.openxmlformats.org/officeDocument/2006/relationships/customXml" Target="../ink/ink715.xml"/><Relationship Id="rId29" Type="http://schemas.openxmlformats.org/officeDocument/2006/relationships/customXml" Target="../ink/ink722.xml"/><Relationship Id="rId11" Type="http://schemas.openxmlformats.org/officeDocument/2006/relationships/customXml" Target="../ink/ink710.xml"/><Relationship Id="rId24" Type="http://schemas.openxmlformats.org/officeDocument/2006/relationships/image" Target="../media/image381.png"/><Relationship Id="rId32" Type="http://schemas.openxmlformats.org/officeDocument/2006/relationships/image" Target="../media/image385.png"/><Relationship Id="rId37" Type="http://schemas.openxmlformats.org/officeDocument/2006/relationships/customXml" Target="../ink/ink726.xml"/><Relationship Id="rId40" Type="http://schemas.openxmlformats.org/officeDocument/2006/relationships/image" Target="../media/image389.png"/><Relationship Id="rId45" Type="http://schemas.openxmlformats.org/officeDocument/2006/relationships/customXml" Target="../ink/ink730.xml"/><Relationship Id="rId53" Type="http://schemas.openxmlformats.org/officeDocument/2006/relationships/customXml" Target="../ink/ink734.xml"/><Relationship Id="rId58" Type="http://schemas.openxmlformats.org/officeDocument/2006/relationships/image" Target="../media/image398.png"/><Relationship Id="rId66" Type="http://schemas.openxmlformats.org/officeDocument/2006/relationships/image" Target="../media/image402.png"/><Relationship Id="rId74" Type="http://schemas.openxmlformats.org/officeDocument/2006/relationships/image" Target="../media/image406.png"/><Relationship Id="rId5" Type="http://schemas.openxmlformats.org/officeDocument/2006/relationships/customXml" Target="../ink/ink705.xml"/><Relationship Id="rId15" Type="http://schemas.openxmlformats.org/officeDocument/2006/relationships/customXml" Target="../ink/ink714.xml"/><Relationship Id="rId23" Type="http://schemas.openxmlformats.org/officeDocument/2006/relationships/customXml" Target="../ink/ink719.xml"/><Relationship Id="rId28" Type="http://schemas.openxmlformats.org/officeDocument/2006/relationships/image" Target="../media/image383.png"/><Relationship Id="rId36" Type="http://schemas.openxmlformats.org/officeDocument/2006/relationships/image" Target="../media/image387.png"/><Relationship Id="rId49" Type="http://schemas.openxmlformats.org/officeDocument/2006/relationships/customXml" Target="../ink/ink732.xml"/><Relationship Id="rId57" Type="http://schemas.openxmlformats.org/officeDocument/2006/relationships/customXml" Target="../ink/ink736.xml"/><Relationship Id="rId61" Type="http://schemas.openxmlformats.org/officeDocument/2006/relationships/customXml" Target="../ink/ink738.xml"/><Relationship Id="rId10" Type="http://schemas.openxmlformats.org/officeDocument/2006/relationships/customXml" Target="../ink/ink709.xml"/><Relationship Id="rId19" Type="http://schemas.openxmlformats.org/officeDocument/2006/relationships/customXml" Target="../ink/ink717.xml"/><Relationship Id="rId31" Type="http://schemas.openxmlformats.org/officeDocument/2006/relationships/customXml" Target="../ink/ink723.xml"/><Relationship Id="rId44" Type="http://schemas.openxmlformats.org/officeDocument/2006/relationships/image" Target="../media/image391.png"/><Relationship Id="rId52" Type="http://schemas.openxmlformats.org/officeDocument/2006/relationships/image" Target="../media/image395.png"/><Relationship Id="rId60" Type="http://schemas.openxmlformats.org/officeDocument/2006/relationships/image" Target="../media/image399.png"/><Relationship Id="rId65" Type="http://schemas.openxmlformats.org/officeDocument/2006/relationships/customXml" Target="../ink/ink740.xml"/><Relationship Id="rId73" Type="http://schemas.openxmlformats.org/officeDocument/2006/relationships/customXml" Target="../ink/ink744.xml"/><Relationship Id="rId4" Type="http://schemas.openxmlformats.org/officeDocument/2006/relationships/customXml" Target="../ink/ink704.xml"/><Relationship Id="rId9" Type="http://schemas.openxmlformats.org/officeDocument/2006/relationships/customXml" Target="../ink/ink708.xml"/><Relationship Id="rId14" Type="http://schemas.openxmlformats.org/officeDocument/2006/relationships/customXml" Target="../ink/ink713.xml"/><Relationship Id="rId22" Type="http://schemas.openxmlformats.org/officeDocument/2006/relationships/image" Target="../media/image380.png"/><Relationship Id="rId27" Type="http://schemas.openxmlformats.org/officeDocument/2006/relationships/customXml" Target="../ink/ink721.xml"/><Relationship Id="rId30" Type="http://schemas.openxmlformats.org/officeDocument/2006/relationships/image" Target="../media/image384.png"/><Relationship Id="rId35" Type="http://schemas.openxmlformats.org/officeDocument/2006/relationships/customXml" Target="../ink/ink725.xml"/><Relationship Id="rId43" Type="http://schemas.openxmlformats.org/officeDocument/2006/relationships/customXml" Target="../ink/ink729.xml"/><Relationship Id="rId48" Type="http://schemas.openxmlformats.org/officeDocument/2006/relationships/image" Target="../media/image393.png"/><Relationship Id="rId56" Type="http://schemas.openxmlformats.org/officeDocument/2006/relationships/image" Target="../media/image397.png"/><Relationship Id="rId64" Type="http://schemas.openxmlformats.org/officeDocument/2006/relationships/image" Target="../media/image401.png"/><Relationship Id="rId69" Type="http://schemas.openxmlformats.org/officeDocument/2006/relationships/customXml" Target="../ink/ink742.xml"/><Relationship Id="rId8" Type="http://schemas.openxmlformats.org/officeDocument/2006/relationships/customXml" Target="../ink/ink707.xml"/><Relationship Id="rId51" Type="http://schemas.openxmlformats.org/officeDocument/2006/relationships/customXml" Target="../ink/ink733.xml"/><Relationship Id="rId72" Type="http://schemas.openxmlformats.org/officeDocument/2006/relationships/image" Target="../media/image405.png"/><Relationship Id="rId3" Type="http://schemas.openxmlformats.org/officeDocument/2006/relationships/image" Target="../media/image114.png"/><Relationship Id="rId12" Type="http://schemas.openxmlformats.org/officeDocument/2006/relationships/customXml" Target="../ink/ink711.xml"/><Relationship Id="rId17" Type="http://schemas.openxmlformats.org/officeDocument/2006/relationships/customXml" Target="../ink/ink716.xml"/><Relationship Id="rId25" Type="http://schemas.openxmlformats.org/officeDocument/2006/relationships/customXml" Target="../ink/ink720.xml"/><Relationship Id="rId33" Type="http://schemas.openxmlformats.org/officeDocument/2006/relationships/customXml" Target="../ink/ink724.xml"/><Relationship Id="rId38" Type="http://schemas.openxmlformats.org/officeDocument/2006/relationships/image" Target="../media/image388.png"/><Relationship Id="rId46" Type="http://schemas.openxmlformats.org/officeDocument/2006/relationships/image" Target="../media/image392.png"/><Relationship Id="rId59" Type="http://schemas.openxmlformats.org/officeDocument/2006/relationships/customXml" Target="../ink/ink737.xml"/><Relationship Id="rId67" Type="http://schemas.openxmlformats.org/officeDocument/2006/relationships/customXml" Target="../ink/ink741.xml"/><Relationship Id="rId20" Type="http://schemas.openxmlformats.org/officeDocument/2006/relationships/image" Target="../media/image379.png"/><Relationship Id="rId41" Type="http://schemas.openxmlformats.org/officeDocument/2006/relationships/customXml" Target="../ink/ink728.xml"/><Relationship Id="rId54" Type="http://schemas.openxmlformats.org/officeDocument/2006/relationships/image" Target="../media/image396.png"/><Relationship Id="rId62" Type="http://schemas.openxmlformats.org/officeDocument/2006/relationships/image" Target="../media/image400.png"/><Relationship Id="rId70" Type="http://schemas.openxmlformats.org/officeDocument/2006/relationships/image" Target="../media/image4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.xml"/><Relationship Id="rId21" Type="http://schemas.openxmlformats.org/officeDocument/2006/relationships/customXml" Target="../ink/ink38.xml"/><Relationship Id="rId42" Type="http://schemas.openxmlformats.org/officeDocument/2006/relationships/customXml" Target="../ink/ink49.xml"/><Relationship Id="rId47" Type="http://schemas.openxmlformats.org/officeDocument/2006/relationships/image" Target="../media/image15.png"/><Relationship Id="rId63" Type="http://schemas.openxmlformats.org/officeDocument/2006/relationships/image" Target="../media/image23.png"/><Relationship Id="rId68" Type="http://schemas.openxmlformats.org/officeDocument/2006/relationships/customXml" Target="../ink/ink62.xml"/><Relationship Id="rId84" Type="http://schemas.openxmlformats.org/officeDocument/2006/relationships/customXml" Target="../ink/ink70.xml"/><Relationship Id="rId89" Type="http://schemas.openxmlformats.org/officeDocument/2006/relationships/image" Target="../media/image36.png"/><Relationship Id="rId7" Type="http://schemas.openxmlformats.org/officeDocument/2006/relationships/customXml" Target="../ink/ink24.xml"/><Relationship Id="rId71" Type="http://schemas.openxmlformats.org/officeDocument/2006/relationships/image" Target="../media/image27.png"/><Relationship Id="rId92" Type="http://schemas.openxmlformats.org/officeDocument/2006/relationships/customXml" Target="../ink/ink74.xml"/><Relationship Id="rId2" Type="http://schemas.openxmlformats.org/officeDocument/2006/relationships/customXml" Target="../ink/ink21.xml"/><Relationship Id="rId16" Type="http://schemas.openxmlformats.org/officeDocument/2006/relationships/customXml" Target="../ink/ink33.xml"/><Relationship Id="rId29" Type="http://schemas.openxmlformats.org/officeDocument/2006/relationships/image" Target="../media/image6.png"/><Relationship Id="rId11" Type="http://schemas.openxmlformats.org/officeDocument/2006/relationships/customXml" Target="../ink/ink28.xml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10.png"/><Relationship Id="rId40" Type="http://schemas.openxmlformats.org/officeDocument/2006/relationships/customXml" Target="../ink/ink48.xml"/><Relationship Id="rId45" Type="http://schemas.openxmlformats.org/officeDocument/2006/relationships/image" Target="../media/image14.png"/><Relationship Id="rId53" Type="http://schemas.openxmlformats.org/officeDocument/2006/relationships/image" Target="../media/image18.png"/><Relationship Id="rId58" Type="http://schemas.openxmlformats.org/officeDocument/2006/relationships/customXml" Target="../ink/ink57.xml"/><Relationship Id="rId66" Type="http://schemas.openxmlformats.org/officeDocument/2006/relationships/customXml" Target="../ink/ink61.xml"/><Relationship Id="rId74" Type="http://schemas.openxmlformats.org/officeDocument/2006/relationships/customXml" Target="../ink/ink65.xml"/><Relationship Id="rId79" Type="http://schemas.openxmlformats.org/officeDocument/2006/relationships/image" Target="../media/image31.png"/><Relationship Id="rId87" Type="http://schemas.openxmlformats.org/officeDocument/2006/relationships/image" Target="../media/image35.png"/><Relationship Id="rId102" Type="http://schemas.openxmlformats.org/officeDocument/2006/relationships/customXml" Target="../ink/ink79.xml"/><Relationship Id="rId5" Type="http://schemas.openxmlformats.org/officeDocument/2006/relationships/image" Target="../media/image2.png"/><Relationship Id="rId61" Type="http://schemas.openxmlformats.org/officeDocument/2006/relationships/image" Target="../media/image22.png"/><Relationship Id="rId82" Type="http://schemas.openxmlformats.org/officeDocument/2006/relationships/customXml" Target="../ink/ink69.xml"/><Relationship Id="rId90" Type="http://schemas.openxmlformats.org/officeDocument/2006/relationships/customXml" Target="../ink/ink73.xml"/><Relationship Id="rId95" Type="http://schemas.openxmlformats.org/officeDocument/2006/relationships/image" Target="../media/image39.png"/><Relationship Id="rId19" Type="http://schemas.openxmlformats.org/officeDocument/2006/relationships/customXml" Target="../ink/ink36.xml"/><Relationship Id="rId14" Type="http://schemas.openxmlformats.org/officeDocument/2006/relationships/customXml" Target="../ink/ink31.xml"/><Relationship Id="rId22" Type="http://schemas.openxmlformats.org/officeDocument/2006/relationships/customXml" Target="../ink/ink39.xml"/><Relationship Id="rId27" Type="http://schemas.openxmlformats.org/officeDocument/2006/relationships/image" Target="../media/image5.png"/><Relationship Id="rId30" Type="http://schemas.openxmlformats.org/officeDocument/2006/relationships/customXml" Target="../ink/ink43.xml"/><Relationship Id="rId35" Type="http://schemas.openxmlformats.org/officeDocument/2006/relationships/image" Target="../media/image9.png"/><Relationship Id="rId43" Type="http://schemas.openxmlformats.org/officeDocument/2006/relationships/image" Target="../media/image13.png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64" Type="http://schemas.openxmlformats.org/officeDocument/2006/relationships/customXml" Target="../ink/ink60.xml"/><Relationship Id="rId69" Type="http://schemas.openxmlformats.org/officeDocument/2006/relationships/image" Target="../media/image26.png"/><Relationship Id="rId77" Type="http://schemas.openxmlformats.org/officeDocument/2006/relationships/image" Target="../media/image30.png"/><Relationship Id="rId100" Type="http://schemas.openxmlformats.org/officeDocument/2006/relationships/customXml" Target="../ink/ink78.xml"/><Relationship Id="rId105" Type="http://schemas.openxmlformats.org/officeDocument/2006/relationships/image" Target="../media/image44.png"/><Relationship Id="rId8" Type="http://schemas.openxmlformats.org/officeDocument/2006/relationships/customXml" Target="../ink/ink25.xml"/><Relationship Id="rId51" Type="http://schemas.openxmlformats.org/officeDocument/2006/relationships/image" Target="../media/image17.png"/><Relationship Id="rId72" Type="http://schemas.openxmlformats.org/officeDocument/2006/relationships/customXml" Target="../ink/ink64.xml"/><Relationship Id="rId80" Type="http://schemas.openxmlformats.org/officeDocument/2006/relationships/customXml" Target="../ink/ink68.xml"/><Relationship Id="rId85" Type="http://schemas.openxmlformats.org/officeDocument/2006/relationships/image" Target="../media/image34.png"/><Relationship Id="rId93" Type="http://schemas.openxmlformats.org/officeDocument/2006/relationships/image" Target="../media/image38.png"/><Relationship Id="rId98" Type="http://schemas.openxmlformats.org/officeDocument/2006/relationships/customXml" Target="../ink/ink77.xml"/><Relationship Id="rId3" Type="http://schemas.openxmlformats.org/officeDocument/2006/relationships/image" Target="../media/image1.png"/><Relationship Id="rId12" Type="http://schemas.openxmlformats.org/officeDocument/2006/relationships/customXml" Target="../ink/ink29.xml"/><Relationship Id="rId17" Type="http://schemas.openxmlformats.org/officeDocument/2006/relationships/customXml" Target="../ink/ink34.xml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59" Type="http://schemas.openxmlformats.org/officeDocument/2006/relationships/image" Target="../media/image21.png"/><Relationship Id="rId67" Type="http://schemas.openxmlformats.org/officeDocument/2006/relationships/image" Target="../media/image25.png"/><Relationship Id="rId103" Type="http://schemas.openxmlformats.org/officeDocument/2006/relationships/image" Target="../media/image43.png"/><Relationship Id="rId20" Type="http://schemas.openxmlformats.org/officeDocument/2006/relationships/customXml" Target="../ink/ink37.xml"/><Relationship Id="rId41" Type="http://schemas.openxmlformats.org/officeDocument/2006/relationships/image" Target="../media/image12.png"/><Relationship Id="rId54" Type="http://schemas.openxmlformats.org/officeDocument/2006/relationships/customXml" Target="../ink/ink55.xml"/><Relationship Id="rId62" Type="http://schemas.openxmlformats.org/officeDocument/2006/relationships/customXml" Target="../ink/ink59.xml"/><Relationship Id="rId70" Type="http://schemas.openxmlformats.org/officeDocument/2006/relationships/customXml" Target="../ink/ink63.xml"/><Relationship Id="rId75" Type="http://schemas.openxmlformats.org/officeDocument/2006/relationships/image" Target="../media/image29.png"/><Relationship Id="rId83" Type="http://schemas.openxmlformats.org/officeDocument/2006/relationships/image" Target="../media/image33.png"/><Relationship Id="rId88" Type="http://schemas.openxmlformats.org/officeDocument/2006/relationships/customXml" Target="../ink/ink72.xml"/><Relationship Id="rId91" Type="http://schemas.openxmlformats.org/officeDocument/2006/relationships/image" Target="../media/image37.png"/><Relationship Id="rId96" Type="http://schemas.openxmlformats.org/officeDocument/2006/relationships/customXml" Target="../ink/ink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5" Type="http://schemas.openxmlformats.org/officeDocument/2006/relationships/customXml" Target="../ink/ink32.xml"/><Relationship Id="rId23" Type="http://schemas.openxmlformats.org/officeDocument/2006/relationships/image" Target="../media/image3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16.png"/><Relationship Id="rId57" Type="http://schemas.openxmlformats.org/officeDocument/2006/relationships/image" Target="../media/image20.png"/><Relationship Id="rId10" Type="http://schemas.openxmlformats.org/officeDocument/2006/relationships/customXml" Target="../ink/ink27.xml"/><Relationship Id="rId31" Type="http://schemas.openxmlformats.org/officeDocument/2006/relationships/image" Target="../media/image7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60" Type="http://schemas.openxmlformats.org/officeDocument/2006/relationships/customXml" Target="../ink/ink58.xml"/><Relationship Id="rId65" Type="http://schemas.openxmlformats.org/officeDocument/2006/relationships/image" Target="../media/image24.png"/><Relationship Id="rId73" Type="http://schemas.openxmlformats.org/officeDocument/2006/relationships/image" Target="../media/image28.png"/><Relationship Id="rId78" Type="http://schemas.openxmlformats.org/officeDocument/2006/relationships/customXml" Target="../ink/ink67.xml"/><Relationship Id="rId81" Type="http://schemas.openxmlformats.org/officeDocument/2006/relationships/image" Target="../media/image32.png"/><Relationship Id="rId86" Type="http://schemas.openxmlformats.org/officeDocument/2006/relationships/customXml" Target="../ink/ink71.xml"/><Relationship Id="rId94" Type="http://schemas.openxmlformats.org/officeDocument/2006/relationships/customXml" Target="../ink/ink75.xml"/><Relationship Id="rId99" Type="http://schemas.openxmlformats.org/officeDocument/2006/relationships/image" Target="../media/image41.png"/><Relationship Id="rId101" Type="http://schemas.openxmlformats.org/officeDocument/2006/relationships/image" Target="../media/image42.png"/><Relationship Id="rId4" Type="http://schemas.openxmlformats.org/officeDocument/2006/relationships/customXml" Target="../ink/ink22.xml"/><Relationship Id="rId9" Type="http://schemas.openxmlformats.org/officeDocument/2006/relationships/customXml" Target="../ink/ink26.xml"/><Relationship Id="rId13" Type="http://schemas.openxmlformats.org/officeDocument/2006/relationships/customXml" Target="../ink/ink30.xml"/><Relationship Id="rId18" Type="http://schemas.openxmlformats.org/officeDocument/2006/relationships/customXml" Target="../ink/ink35.xml"/><Relationship Id="rId39" Type="http://schemas.openxmlformats.org/officeDocument/2006/relationships/image" Target="../media/image11.png"/><Relationship Id="rId34" Type="http://schemas.openxmlformats.org/officeDocument/2006/relationships/customXml" Target="../ink/ink45.xml"/><Relationship Id="rId50" Type="http://schemas.openxmlformats.org/officeDocument/2006/relationships/customXml" Target="../ink/ink53.xml"/><Relationship Id="rId55" Type="http://schemas.openxmlformats.org/officeDocument/2006/relationships/image" Target="../media/image19.png"/><Relationship Id="rId76" Type="http://schemas.openxmlformats.org/officeDocument/2006/relationships/customXml" Target="../ink/ink66.xml"/><Relationship Id="rId97" Type="http://schemas.openxmlformats.org/officeDocument/2006/relationships/image" Target="../media/image40.png"/><Relationship Id="rId104" Type="http://schemas.openxmlformats.org/officeDocument/2006/relationships/customXml" Target="../ink/ink8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0.xml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9" Type="http://schemas.openxmlformats.org/officeDocument/2006/relationships/image" Target="../media/image20.png"/><Relationship Id="rId21" Type="http://schemas.openxmlformats.org/officeDocument/2006/relationships/image" Target="../media/image7.png"/><Relationship Id="rId34" Type="http://schemas.openxmlformats.org/officeDocument/2006/relationships/customXml" Target="../ink/ink103.xml"/><Relationship Id="rId42" Type="http://schemas.openxmlformats.org/officeDocument/2006/relationships/customXml" Target="../ink/ink107.xml"/><Relationship Id="rId47" Type="http://schemas.openxmlformats.org/officeDocument/2006/relationships/image" Target="../media/image26.png"/><Relationship Id="rId50" Type="http://schemas.openxmlformats.org/officeDocument/2006/relationships/customXml" Target="../ink/ink111.xml"/><Relationship Id="rId55" Type="http://schemas.openxmlformats.org/officeDocument/2006/relationships/image" Target="../media/image30.png"/><Relationship Id="rId63" Type="http://schemas.openxmlformats.org/officeDocument/2006/relationships/image" Target="../media/image36.png"/><Relationship Id="rId68" Type="http://schemas.openxmlformats.org/officeDocument/2006/relationships/customXml" Target="../ink/ink120.xml"/><Relationship Id="rId76" Type="http://schemas.openxmlformats.org/officeDocument/2006/relationships/customXml" Target="../ink/ink124.xml"/><Relationship Id="rId7" Type="http://schemas.openxmlformats.org/officeDocument/2006/relationships/customXml" Target="../ink/ink84.xml"/><Relationship Id="rId71" Type="http://schemas.openxmlformats.org/officeDocument/2006/relationships/image" Target="../media/image40.png"/><Relationship Id="rId2" Type="http://schemas.openxmlformats.org/officeDocument/2006/relationships/customXml" Target="../ink/ink81.xml"/><Relationship Id="rId16" Type="http://schemas.openxmlformats.org/officeDocument/2006/relationships/customXml" Target="../ink/ink93.xml"/><Relationship Id="rId29" Type="http://schemas.openxmlformats.org/officeDocument/2006/relationships/image" Target="../media/image13.png"/><Relationship Id="rId11" Type="http://schemas.openxmlformats.org/officeDocument/2006/relationships/customXml" Target="../ink/ink88.xml"/><Relationship Id="rId24" Type="http://schemas.openxmlformats.org/officeDocument/2006/relationships/customXml" Target="../ink/ink98.xml"/><Relationship Id="rId32" Type="http://schemas.openxmlformats.org/officeDocument/2006/relationships/customXml" Target="../ink/ink102.xml"/><Relationship Id="rId37" Type="http://schemas.openxmlformats.org/officeDocument/2006/relationships/image" Target="../media/image19.png"/><Relationship Id="rId40" Type="http://schemas.openxmlformats.org/officeDocument/2006/relationships/customXml" Target="../ink/ink106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115.xml"/><Relationship Id="rId66" Type="http://schemas.openxmlformats.org/officeDocument/2006/relationships/customXml" Target="../ink/ink119.xml"/><Relationship Id="rId74" Type="http://schemas.openxmlformats.org/officeDocument/2006/relationships/customXml" Target="../ink/ink123.xml"/><Relationship Id="rId79" Type="http://schemas.openxmlformats.org/officeDocument/2006/relationships/image" Target="../media/image46.png"/><Relationship Id="rId5" Type="http://schemas.openxmlformats.org/officeDocument/2006/relationships/image" Target="../media/image2.png"/><Relationship Id="rId61" Type="http://schemas.openxmlformats.org/officeDocument/2006/relationships/image" Target="../media/image35.png"/><Relationship Id="rId82" Type="http://schemas.openxmlformats.org/officeDocument/2006/relationships/customXml" Target="../ink/ink127.xml"/><Relationship Id="rId10" Type="http://schemas.openxmlformats.org/officeDocument/2006/relationships/customXml" Target="../ink/ink87.xml"/><Relationship Id="rId19" Type="http://schemas.openxmlformats.org/officeDocument/2006/relationships/image" Target="../media/image3.png"/><Relationship Id="rId31" Type="http://schemas.openxmlformats.org/officeDocument/2006/relationships/image" Target="../media/image14.png"/><Relationship Id="rId44" Type="http://schemas.openxmlformats.org/officeDocument/2006/relationships/customXml" Target="../ink/ink108.xml"/><Relationship Id="rId52" Type="http://schemas.openxmlformats.org/officeDocument/2006/relationships/customXml" Target="../ink/ink112.xml"/><Relationship Id="rId60" Type="http://schemas.openxmlformats.org/officeDocument/2006/relationships/customXml" Target="../ink/ink116.xml"/><Relationship Id="rId65" Type="http://schemas.openxmlformats.org/officeDocument/2006/relationships/image" Target="../media/image37.png"/><Relationship Id="rId73" Type="http://schemas.openxmlformats.org/officeDocument/2006/relationships/image" Target="../media/image43.png"/><Relationship Id="rId78" Type="http://schemas.openxmlformats.org/officeDocument/2006/relationships/customXml" Target="../ink/ink125.xml"/><Relationship Id="rId81" Type="http://schemas.openxmlformats.org/officeDocument/2006/relationships/image" Target="../media/image47.png"/><Relationship Id="rId4" Type="http://schemas.openxmlformats.org/officeDocument/2006/relationships/customXml" Target="../ink/ink82.xml"/><Relationship Id="rId9" Type="http://schemas.openxmlformats.org/officeDocument/2006/relationships/customXml" Target="../ink/ink86.xml"/><Relationship Id="rId14" Type="http://schemas.openxmlformats.org/officeDocument/2006/relationships/customXml" Target="../ink/ink91.xml"/><Relationship Id="rId22" Type="http://schemas.openxmlformats.org/officeDocument/2006/relationships/customXml" Target="../ink/ink97.xml"/><Relationship Id="rId27" Type="http://schemas.openxmlformats.org/officeDocument/2006/relationships/image" Target="../media/image12.png"/><Relationship Id="rId30" Type="http://schemas.openxmlformats.org/officeDocument/2006/relationships/customXml" Target="../ink/ink101.xml"/><Relationship Id="rId35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110.xml"/><Relationship Id="rId56" Type="http://schemas.openxmlformats.org/officeDocument/2006/relationships/customXml" Target="../ink/ink114.xml"/><Relationship Id="rId64" Type="http://schemas.openxmlformats.org/officeDocument/2006/relationships/customXml" Target="../ink/ink118.xml"/><Relationship Id="rId69" Type="http://schemas.openxmlformats.org/officeDocument/2006/relationships/image" Target="../media/image39.png"/><Relationship Id="rId77" Type="http://schemas.openxmlformats.org/officeDocument/2006/relationships/image" Target="../media/image45.png"/><Relationship Id="rId8" Type="http://schemas.openxmlformats.org/officeDocument/2006/relationships/customXml" Target="../ink/ink85.xml"/><Relationship Id="rId51" Type="http://schemas.openxmlformats.org/officeDocument/2006/relationships/image" Target="../media/image28.png"/><Relationship Id="rId72" Type="http://schemas.openxmlformats.org/officeDocument/2006/relationships/customXml" Target="../ink/ink122.xml"/><Relationship Id="rId80" Type="http://schemas.openxmlformats.org/officeDocument/2006/relationships/customXml" Target="../ink/ink126.xml"/><Relationship Id="rId3" Type="http://schemas.openxmlformats.org/officeDocument/2006/relationships/image" Target="../media/image1.png"/><Relationship Id="rId12" Type="http://schemas.openxmlformats.org/officeDocument/2006/relationships/customXml" Target="../ink/ink89.xml"/><Relationship Id="rId17" Type="http://schemas.openxmlformats.org/officeDocument/2006/relationships/customXml" Target="../ink/ink94.xml"/><Relationship Id="rId25" Type="http://schemas.openxmlformats.org/officeDocument/2006/relationships/image" Target="../media/image11.png"/><Relationship Id="rId33" Type="http://schemas.openxmlformats.org/officeDocument/2006/relationships/image" Target="../media/image15.png"/><Relationship Id="rId38" Type="http://schemas.openxmlformats.org/officeDocument/2006/relationships/customXml" Target="../ink/ink105.xml"/><Relationship Id="rId46" Type="http://schemas.openxmlformats.org/officeDocument/2006/relationships/customXml" Target="../ink/ink109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96.xml"/><Relationship Id="rId41" Type="http://schemas.openxmlformats.org/officeDocument/2006/relationships/image" Target="../media/image23.png"/><Relationship Id="rId54" Type="http://schemas.openxmlformats.org/officeDocument/2006/relationships/customXml" Target="../ink/ink113.xml"/><Relationship Id="rId62" Type="http://schemas.openxmlformats.org/officeDocument/2006/relationships/customXml" Target="../ink/ink117.xml"/><Relationship Id="rId70" Type="http://schemas.openxmlformats.org/officeDocument/2006/relationships/customXml" Target="../ink/ink121.xml"/><Relationship Id="rId75" Type="http://schemas.openxmlformats.org/officeDocument/2006/relationships/image" Target="../media/image44.png"/><Relationship Id="rId83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Relationship Id="rId15" Type="http://schemas.openxmlformats.org/officeDocument/2006/relationships/customXml" Target="../ink/ink92.xml"/><Relationship Id="rId23" Type="http://schemas.openxmlformats.org/officeDocument/2006/relationships/image" Target="../media/image8.png"/><Relationship Id="rId28" Type="http://schemas.openxmlformats.org/officeDocument/2006/relationships/customXml" Target="../ink/ink100.xml"/><Relationship Id="rId36" Type="http://schemas.openxmlformats.org/officeDocument/2006/relationships/customXml" Target="../ink/ink104.xml"/><Relationship Id="rId49" Type="http://schemas.openxmlformats.org/officeDocument/2006/relationships/image" Target="../media/image27.png"/><Relationship Id="rId57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4.png"/><Relationship Id="rId42" Type="http://schemas.openxmlformats.org/officeDocument/2006/relationships/customXml" Target="../ink/ink154.xml"/><Relationship Id="rId63" Type="http://schemas.openxmlformats.org/officeDocument/2006/relationships/image" Target="../media/image35.png"/><Relationship Id="rId84" Type="http://schemas.openxmlformats.org/officeDocument/2006/relationships/customXml" Target="../ink/ink175.xml"/><Relationship Id="rId138" Type="http://schemas.openxmlformats.org/officeDocument/2006/relationships/customXml" Target="../ink/ink202.xml"/><Relationship Id="rId159" Type="http://schemas.openxmlformats.org/officeDocument/2006/relationships/image" Target="../media/image85.png"/><Relationship Id="rId170" Type="http://schemas.openxmlformats.org/officeDocument/2006/relationships/customXml" Target="../ink/ink218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107" Type="http://schemas.openxmlformats.org/officeDocument/2006/relationships/image" Target="../media/image59.png"/><Relationship Id="rId11" Type="http://schemas.openxmlformats.org/officeDocument/2006/relationships/customXml" Target="../ink/ink135.xml"/><Relationship Id="rId32" Type="http://schemas.openxmlformats.org/officeDocument/2006/relationships/customXml" Target="../ink/ink149.xml"/><Relationship Id="rId37" Type="http://schemas.openxmlformats.org/officeDocument/2006/relationships/image" Target="../media/image16.png"/><Relationship Id="rId53" Type="http://schemas.openxmlformats.org/officeDocument/2006/relationships/image" Target="../media/image28.png"/><Relationship Id="rId58" Type="http://schemas.openxmlformats.org/officeDocument/2006/relationships/customXml" Target="../ink/ink162.xml"/><Relationship Id="rId74" Type="http://schemas.openxmlformats.org/officeDocument/2006/relationships/customXml" Target="../ink/ink170.xml"/><Relationship Id="rId79" Type="http://schemas.openxmlformats.org/officeDocument/2006/relationships/image" Target="../media/image45.png"/><Relationship Id="rId102" Type="http://schemas.openxmlformats.org/officeDocument/2006/relationships/customXml" Target="../ink/ink184.xml"/><Relationship Id="rId123" Type="http://schemas.openxmlformats.org/officeDocument/2006/relationships/image" Target="../media/image67.png"/><Relationship Id="rId128" Type="http://schemas.openxmlformats.org/officeDocument/2006/relationships/customXml" Target="../ink/ink197.xml"/><Relationship Id="rId144" Type="http://schemas.openxmlformats.org/officeDocument/2006/relationships/customXml" Target="../ink/ink205.xml"/><Relationship Id="rId149" Type="http://schemas.openxmlformats.org/officeDocument/2006/relationships/image" Target="../media/image80.png"/><Relationship Id="rId5" Type="http://schemas.openxmlformats.org/officeDocument/2006/relationships/image" Target="../media/image2.png"/><Relationship Id="rId90" Type="http://schemas.openxmlformats.org/officeDocument/2006/relationships/customXml" Target="../ink/ink178.xml"/><Relationship Id="rId95" Type="http://schemas.openxmlformats.org/officeDocument/2006/relationships/image" Target="../media/image53.png"/><Relationship Id="rId160" Type="http://schemas.openxmlformats.org/officeDocument/2006/relationships/customXml" Target="../ink/ink213.xml"/><Relationship Id="rId165" Type="http://schemas.openxmlformats.org/officeDocument/2006/relationships/image" Target="../media/image88.png"/><Relationship Id="rId181" Type="http://schemas.openxmlformats.org/officeDocument/2006/relationships/image" Target="../media/image96.png"/><Relationship Id="rId186" Type="http://schemas.openxmlformats.org/officeDocument/2006/relationships/customXml" Target="../ink/ink226.xml"/><Relationship Id="rId211" Type="http://schemas.openxmlformats.org/officeDocument/2006/relationships/image" Target="../media/image111.png"/><Relationship Id="rId22" Type="http://schemas.openxmlformats.org/officeDocument/2006/relationships/customXml" Target="../ink/ink144.xml"/><Relationship Id="rId27" Type="http://schemas.openxmlformats.org/officeDocument/2006/relationships/image" Target="../media/image11.png"/><Relationship Id="rId43" Type="http://schemas.openxmlformats.org/officeDocument/2006/relationships/image" Target="../media/image23.png"/><Relationship Id="rId48" Type="http://schemas.openxmlformats.org/officeDocument/2006/relationships/customXml" Target="../ink/ink157.xml"/><Relationship Id="rId64" Type="http://schemas.openxmlformats.org/officeDocument/2006/relationships/customXml" Target="../ink/ink165.xml"/><Relationship Id="rId69" Type="http://schemas.openxmlformats.org/officeDocument/2006/relationships/image" Target="../media/image38.png"/><Relationship Id="rId113" Type="http://schemas.openxmlformats.org/officeDocument/2006/relationships/image" Target="../media/image62.png"/><Relationship Id="rId118" Type="http://schemas.openxmlformats.org/officeDocument/2006/relationships/customXml" Target="../ink/ink192.xml"/><Relationship Id="rId134" Type="http://schemas.openxmlformats.org/officeDocument/2006/relationships/customXml" Target="../ink/ink200.xml"/><Relationship Id="rId139" Type="http://schemas.openxmlformats.org/officeDocument/2006/relationships/image" Target="../media/image75.png"/><Relationship Id="rId80" Type="http://schemas.openxmlformats.org/officeDocument/2006/relationships/customXml" Target="../ink/ink173.xml"/><Relationship Id="rId85" Type="http://schemas.openxmlformats.org/officeDocument/2006/relationships/image" Target="../media/image48.png"/><Relationship Id="rId150" Type="http://schemas.openxmlformats.org/officeDocument/2006/relationships/customXml" Target="../ink/ink208.xml"/><Relationship Id="rId155" Type="http://schemas.openxmlformats.org/officeDocument/2006/relationships/image" Target="../media/image83.png"/><Relationship Id="rId171" Type="http://schemas.openxmlformats.org/officeDocument/2006/relationships/image" Target="../media/image91.png"/><Relationship Id="rId176" Type="http://schemas.openxmlformats.org/officeDocument/2006/relationships/customXml" Target="../ink/ink221.xml"/><Relationship Id="rId192" Type="http://schemas.openxmlformats.org/officeDocument/2006/relationships/customXml" Target="../ink/ink229.xml"/><Relationship Id="rId197" Type="http://schemas.openxmlformats.org/officeDocument/2006/relationships/image" Target="../media/image104.png"/><Relationship Id="rId206" Type="http://schemas.openxmlformats.org/officeDocument/2006/relationships/customXml" Target="../ink/ink236.xml"/><Relationship Id="rId201" Type="http://schemas.openxmlformats.org/officeDocument/2006/relationships/image" Target="../media/image106.png"/><Relationship Id="rId12" Type="http://schemas.openxmlformats.org/officeDocument/2006/relationships/customXml" Target="../ink/ink136.xml"/><Relationship Id="rId17" Type="http://schemas.openxmlformats.org/officeDocument/2006/relationships/customXml" Target="../ink/ink141.xml"/><Relationship Id="rId33" Type="http://schemas.openxmlformats.org/officeDocument/2006/relationships/image" Target="../media/image14.png"/><Relationship Id="rId38" Type="http://schemas.openxmlformats.org/officeDocument/2006/relationships/customXml" Target="../ink/ink152.xml"/><Relationship Id="rId59" Type="http://schemas.openxmlformats.org/officeDocument/2006/relationships/image" Target="../media/image33.png"/><Relationship Id="rId103" Type="http://schemas.openxmlformats.org/officeDocument/2006/relationships/image" Target="../media/image57.png"/><Relationship Id="rId108" Type="http://schemas.openxmlformats.org/officeDocument/2006/relationships/customXml" Target="../ink/ink187.xml"/><Relationship Id="rId124" Type="http://schemas.openxmlformats.org/officeDocument/2006/relationships/customXml" Target="../ink/ink195.xml"/><Relationship Id="rId129" Type="http://schemas.openxmlformats.org/officeDocument/2006/relationships/image" Target="../media/image70.png"/><Relationship Id="rId54" Type="http://schemas.openxmlformats.org/officeDocument/2006/relationships/customXml" Target="../ink/ink160.xml"/><Relationship Id="rId70" Type="http://schemas.openxmlformats.org/officeDocument/2006/relationships/customXml" Target="../ink/ink168.xml"/><Relationship Id="rId75" Type="http://schemas.openxmlformats.org/officeDocument/2006/relationships/image" Target="../media/image43.png"/><Relationship Id="rId91" Type="http://schemas.openxmlformats.org/officeDocument/2006/relationships/image" Target="../media/image51.png"/><Relationship Id="rId96" Type="http://schemas.openxmlformats.org/officeDocument/2006/relationships/customXml" Target="../ink/ink181.xml"/><Relationship Id="rId140" Type="http://schemas.openxmlformats.org/officeDocument/2006/relationships/customXml" Target="../ink/ink203.xml"/><Relationship Id="rId145" Type="http://schemas.openxmlformats.org/officeDocument/2006/relationships/image" Target="../media/image78.png"/><Relationship Id="rId161" Type="http://schemas.openxmlformats.org/officeDocument/2006/relationships/image" Target="../media/image86.png"/><Relationship Id="rId166" Type="http://schemas.openxmlformats.org/officeDocument/2006/relationships/customXml" Target="../ink/ink216.xml"/><Relationship Id="rId182" Type="http://schemas.openxmlformats.org/officeDocument/2006/relationships/customXml" Target="../ink/ink224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0.xml"/><Relationship Id="rId212" Type="http://schemas.openxmlformats.org/officeDocument/2006/relationships/customXml" Target="../ink/ink239.xml"/><Relationship Id="rId23" Type="http://schemas.openxmlformats.org/officeDocument/2006/relationships/image" Target="../media/image7.png"/><Relationship Id="rId28" Type="http://schemas.openxmlformats.org/officeDocument/2006/relationships/customXml" Target="../ink/ink147.xml"/><Relationship Id="rId49" Type="http://schemas.openxmlformats.org/officeDocument/2006/relationships/image" Target="../media/image26.png"/><Relationship Id="rId114" Type="http://schemas.openxmlformats.org/officeDocument/2006/relationships/customXml" Target="../ink/ink190.xml"/><Relationship Id="rId119" Type="http://schemas.openxmlformats.org/officeDocument/2006/relationships/image" Target="../media/image65.png"/><Relationship Id="rId44" Type="http://schemas.openxmlformats.org/officeDocument/2006/relationships/customXml" Target="../ink/ink155.xml"/><Relationship Id="rId60" Type="http://schemas.openxmlformats.org/officeDocument/2006/relationships/customXml" Target="../ink/ink163.xml"/><Relationship Id="rId65" Type="http://schemas.openxmlformats.org/officeDocument/2006/relationships/image" Target="../media/image36.png"/><Relationship Id="rId81" Type="http://schemas.openxmlformats.org/officeDocument/2006/relationships/image" Target="../media/image46.png"/><Relationship Id="rId86" Type="http://schemas.openxmlformats.org/officeDocument/2006/relationships/customXml" Target="../ink/ink176.xml"/><Relationship Id="rId130" Type="http://schemas.openxmlformats.org/officeDocument/2006/relationships/customXml" Target="../ink/ink198.xml"/><Relationship Id="rId135" Type="http://schemas.openxmlformats.org/officeDocument/2006/relationships/image" Target="../media/image73.png"/><Relationship Id="rId151" Type="http://schemas.openxmlformats.org/officeDocument/2006/relationships/image" Target="../media/image81.png"/><Relationship Id="rId156" Type="http://schemas.openxmlformats.org/officeDocument/2006/relationships/customXml" Target="../ink/ink211.xml"/><Relationship Id="rId177" Type="http://schemas.openxmlformats.org/officeDocument/2006/relationships/image" Target="../media/image94.png"/><Relationship Id="rId198" Type="http://schemas.openxmlformats.org/officeDocument/2006/relationships/customXml" Target="../ink/ink232.xml"/><Relationship Id="rId172" Type="http://schemas.openxmlformats.org/officeDocument/2006/relationships/customXml" Target="../ink/ink219.xml"/><Relationship Id="rId193" Type="http://schemas.openxmlformats.org/officeDocument/2006/relationships/image" Target="../media/image102.png"/><Relationship Id="rId202" Type="http://schemas.openxmlformats.org/officeDocument/2006/relationships/customXml" Target="../ink/ink234.xml"/><Relationship Id="rId207" Type="http://schemas.openxmlformats.org/officeDocument/2006/relationships/image" Target="../media/image109.png"/><Relationship Id="rId13" Type="http://schemas.openxmlformats.org/officeDocument/2006/relationships/customXml" Target="../ink/ink137.xml"/><Relationship Id="rId18" Type="http://schemas.openxmlformats.org/officeDocument/2006/relationships/customXml" Target="../ink/ink142.xml"/><Relationship Id="rId39" Type="http://schemas.openxmlformats.org/officeDocument/2006/relationships/image" Target="../media/image19.png"/><Relationship Id="rId109" Type="http://schemas.openxmlformats.org/officeDocument/2006/relationships/image" Target="../media/image60.png"/><Relationship Id="rId34" Type="http://schemas.openxmlformats.org/officeDocument/2006/relationships/customXml" Target="../ink/ink150.xml"/><Relationship Id="rId50" Type="http://schemas.openxmlformats.org/officeDocument/2006/relationships/customXml" Target="../ink/ink158.xml"/><Relationship Id="rId55" Type="http://schemas.openxmlformats.org/officeDocument/2006/relationships/image" Target="../media/image29.png"/><Relationship Id="rId76" Type="http://schemas.openxmlformats.org/officeDocument/2006/relationships/customXml" Target="../ink/ink171.xml"/><Relationship Id="rId97" Type="http://schemas.openxmlformats.org/officeDocument/2006/relationships/image" Target="../media/image54.png"/><Relationship Id="rId104" Type="http://schemas.openxmlformats.org/officeDocument/2006/relationships/customXml" Target="../ink/ink185.xml"/><Relationship Id="rId120" Type="http://schemas.openxmlformats.org/officeDocument/2006/relationships/customXml" Target="../ink/ink193.xml"/><Relationship Id="rId125" Type="http://schemas.openxmlformats.org/officeDocument/2006/relationships/image" Target="../media/image68.png"/><Relationship Id="rId141" Type="http://schemas.openxmlformats.org/officeDocument/2006/relationships/image" Target="../media/image76.png"/><Relationship Id="rId146" Type="http://schemas.openxmlformats.org/officeDocument/2006/relationships/customXml" Target="../ink/ink206.xml"/><Relationship Id="rId167" Type="http://schemas.openxmlformats.org/officeDocument/2006/relationships/image" Target="../media/image89.png"/><Relationship Id="rId188" Type="http://schemas.openxmlformats.org/officeDocument/2006/relationships/customXml" Target="../ink/ink227.xml"/><Relationship Id="rId7" Type="http://schemas.openxmlformats.org/officeDocument/2006/relationships/customXml" Target="../ink/ink131.xml"/><Relationship Id="rId71" Type="http://schemas.openxmlformats.org/officeDocument/2006/relationships/image" Target="../media/image39.png"/><Relationship Id="rId92" Type="http://schemas.openxmlformats.org/officeDocument/2006/relationships/customXml" Target="../ink/ink179.xml"/><Relationship Id="rId162" Type="http://schemas.openxmlformats.org/officeDocument/2006/relationships/customXml" Target="../ink/ink214.xml"/><Relationship Id="rId183" Type="http://schemas.openxmlformats.org/officeDocument/2006/relationships/image" Target="../media/image97.png"/><Relationship Id="rId213" Type="http://schemas.openxmlformats.org/officeDocument/2006/relationships/image" Target="../media/image112.png"/><Relationship Id="rId2" Type="http://schemas.openxmlformats.org/officeDocument/2006/relationships/customXml" Target="../ink/ink128.xml"/><Relationship Id="rId29" Type="http://schemas.openxmlformats.org/officeDocument/2006/relationships/image" Target="../media/image12.png"/><Relationship Id="rId24" Type="http://schemas.openxmlformats.org/officeDocument/2006/relationships/customXml" Target="../ink/ink145.xml"/><Relationship Id="rId40" Type="http://schemas.openxmlformats.org/officeDocument/2006/relationships/customXml" Target="../ink/ink153.xml"/><Relationship Id="rId45" Type="http://schemas.openxmlformats.org/officeDocument/2006/relationships/image" Target="../media/image24.png"/><Relationship Id="rId66" Type="http://schemas.openxmlformats.org/officeDocument/2006/relationships/customXml" Target="../ink/ink166.xml"/><Relationship Id="rId87" Type="http://schemas.openxmlformats.org/officeDocument/2006/relationships/image" Target="../media/image49.png"/><Relationship Id="rId110" Type="http://schemas.openxmlformats.org/officeDocument/2006/relationships/customXml" Target="../ink/ink188.xml"/><Relationship Id="rId115" Type="http://schemas.openxmlformats.org/officeDocument/2006/relationships/image" Target="../media/image63.png"/><Relationship Id="rId131" Type="http://schemas.openxmlformats.org/officeDocument/2006/relationships/image" Target="../media/image71.png"/><Relationship Id="rId136" Type="http://schemas.openxmlformats.org/officeDocument/2006/relationships/customXml" Target="../ink/ink201.xml"/><Relationship Id="rId157" Type="http://schemas.openxmlformats.org/officeDocument/2006/relationships/image" Target="../media/image84.png"/><Relationship Id="rId178" Type="http://schemas.openxmlformats.org/officeDocument/2006/relationships/customXml" Target="../ink/ink222.xml"/><Relationship Id="rId61" Type="http://schemas.openxmlformats.org/officeDocument/2006/relationships/image" Target="../media/image34.png"/><Relationship Id="rId82" Type="http://schemas.openxmlformats.org/officeDocument/2006/relationships/customXml" Target="../ink/ink174.xml"/><Relationship Id="rId152" Type="http://schemas.openxmlformats.org/officeDocument/2006/relationships/customXml" Target="../ink/ink209.xml"/><Relationship Id="rId173" Type="http://schemas.openxmlformats.org/officeDocument/2006/relationships/image" Target="../media/image92.png"/><Relationship Id="rId194" Type="http://schemas.openxmlformats.org/officeDocument/2006/relationships/customXml" Target="../ink/ink230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208" Type="http://schemas.openxmlformats.org/officeDocument/2006/relationships/customXml" Target="../ink/ink237.xml"/><Relationship Id="rId19" Type="http://schemas.openxmlformats.org/officeDocument/2006/relationships/image" Target="../media/image3.png"/><Relationship Id="rId14" Type="http://schemas.openxmlformats.org/officeDocument/2006/relationships/customXml" Target="../ink/ink138.xml"/><Relationship Id="rId30" Type="http://schemas.openxmlformats.org/officeDocument/2006/relationships/customXml" Target="../ink/ink148.xml"/><Relationship Id="rId35" Type="http://schemas.openxmlformats.org/officeDocument/2006/relationships/image" Target="../media/image15.png"/><Relationship Id="rId56" Type="http://schemas.openxmlformats.org/officeDocument/2006/relationships/customXml" Target="../ink/ink161.xml"/><Relationship Id="rId77" Type="http://schemas.openxmlformats.org/officeDocument/2006/relationships/image" Target="../media/image44.png"/><Relationship Id="rId100" Type="http://schemas.openxmlformats.org/officeDocument/2006/relationships/customXml" Target="../ink/ink183.xml"/><Relationship Id="rId105" Type="http://schemas.openxmlformats.org/officeDocument/2006/relationships/image" Target="../media/image58.png"/><Relationship Id="rId126" Type="http://schemas.openxmlformats.org/officeDocument/2006/relationships/customXml" Target="../ink/ink196.xml"/><Relationship Id="rId147" Type="http://schemas.openxmlformats.org/officeDocument/2006/relationships/image" Target="../media/image79.png"/><Relationship Id="rId168" Type="http://schemas.openxmlformats.org/officeDocument/2006/relationships/customXml" Target="../ink/ink217.xml"/><Relationship Id="rId8" Type="http://schemas.openxmlformats.org/officeDocument/2006/relationships/customXml" Target="../ink/ink132.xml"/><Relationship Id="rId51" Type="http://schemas.openxmlformats.org/officeDocument/2006/relationships/image" Target="../media/image27.png"/><Relationship Id="rId72" Type="http://schemas.openxmlformats.org/officeDocument/2006/relationships/customXml" Target="../ink/ink169.xml"/><Relationship Id="rId93" Type="http://schemas.openxmlformats.org/officeDocument/2006/relationships/image" Target="../media/image52.png"/><Relationship Id="rId98" Type="http://schemas.openxmlformats.org/officeDocument/2006/relationships/customXml" Target="../ink/ink182.xml"/><Relationship Id="rId121" Type="http://schemas.openxmlformats.org/officeDocument/2006/relationships/image" Target="../media/image66.png"/><Relationship Id="rId142" Type="http://schemas.openxmlformats.org/officeDocument/2006/relationships/customXml" Target="../ink/ink204.xml"/><Relationship Id="rId163" Type="http://schemas.openxmlformats.org/officeDocument/2006/relationships/image" Target="../media/image87.png"/><Relationship Id="rId184" Type="http://schemas.openxmlformats.org/officeDocument/2006/relationships/customXml" Target="../ink/ink225.xml"/><Relationship Id="rId189" Type="http://schemas.openxmlformats.org/officeDocument/2006/relationships/image" Target="../media/image100.png"/><Relationship Id="rId3" Type="http://schemas.openxmlformats.org/officeDocument/2006/relationships/image" Target="../media/image1.png"/><Relationship Id="rId214" Type="http://schemas.openxmlformats.org/officeDocument/2006/relationships/customXml" Target="../ink/ink240.xml"/><Relationship Id="rId25" Type="http://schemas.openxmlformats.org/officeDocument/2006/relationships/image" Target="../media/image8.png"/><Relationship Id="rId46" Type="http://schemas.openxmlformats.org/officeDocument/2006/relationships/customXml" Target="../ink/ink156.xml"/><Relationship Id="rId67" Type="http://schemas.openxmlformats.org/officeDocument/2006/relationships/image" Target="../media/image37.png"/><Relationship Id="rId116" Type="http://schemas.openxmlformats.org/officeDocument/2006/relationships/customXml" Target="../ink/ink191.xml"/><Relationship Id="rId137" Type="http://schemas.openxmlformats.org/officeDocument/2006/relationships/image" Target="../media/image74.png"/><Relationship Id="rId158" Type="http://schemas.openxmlformats.org/officeDocument/2006/relationships/customXml" Target="../ink/ink212.xml"/><Relationship Id="rId20" Type="http://schemas.openxmlformats.org/officeDocument/2006/relationships/customXml" Target="../ink/ink143.xml"/><Relationship Id="rId41" Type="http://schemas.openxmlformats.org/officeDocument/2006/relationships/image" Target="../media/image20.png"/><Relationship Id="rId62" Type="http://schemas.openxmlformats.org/officeDocument/2006/relationships/customXml" Target="../ink/ink164.xml"/><Relationship Id="rId83" Type="http://schemas.openxmlformats.org/officeDocument/2006/relationships/image" Target="../media/image47.png"/><Relationship Id="rId88" Type="http://schemas.openxmlformats.org/officeDocument/2006/relationships/customXml" Target="../ink/ink177.xml"/><Relationship Id="rId111" Type="http://schemas.openxmlformats.org/officeDocument/2006/relationships/image" Target="../media/image61.png"/><Relationship Id="rId132" Type="http://schemas.openxmlformats.org/officeDocument/2006/relationships/customXml" Target="../ink/ink199.xml"/><Relationship Id="rId153" Type="http://schemas.openxmlformats.org/officeDocument/2006/relationships/image" Target="../media/image82.png"/><Relationship Id="rId174" Type="http://schemas.openxmlformats.org/officeDocument/2006/relationships/customXml" Target="../ink/ink220.xml"/><Relationship Id="rId179" Type="http://schemas.openxmlformats.org/officeDocument/2006/relationships/image" Target="../media/image95.png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190" Type="http://schemas.openxmlformats.org/officeDocument/2006/relationships/customXml" Target="../ink/ink228.xml"/><Relationship Id="rId204" Type="http://schemas.openxmlformats.org/officeDocument/2006/relationships/customXml" Target="../ink/ink235.xml"/><Relationship Id="rId15" Type="http://schemas.openxmlformats.org/officeDocument/2006/relationships/customXml" Target="../ink/ink139.xml"/><Relationship Id="rId36" Type="http://schemas.openxmlformats.org/officeDocument/2006/relationships/customXml" Target="../ink/ink151.xml"/><Relationship Id="rId57" Type="http://schemas.openxmlformats.org/officeDocument/2006/relationships/image" Target="../media/image30.png"/><Relationship Id="rId106" Type="http://schemas.openxmlformats.org/officeDocument/2006/relationships/customXml" Target="../ink/ink186.xml"/><Relationship Id="rId127" Type="http://schemas.openxmlformats.org/officeDocument/2006/relationships/image" Target="../media/image69.png"/><Relationship Id="rId10" Type="http://schemas.openxmlformats.org/officeDocument/2006/relationships/customXml" Target="../ink/ink134.xml"/><Relationship Id="rId31" Type="http://schemas.openxmlformats.org/officeDocument/2006/relationships/image" Target="../media/image13.png"/><Relationship Id="rId52" Type="http://schemas.openxmlformats.org/officeDocument/2006/relationships/customXml" Target="../ink/ink159.xml"/><Relationship Id="rId73" Type="http://schemas.openxmlformats.org/officeDocument/2006/relationships/image" Target="../media/image40.png"/><Relationship Id="rId78" Type="http://schemas.openxmlformats.org/officeDocument/2006/relationships/customXml" Target="../ink/ink172.xml"/><Relationship Id="rId94" Type="http://schemas.openxmlformats.org/officeDocument/2006/relationships/customXml" Target="../ink/ink180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194.xml"/><Relationship Id="rId143" Type="http://schemas.openxmlformats.org/officeDocument/2006/relationships/image" Target="../media/image77.png"/><Relationship Id="rId148" Type="http://schemas.openxmlformats.org/officeDocument/2006/relationships/customXml" Target="../ink/ink207.xml"/><Relationship Id="rId164" Type="http://schemas.openxmlformats.org/officeDocument/2006/relationships/customXml" Target="../ink/ink215.xml"/><Relationship Id="rId169" Type="http://schemas.openxmlformats.org/officeDocument/2006/relationships/image" Target="../media/image90.png"/><Relationship Id="rId185" Type="http://schemas.openxmlformats.org/officeDocument/2006/relationships/image" Target="../media/image98.png"/><Relationship Id="rId4" Type="http://schemas.openxmlformats.org/officeDocument/2006/relationships/customXml" Target="../ink/ink129.xml"/><Relationship Id="rId9" Type="http://schemas.openxmlformats.org/officeDocument/2006/relationships/customXml" Target="../ink/ink133.xml"/><Relationship Id="rId180" Type="http://schemas.openxmlformats.org/officeDocument/2006/relationships/customXml" Target="../ink/ink223.xml"/><Relationship Id="rId210" Type="http://schemas.openxmlformats.org/officeDocument/2006/relationships/customXml" Target="../ink/ink238.xml"/><Relationship Id="rId215" Type="http://schemas.openxmlformats.org/officeDocument/2006/relationships/image" Target="../media/image113.png"/><Relationship Id="rId26" Type="http://schemas.openxmlformats.org/officeDocument/2006/relationships/customXml" Target="../ink/ink146.xml"/><Relationship Id="rId47" Type="http://schemas.openxmlformats.org/officeDocument/2006/relationships/image" Target="../media/image25.png"/><Relationship Id="rId68" Type="http://schemas.openxmlformats.org/officeDocument/2006/relationships/customXml" Target="../ink/ink167.xml"/><Relationship Id="rId89" Type="http://schemas.openxmlformats.org/officeDocument/2006/relationships/image" Target="../media/image50.png"/><Relationship Id="rId112" Type="http://schemas.openxmlformats.org/officeDocument/2006/relationships/customXml" Target="../ink/ink189.xml"/><Relationship Id="rId133" Type="http://schemas.openxmlformats.org/officeDocument/2006/relationships/image" Target="../media/image72.png"/><Relationship Id="rId154" Type="http://schemas.openxmlformats.org/officeDocument/2006/relationships/customXml" Target="../ink/ink210.xml"/><Relationship Id="rId175" Type="http://schemas.openxmlformats.org/officeDocument/2006/relationships/image" Target="../media/image93.png"/><Relationship Id="rId196" Type="http://schemas.openxmlformats.org/officeDocument/2006/relationships/customXml" Target="../ink/ink231.xml"/><Relationship Id="rId200" Type="http://schemas.openxmlformats.org/officeDocument/2006/relationships/customXml" Target="../ink/ink233.xml"/><Relationship Id="rId16" Type="http://schemas.openxmlformats.org/officeDocument/2006/relationships/customXml" Target="../ink/ink14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customXml" Target="../ink/ink251.xml"/><Relationship Id="rId26" Type="http://schemas.openxmlformats.org/officeDocument/2006/relationships/customXml" Target="../ink/ink255.xml"/><Relationship Id="rId39" Type="http://schemas.openxmlformats.org/officeDocument/2006/relationships/image" Target="../media/image130.png"/><Relationship Id="rId21" Type="http://schemas.openxmlformats.org/officeDocument/2006/relationships/image" Target="../media/image121.png"/><Relationship Id="rId34" Type="http://schemas.openxmlformats.org/officeDocument/2006/relationships/customXml" Target="../ink/ink259.xml"/><Relationship Id="rId42" Type="http://schemas.openxmlformats.org/officeDocument/2006/relationships/customXml" Target="../ink/ink264.xml"/><Relationship Id="rId47" Type="http://schemas.openxmlformats.org/officeDocument/2006/relationships/customXml" Target="../ink/ink268.xml"/><Relationship Id="rId50" Type="http://schemas.openxmlformats.org/officeDocument/2006/relationships/image" Target="../media/image133.png"/><Relationship Id="rId55" Type="http://schemas.openxmlformats.org/officeDocument/2006/relationships/customXml" Target="../ink/ink272.xml"/><Relationship Id="rId63" Type="http://schemas.openxmlformats.org/officeDocument/2006/relationships/customXml" Target="../ink/ink277.xml"/><Relationship Id="rId7" Type="http://schemas.openxmlformats.org/officeDocument/2006/relationships/customXml" Target="../ink/ink244.xml"/><Relationship Id="rId2" Type="http://schemas.openxmlformats.org/officeDocument/2006/relationships/customXml" Target="../ink/ink241.xml"/><Relationship Id="rId16" Type="http://schemas.openxmlformats.org/officeDocument/2006/relationships/customXml" Target="../ink/ink250.xml"/><Relationship Id="rId20" Type="http://schemas.openxmlformats.org/officeDocument/2006/relationships/customXml" Target="../ink/ink252.xml"/><Relationship Id="rId29" Type="http://schemas.openxmlformats.org/officeDocument/2006/relationships/image" Target="../media/image125.png"/><Relationship Id="rId41" Type="http://schemas.openxmlformats.org/officeDocument/2006/relationships/customXml" Target="../ink/ink263.xml"/><Relationship Id="rId54" Type="http://schemas.openxmlformats.org/officeDocument/2006/relationships/image" Target="../media/image135.png"/><Relationship Id="rId62" Type="http://schemas.openxmlformats.org/officeDocument/2006/relationships/customXml" Target="../ink/ink2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16.png"/><Relationship Id="rId24" Type="http://schemas.openxmlformats.org/officeDocument/2006/relationships/customXml" Target="../ink/ink254.xml"/><Relationship Id="rId32" Type="http://schemas.openxmlformats.org/officeDocument/2006/relationships/customXml" Target="../ink/ink258.xml"/><Relationship Id="rId37" Type="http://schemas.openxmlformats.org/officeDocument/2006/relationships/image" Target="../media/image129.png"/><Relationship Id="rId40" Type="http://schemas.openxmlformats.org/officeDocument/2006/relationships/customXml" Target="../ink/ink262.xml"/><Relationship Id="rId45" Type="http://schemas.openxmlformats.org/officeDocument/2006/relationships/customXml" Target="../ink/ink267.xml"/><Relationship Id="rId53" Type="http://schemas.openxmlformats.org/officeDocument/2006/relationships/customXml" Target="../ink/ink271.xml"/><Relationship Id="rId58" Type="http://schemas.openxmlformats.org/officeDocument/2006/relationships/image" Target="../media/image137.png"/><Relationship Id="rId5" Type="http://schemas.openxmlformats.org/officeDocument/2006/relationships/customXml" Target="../ink/ink243.xml"/><Relationship Id="rId15" Type="http://schemas.openxmlformats.org/officeDocument/2006/relationships/image" Target="../media/image118.png"/><Relationship Id="rId23" Type="http://schemas.openxmlformats.org/officeDocument/2006/relationships/image" Target="../media/image122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49" Type="http://schemas.openxmlformats.org/officeDocument/2006/relationships/customXml" Target="../ink/ink269.xml"/><Relationship Id="rId57" Type="http://schemas.openxmlformats.org/officeDocument/2006/relationships/customXml" Target="../ink/ink273.xml"/><Relationship Id="rId61" Type="http://schemas.openxmlformats.org/officeDocument/2006/relationships/customXml" Target="../ink/ink275.xml"/><Relationship Id="rId10" Type="http://schemas.openxmlformats.org/officeDocument/2006/relationships/customXml" Target="../ink/ink247.xml"/><Relationship Id="rId19" Type="http://schemas.openxmlformats.org/officeDocument/2006/relationships/image" Target="../media/image120.png"/><Relationship Id="rId31" Type="http://schemas.openxmlformats.org/officeDocument/2006/relationships/image" Target="../media/image126.png"/><Relationship Id="rId44" Type="http://schemas.openxmlformats.org/officeDocument/2006/relationships/customXml" Target="../ink/ink266.xml"/><Relationship Id="rId52" Type="http://schemas.openxmlformats.org/officeDocument/2006/relationships/image" Target="../media/image134.png"/><Relationship Id="rId60" Type="http://schemas.openxmlformats.org/officeDocument/2006/relationships/image" Target="../media/image138.png"/><Relationship Id="rId65" Type="http://schemas.openxmlformats.org/officeDocument/2006/relationships/customXml" Target="../ink/ink279.xml"/><Relationship Id="rId4" Type="http://schemas.openxmlformats.org/officeDocument/2006/relationships/customXml" Target="../ink/ink242.xml"/><Relationship Id="rId9" Type="http://schemas.openxmlformats.org/officeDocument/2006/relationships/customXml" Target="../ink/ink246.xml"/><Relationship Id="rId14" Type="http://schemas.openxmlformats.org/officeDocument/2006/relationships/customXml" Target="../ink/ink249.xml"/><Relationship Id="rId22" Type="http://schemas.openxmlformats.org/officeDocument/2006/relationships/customXml" Target="../ink/ink253.xml"/><Relationship Id="rId27" Type="http://schemas.openxmlformats.org/officeDocument/2006/relationships/image" Target="../media/image124.png"/><Relationship Id="rId30" Type="http://schemas.openxmlformats.org/officeDocument/2006/relationships/customXml" Target="../ink/ink257.xml"/><Relationship Id="rId35" Type="http://schemas.openxmlformats.org/officeDocument/2006/relationships/image" Target="../media/image128.png"/><Relationship Id="rId43" Type="http://schemas.openxmlformats.org/officeDocument/2006/relationships/customXml" Target="../ink/ink265.xml"/><Relationship Id="rId48" Type="http://schemas.openxmlformats.org/officeDocument/2006/relationships/image" Target="../media/image132.png"/><Relationship Id="rId56" Type="http://schemas.openxmlformats.org/officeDocument/2006/relationships/image" Target="../media/image136.png"/><Relationship Id="rId64" Type="http://schemas.openxmlformats.org/officeDocument/2006/relationships/customXml" Target="../ink/ink278.xml"/><Relationship Id="rId8" Type="http://schemas.openxmlformats.org/officeDocument/2006/relationships/customXml" Target="../ink/ink245.xml"/><Relationship Id="rId51" Type="http://schemas.openxmlformats.org/officeDocument/2006/relationships/customXml" Target="../ink/ink270.xml"/><Relationship Id="rId3" Type="http://schemas.openxmlformats.org/officeDocument/2006/relationships/image" Target="../media/image114.png"/><Relationship Id="rId12" Type="http://schemas.openxmlformats.org/officeDocument/2006/relationships/customXml" Target="../ink/ink248.xml"/><Relationship Id="rId17" Type="http://schemas.openxmlformats.org/officeDocument/2006/relationships/image" Target="../media/image119.png"/><Relationship Id="rId25" Type="http://schemas.openxmlformats.org/officeDocument/2006/relationships/image" Target="../media/image123.png"/><Relationship Id="rId33" Type="http://schemas.openxmlformats.org/officeDocument/2006/relationships/image" Target="../media/image127.png"/><Relationship Id="rId38" Type="http://schemas.openxmlformats.org/officeDocument/2006/relationships/customXml" Target="../ink/ink261.xml"/><Relationship Id="rId46" Type="http://schemas.openxmlformats.org/officeDocument/2006/relationships/image" Target="../media/image131.png"/><Relationship Id="rId59" Type="http://schemas.openxmlformats.org/officeDocument/2006/relationships/customXml" Target="../ink/ink27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289.xml"/><Relationship Id="rId26" Type="http://schemas.openxmlformats.org/officeDocument/2006/relationships/customXml" Target="../ink/ink293.xml"/><Relationship Id="rId39" Type="http://schemas.openxmlformats.org/officeDocument/2006/relationships/image" Target="../media/image153.png"/><Relationship Id="rId21" Type="http://schemas.openxmlformats.org/officeDocument/2006/relationships/image" Target="../media/image144.png"/><Relationship Id="rId34" Type="http://schemas.openxmlformats.org/officeDocument/2006/relationships/customXml" Target="../ink/ink297.xml"/><Relationship Id="rId42" Type="http://schemas.openxmlformats.org/officeDocument/2006/relationships/customXml" Target="../ink/ink301.xml"/><Relationship Id="rId47" Type="http://schemas.openxmlformats.org/officeDocument/2006/relationships/image" Target="../media/image157.png"/><Relationship Id="rId50" Type="http://schemas.openxmlformats.org/officeDocument/2006/relationships/customXml" Target="../ink/ink305.xml"/><Relationship Id="rId55" Type="http://schemas.openxmlformats.org/officeDocument/2006/relationships/image" Target="../media/image128.png"/><Relationship Id="rId63" Type="http://schemas.openxmlformats.org/officeDocument/2006/relationships/image" Target="../media/image159.png"/><Relationship Id="rId68" Type="http://schemas.openxmlformats.org/officeDocument/2006/relationships/customXml" Target="../ink/ink314.xml"/><Relationship Id="rId76" Type="http://schemas.openxmlformats.org/officeDocument/2006/relationships/customXml" Target="../ink/ink318.xml"/><Relationship Id="rId7" Type="http://schemas.openxmlformats.org/officeDocument/2006/relationships/customXml" Target="../ink/ink283.xml"/><Relationship Id="rId71" Type="http://schemas.openxmlformats.org/officeDocument/2006/relationships/image" Target="../media/image163.png"/><Relationship Id="rId2" Type="http://schemas.openxmlformats.org/officeDocument/2006/relationships/customXml" Target="../ink/ink280.xml"/><Relationship Id="rId16" Type="http://schemas.openxmlformats.org/officeDocument/2006/relationships/customXml" Target="../ink/ink288.xml"/><Relationship Id="rId29" Type="http://schemas.openxmlformats.org/officeDocument/2006/relationships/image" Target="../media/image148.png"/><Relationship Id="rId11" Type="http://schemas.openxmlformats.org/officeDocument/2006/relationships/image" Target="../media/image139.png"/><Relationship Id="rId24" Type="http://schemas.openxmlformats.org/officeDocument/2006/relationships/customXml" Target="../ink/ink292.xml"/><Relationship Id="rId32" Type="http://schemas.openxmlformats.org/officeDocument/2006/relationships/customXml" Target="../ink/ink296.xml"/><Relationship Id="rId37" Type="http://schemas.openxmlformats.org/officeDocument/2006/relationships/image" Target="../media/image152.png"/><Relationship Id="rId40" Type="http://schemas.openxmlformats.org/officeDocument/2006/relationships/customXml" Target="../ink/ink300.xml"/><Relationship Id="rId45" Type="http://schemas.openxmlformats.org/officeDocument/2006/relationships/image" Target="../media/image156.png"/><Relationship Id="rId53" Type="http://schemas.openxmlformats.org/officeDocument/2006/relationships/image" Target="../media/image127.png"/><Relationship Id="rId58" Type="http://schemas.openxmlformats.org/officeDocument/2006/relationships/customXml" Target="../ink/ink309.xml"/><Relationship Id="rId66" Type="http://schemas.openxmlformats.org/officeDocument/2006/relationships/customXml" Target="../ink/ink313.xml"/><Relationship Id="rId74" Type="http://schemas.openxmlformats.org/officeDocument/2006/relationships/customXml" Target="../ink/ink317.xml"/><Relationship Id="rId5" Type="http://schemas.openxmlformats.org/officeDocument/2006/relationships/customXml" Target="../ink/ink282.xml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294.xml"/><Relationship Id="rId36" Type="http://schemas.openxmlformats.org/officeDocument/2006/relationships/customXml" Target="../ink/ink298.xml"/><Relationship Id="rId49" Type="http://schemas.openxmlformats.org/officeDocument/2006/relationships/image" Target="../media/image158.png"/><Relationship Id="rId57" Type="http://schemas.openxmlformats.org/officeDocument/2006/relationships/image" Target="../media/image129.png"/><Relationship Id="rId61" Type="http://schemas.openxmlformats.org/officeDocument/2006/relationships/image" Target="../media/image133.png"/><Relationship Id="rId10" Type="http://schemas.openxmlformats.org/officeDocument/2006/relationships/customXml" Target="../ink/ink285.xml"/><Relationship Id="rId19" Type="http://schemas.openxmlformats.org/officeDocument/2006/relationships/image" Target="../media/image143.png"/><Relationship Id="rId31" Type="http://schemas.openxmlformats.org/officeDocument/2006/relationships/image" Target="../media/image149.png"/><Relationship Id="rId44" Type="http://schemas.openxmlformats.org/officeDocument/2006/relationships/customXml" Target="../ink/ink302.xml"/><Relationship Id="rId52" Type="http://schemas.openxmlformats.org/officeDocument/2006/relationships/customXml" Target="../ink/ink306.xml"/><Relationship Id="rId60" Type="http://schemas.openxmlformats.org/officeDocument/2006/relationships/customXml" Target="../ink/ink310.xml"/><Relationship Id="rId65" Type="http://schemas.openxmlformats.org/officeDocument/2006/relationships/image" Target="../media/image160.png"/><Relationship Id="rId73" Type="http://schemas.openxmlformats.org/officeDocument/2006/relationships/image" Target="../media/image164.png"/><Relationship Id="rId4" Type="http://schemas.openxmlformats.org/officeDocument/2006/relationships/customXml" Target="../ink/ink281.xml"/><Relationship Id="rId9" Type="http://schemas.openxmlformats.org/officeDocument/2006/relationships/image" Target="../media/image1381.png"/><Relationship Id="rId14" Type="http://schemas.openxmlformats.org/officeDocument/2006/relationships/customXml" Target="../ink/ink287.xml"/><Relationship Id="rId22" Type="http://schemas.openxmlformats.org/officeDocument/2006/relationships/customXml" Target="../ink/ink291.xml"/><Relationship Id="rId27" Type="http://schemas.openxmlformats.org/officeDocument/2006/relationships/image" Target="../media/image147.png"/><Relationship Id="rId30" Type="http://schemas.openxmlformats.org/officeDocument/2006/relationships/customXml" Target="../ink/ink295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304.xml"/><Relationship Id="rId56" Type="http://schemas.openxmlformats.org/officeDocument/2006/relationships/customXml" Target="../ink/ink308.xml"/><Relationship Id="rId64" Type="http://schemas.openxmlformats.org/officeDocument/2006/relationships/customXml" Target="../ink/ink312.xml"/><Relationship Id="rId69" Type="http://schemas.openxmlformats.org/officeDocument/2006/relationships/image" Target="../media/image162.png"/><Relationship Id="rId77" Type="http://schemas.openxmlformats.org/officeDocument/2006/relationships/image" Target="../media/image166.png"/><Relationship Id="rId8" Type="http://schemas.openxmlformats.org/officeDocument/2006/relationships/customXml" Target="../ink/ink284.xml"/><Relationship Id="rId51" Type="http://schemas.openxmlformats.org/officeDocument/2006/relationships/image" Target="../media/image126.png"/><Relationship Id="rId72" Type="http://schemas.openxmlformats.org/officeDocument/2006/relationships/customXml" Target="../ink/ink316.xml"/><Relationship Id="rId3" Type="http://schemas.openxmlformats.org/officeDocument/2006/relationships/image" Target="../media/image114.png"/><Relationship Id="rId12" Type="http://schemas.openxmlformats.org/officeDocument/2006/relationships/customXml" Target="../ink/ink286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299.xml"/><Relationship Id="rId46" Type="http://schemas.openxmlformats.org/officeDocument/2006/relationships/customXml" Target="../ink/ink303.xml"/><Relationship Id="rId59" Type="http://schemas.openxmlformats.org/officeDocument/2006/relationships/image" Target="../media/image130.png"/><Relationship Id="rId67" Type="http://schemas.openxmlformats.org/officeDocument/2006/relationships/image" Target="../media/image161.png"/><Relationship Id="rId20" Type="http://schemas.openxmlformats.org/officeDocument/2006/relationships/customXml" Target="../ink/ink290.xml"/><Relationship Id="rId41" Type="http://schemas.openxmlformats.org/officeDocument/2006/relationships/image" Target="../media/image154.png"/><Relationship Id="rId54" Type="http://schemas.openxmlformats.org/officeDocument/2006/relationships/customXml" Target="../ink/ink307.xml"/><Relationship Id="rId62" Type="http://schemas.openxmlformats.org/officeDocument/2006/relationships/customXml" Target="../ink/ink311.xml"/><Relationship Id="rId70" Type="http://schemas.openxmlformats.org/officeDocument/2006/relationships/customXml" Target="../ink/ink315.xml"/><Relationship Id="rId75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117" Type="http://schemas.openxmlformats.org/officeDocument/2006/relationships/customXml" Target="../ink/ink380.xml"/><Relationship Id="rId21" Type="http://schemas.openxmlformats.org/officeDocument/2006/relationships/customXml" Target="../ink/ink332.xml"/><Relationship Id="rId42" Type="http://schemas.openxmlformats.org/officeDocument/2006/relationships/image" Target="../media/image74.png"/><Relationship Id="rId47" Type="http://schemas.openxmlformats.org/officeDocument/2006/relationships/customXml" Target="../ink/ink345.xml"/><Relationship Id="rId63" Type="http://schemas.openxmlformats.org/officeDocument/2006/relationships/customXml" Target="../ink/ink353.xml"/><Relationship Id="rId68" Type="http://schemas.openxmlformats.org/officeDocument/2006/relationships/image" Target="../media/image87.png"/><Relationship Id="rId84" Type="http://schemas.openxmlformats.org/officeDocument/2006/relationships/image" Target="../media/image1190.png"/><Relationship Id="rId89" Type="http://schemas.openxmlformats.org/officeDocument/2006/relationships/customXml" Target="../ink/ink366.xml"/><Relationship Id="rId112" Type="http://schemas.openxmlformats.org/officeDocument/2006/relationships/image" Target="../media/image1330.png"/><Relationship Id="rId133" Type="http://schemas.openxmlformats.org/officeDocument/2006/relationships/customXml" Target="../ink/ink388.xml"/><Relationship Id="rId138" Type="http://schemas.openxmlformats.org/officeDocument/2006/relationships/image" Target="../media/image1460.png"/><Relationship Id="rId16" Type="http://schemas.openxmlformats.org/officeDocument/2006/relationships/image" Target="../media/image11.png"/><Relationship Id="rId107" Type="http://schemas.openxmlformats.org/officeDocument/2006/relationships/customXml" Target="../ink/ink375.xml"/><Relationship Id="rId11" Type="http://schemas.openxmlformats.org/officeDocument/2006/relationships/customXml" Target="../ink/ink326.xml"/><Relationship Id="rId32" Type="http://schemas.openxmlformats.org/officeDocument/2006/relationships/image" Target="../media/image167.png"/><Relationship Id="rId37" Type="http://schemas.openxmlformats.org/officeDocument/2006/relationships/customXml" Target="../ink/ink340.xml"/><Relationship Id="rId53" Type="http://schemas.openxmlformats.org/officeDocument/2006/relationships/customXml" Target="../ink/ink348.xml"/><Relationship Id="rId58" Type="http://schemas.openxmlformats.org/officeDocument/2006/relationships/image" Target="../media/image82.png"/><Relationship Id="rId74" Type="http://schemas.openxmlformats.org/officeDocument/2006/relationships/image" Target="../media/image1140.png"/><Relationship Id="rId79" Type="http://schemas.openxmlformats.org/officeDocument/2006/relationships/customXml" Target="../ink/ink361.xml"/><Relationship Id="rId102" Type="http://schemas.openxmlformats.org/officeDocument/2006/relationships/image" Target="../media/image1280.png"/><Relationship Id="rId123" Type="http://schemas.openxmlformats.org/officeDocument/2006/relationships/customXml" Target="../ink/ink383.xml"/><Relationship Id="rId128" Type="http://schemas.openxmlformats.org/officeDocument/2006/relationships/image" Target="../media/image1410.png"/><Relationship Id="rId5" Type="http://schemas.openxmlformats.org/officeDocument/2006/relationships/image" Target="../media/image2.png"/><Relationship Id="rId90" Type="http://schemas.openxmlformats.org/officeDocument/2006/relationships/image" Target="../media/image1220.png"/><Relationship Id="rId95" Type="http://schemas.openxmlformats.org/officeDocument/2006/relationships/customXml" Target="../ink/ink369.xml"/><Relationship Id="rId22" Type="http://schemas.openxmlformats.org/officeDocument/2006/relationships/image" Target="../media/image14.png"/><Relationship Id="rId27" Type="http://schemas.openxmlformats.org/officeDocument/2006/relationships/customXml" Target="../ink/ink335.xml"/><Relationship Id="rId43" Type="http://schemas.openxmlformats.org/officeDocument/2006/relationships/customXml" Target="../ink/ink343.xml"/><Relationship Id="rId48" Type="http://schemas.openxmlformats.org/officeDocument/2006/relationships/image" Target="../media/image77.png"/><Relationship Id="rId64" Type="http://schemas.openxmlformats.org/officeDocument/2006/relationships/image" Target="../media/image85.png"/><Relationship Id="rId69" Type="http://schemas.openxmlformats.org/officeDocument/2006/relationships/customXml" Target="../ink/ink356.xml"/><Relationship Id="rId113" Type="http://schemas.openxmlformats.org/officeDocument/2006/relationships/customXml" Target="../ink/ink378.xml"/><Relationship Id="rId118" Type="http://schemas.openxmlformats.org/officeDocument/2006/relationships/image" Target="../media/image1360.png"/><Relationship Id="rId134" Type="http://schemas.openxmlformats.org/officeDocument/2006/relationships/image" Target="../media/image1440.png"/><Relationship Id="rId139" Type="http://schemas.openxmlformats.org/officeDocument/2006/relationships/customXml" Target="../ink/ink391.xml"/><Relationship Id="rId8" Type="http://schemas.openxmlformats.org/officeDocument/2006/relationships/customXml" Target="../ink/ink323.xml"/><Relationship Id="rId51" Type="http://schemas.openxmlformats.org/officeDocument/2006/relationships/customXml" Target="../ink/ink347.xml"/><Relationship Id="rId72" Type="http://schemas.openxmlformats.org/officeDocument/2006/relationships/image" Target="../media/image89.png"/><Relationship Id="rId80" Type="http://schemas.openxmlformats.org/officeDocument/2006/relationships/image" Target="../media/image1170.png"/><Relationship Id="rId85" Type="http://schemas.openxmlformats.org/officeDocument/2006/relationships/customXml" Target="../ink/ink364.xml"/><Relationship Id="rId93" Type="http://schemas.openxmlformats.org/officeDocument/2006/relationships/customXml" Target="../ink/ink368.xml"/><Relationship Id="rId98" Type="http://schemas.openxmlformats.org/officeDocument/2006/relationships/image" Target="../media/image1260.png"/><Relationship Id="rId121" Type="http://schemas.openxmlformats.org/officeDocument/2006/relationships/customXml" Target="../ink/ink382.xml"/><Relationship Id="rId142" Type="http://schemas.openxmlformats.org/officeDocument/2006/relationships/image" Target="../media/image168.png"/><Relationship Id="rId3" Type="http://schemas.openxmlformats.org/officeDocument/2006/relationships/image" Target="../media/image1.png"/><Relationship Id="rId12" Type="http://schemas.openxmlformats.org/officeDocument/2006/relationships/customXml" Target="../ink/ink327.xml"/><Relationship Id="rId17" Type="http://schemas.openxmlformats.org/officeDocument/2006/relationships/customXml" Target="../ink/ink330.xml"/><Relationship Id="rId25" Type="http://schemas.openxmlformats.org/officeDocument/2006/relationships/customXml" Target="../ink/ink334.xml"/><Relationship Id="rId33" Type="http://schemas.openxmlformats.org/officeDocument/2006/relationships/customXml" Target="../ink/ink338.xml"/><Relationship Id="rId38" Type="http://schemas.openxmlformats.org/officeDocument/2006/relationships/image" Target="../media/image72.png"/><Relationship Id="rId46" Type="http://schemas.openxmlformats.org/officeDocument/2006/relationships/image" Target="../media/image76.png"/><Relationship Id="rId59" Type="http://schemas.openxmlformats.org/officeDocument/2006/relationships/customXml" Target="../ink/ink351.xml"/><Relationship Id="rId67" Type="http://schemas.openxmlformats.org/officeDocument/2006/relationships/customXml" Target="../ink/ink355.xml"/><Relationship Id="rId103" Type="http://schemas.openxmlformats.org/officeDocument/2006/relationships/customXml" Target="../ink/ink373.xml"/><Relationship Id="rId108" Type="http://schemas.openxmlformats.org/officeDocument/2006/relationships/image" Target="../media/image1310.png"/><Relationship Id="rId116" Type="http://schemas.openxmlformats.org/officeDocument/2006/relationships/image" Target="../media/image1350.png"/><Relationship Id="rId124" Type="http://schemas.openxmlformats.org/officeDocument/2006/relationships/image" Target="../media/image1390.png"/><Relationship Id="rId129" Type="http://schemas.openxmlformats.org/officeDocument/2006/relationships/customXml" Target="../ink/ink386.xml"/><Relationship Id="rId137" Type="http://schemas.openxmlformats.org/officeDocument/2006/relationships/customXml" Target="../ink/ink390.xml"/><Relationship Id="rId20" Type="http://schemas.openxmlformats.org/officeDocument/2006/relationships/image" Target="../media/image13.png"/><Relationship Id="rId41" Type="http://schemas.openxmlformats.org/officeDocument/2006/relationships/customXml" Target="../ink/ink342.xml"/><Relationship Id="rId54" Type="http://schemas.openxmlformats.org/officeDocument/2006/relationships/image" Target="../media/image80.png"/><Relationship Id="rId62" Type="http://schemas.openxmlformats.org/officeDocument/2006/relationships/image" Target="../media/image84.png"/><Relationship Id="rId70" Type="http://schemas.openxmlformats.org/officeDocument/2006/relationships/image" Target="../media/image88.png"/><Relationship Id="rId75" Type="http://schemas.openxmlformats.org/officeDocument/2006/relationships/customXml" Target="../ink/ink359.xml"/><Relationship Id="rId83" Type="http://schemas.openxmlformats.org/officeDocument/2006/relationships/customXml" Target="../ink/ink363.xml"/><Relationship Id="rId88" Type="http://schemas.openxmlformats.org/officeDocument/2006/relationships/image" Target="../media/image1210.png"/><Relationship Id="rId91" Type="http://schemas.openxmlformats.org/officeDocument/2006/relationships/customXml" Target="../ink/ink367.xml"/><Relationship Id="rId96" Type="http://schemas.openxmlformats.org/officeDocument/2006/relationships/image" Target="../media/image1250.png"/><Relationship Id="rId111" Type="http://schemas.openxmlformats.org/officeDocument/2006/relationships/customXml" Target="../ink/ink377.xml"/><Relationship Id="rId132" Type="http://schemas.openxmlformats.org/officeDocument/2006/relationships/image" Target="../media/image1430.png"/><Relationship Id="rId140" Type="http://schemas.openxmlformats.org/officeDocument/2006/relationships/image" Target="../media/image147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1.xml"/><Relationship Id="rId15" Type="http://schemas.openxmlformats.org/officeDocument/2006/relationships/customXml" Target="../ink/ink329.xml"/><Relationship Id="rId23" Type="http://schemas.openxmlformats.org/officeDocument/2006/relationships/customXml" Target="../ink/ink333.xml"/><Relationship Id="rId28" Type="http://schemas.openxmlformats.org/officeDocument/2006/relationships/image" Target="../media/image19.png"/><Relationship Id="rId36" Type="http://schemas.openxmlformats.org/officeDocument/2006/relationships/image" Target="../media/image71.png"/><Relationship Id="rId49" Type="http://schemas.openxmlformats.org/officeDocument/2006/relationships/customXml" Target="../ink/ink346.xml"/><Relationship Id="rId57" Type="http://schemas.openxmlformats.org/officeDocument/2006/relationships/customXml" Target="../ink/ink350.xml"/><Relationship Id="rId106" Type="http://schemas.openxmlformats.org/officeDocument/2006/relationships/image" Target="../media/image1300.png"/><Relationship Id="rId114" Type="http://schemas.openxmlformats.org/officeDocument/2006/relationships/image" Target="../media/image1340.png"/><Relationship Id="rId119" Type="http://schemas.openxmlformats.org/officeDocument/2006/relationships/customXml" Target="../ink/ink381.xml"/><Relationship Id="rId127" Type="http://schemas.openxmlformats.org/officeDocument/2006/relationships/customXml" Target="../ink/ink385.xml"/><Relationship Id="rId10" Type="http://schemas.openxmlformats.org/officeDocument/2006/relationships/customXml" Target="../ink/ink325.xml"/><Relationship Id="rId31" Type="http://schemas.openxmlformats.org/officeDocument/2006/relationships/customXml" Target="../ink/ink337.xml"/><Relationship Id="rId44" Type="http://schemas.openxmlformats.org/officeDocument/2006/relationships/image" Target="../media/image75.png"/><Relationship Id="rId52" Type="http://schemas.openxmlformats.org/officeDocument/2006/relationships/image" Target="../media/image79.png"/><Relationship Id="rId60" Type="http://schemas.openxmlformats.org/officeDocument/2006/relationships/image" Target="../media/image83.png"/><Relationship Id="rId65" Type="http://schemas.openxmlformats.org/officeDocument/2006/relationships/customXml" Target="../ink/ink354.xml"/><Relationship Id="rId73" Type="http://schemas.openxmlformats.org/officeDocument/2006/relationships/customXml" Target="../ink/ink358.xml"/><Relationship Id="rId78" Type="http://schemas.openxmlformats.org/officeDocument/2006/relationships/image" Target="../media/image1160.png"/><Relationship Id="rId81" Type="http://schemas.openxmlformats.org/officeDocument/2006/relationships/customXml" Target="../ink/ink362.xml"/><Relationship Id="rId86" Type="http://schemas.openxmlformats.org/officeDocument/2006/relationships/image" Target="../media/image1200.png"/><Relationship Id="rId94" Type="http://schemas.openxmlformats.org/officeDocument/2006/relationships/image" Target="../media/image1240.png"/><Relationship Id="rId99" Type="http://schemas.openxmlformats.org/officeDocument/2006/relationships/customXml" Target="../ink/ink371.xml"/><Relationship Id="rId101" Type="http://schemas.openxmlformats.org/officeDocument/2006/relationships/customXml" Target="../ink/ink372.xml"/><Relationship Id="rId122" Type="http://schemas.openxmlformats.org/officeDocument/2006/relationships/image" Target="../media/image1380.png"/><Relationship Id="rId130" Type="http://schemas.openxmlformats.org/officeDocument/2006/relationships/image" Target="../media/image1420.png"/><Relationship Id="rId135" Type="http://schemas.openxmlformats.org/officeDocument/2006/relationships/customXml" Target="../ink/ink389.xml"/><Relationship Id="rId4" Type="http://schemas.openxmlformats.org/officeDocument/2006/relationships/customXml" Target="../ink/ink320.xml"/><Relationship Id="rId9" Type="http://schemas.openxmlformats.org/officeDocument/2006/relationships/customXml" Target="../ink/ink324.xml"/><Relationship Id="rId13" Type="http://schemas.openxmlformats.org/officeDocument/2006/relationships/customXml" Target="../ink/ink328.xml"/><Relationship Id="rId18" Type="http://schemas.openxmlformats.org/officeDocument/2006/relationships/image" Target="../media/image12.png"/><Relationship Id="rId39" Type="http://schemas.openxmlformats.org/officeDocument/2006/relationships/customXml" Target="../ink/ink341.xml"/><Relationship Id="rId109" Type="http://schemas.openxmlformats.org/officeDocument/2006/relationships/customXml" Target="../ink/ink376.xml"/><Relationship Id="rId34" Type="http://schemas.openxmlformats.org/officeDocument/2006/relationships/image" Target="../media/image70.png"/><Relationship Id="rId50" Type="http://schemas.openxmlformats.org/officeDocument/2006/relationships/image" Target="../media/image78.png"/><Relationship Id="rId55" Type="http://schemas.openxmlformats.org/officeDocument/2006/relationships/customXml" Target="../ink/ink349.xml"/><Relationship Id="rId76" Type="http://schemas.openxmlformats.org/officeDocument/2006/relationships/image" Target="../media/image1150.png"/><Relationship Id="rId97" Type="http://schemas.openxmlformats.org/officeDocument/2006/relationships/customXml" Target="../ink/ink370.xml"/><Relationship Id="rId104" Type="http://schemas.openxmlformats.org/officeDocument/2006/relationships/image" Target="../media/image1290.png"/><Relationship Id="rId120" Type="http://schemas.openxmlformats.org/officeDocument/2006/relationships/image" Target="../media/image1370.png"/><Relationship Id="rId125" Type="http://schemas.openxmlformats.org/officeDocument/2006/relationships/customXml" Target="../ink/ink384.xml"/><Relationship Id="rId141" Type="http://schemas.openxmlformats.org/officeDocument/2006/relationships/customXml" Target="../ink/ink392.xml"/><Relationship Id="rId7" Type="http://schemas.openxmlformats.org/officeDocument/2006/relationships/customXml" Target="../ink/ink322.xml"/><Relationship Id="rId71" Type="http://schemas.openxmlformats.org/officeDocument/2006/relationships/customXml" Target="../ink/ink357.xml"/><Relationship Id="rId92" Type="http://schemas.openxmlformats.org/officeDocument/2006/relationships/image" Target="../media/image1230.png"/><Relationship Id="rId2" Type="http://schemas.openxmlformats.org/officeDocument/2006/relationships/customXml" Target="../ink/ink319.xml"/><Relationship Id="rId29" Type="http://schemas.openxmlformats.org/officeDocument/2006/relationships/customXml" Target="../ink/ink336.xml"/><Relationship Id="rId24" Type="http://schemas.openxmlformats.org/officeDocument/2006/relationships/image" Target="../media/image15.png"/><Relationship Id="rId40" Type="http://schemas.openxmlformats.org/officeDocument/2006/relationships/image" Target="../media/image73.png"/><Relationship Id="rId45" Type="http://schemas.openxmlformats.org/officeDocument/2006/relationships/customXml" Target="../ink/ink344.xml"/><Relationship Id="rId66" Type="http://schemas.openxmlformats.org/officeDocument/2006/relationships/image" Target="../media/image86.png"/><Relationship Id="rId87" Type="http://schemas.openxmlformats.org/officeDocument/2006/relationships/customXml" Target="../ink/ink365.xml"/><Relationship Id="rId110" Type="http://schemas.openxmlformats.org/officeDocument/2006/relationships/image" Target="../media/image1320.png"/><Relationship Id="rId115" Type="http://schemas.openxmlformats.org/officeDocument/2006/relationships/customXml" Target="../ink/ink379.xml"/><Relationship Id="rId131" Type="http://schemas.openxmlformats.org/officeDocument/2006/relationships/customXml" Target="../ink/ink387.xml"/><Relationship Id="rId136" Type="http://schemas.openxmlformats.org/officeDocument/2006/relationships/image" Target="../media/image1450.png"/><Relationship Id="rId61" Type="http://schemas.openxmlformats.org/officeDocument/2006/relationships/customXml" Target="../ink/ink352.xml"/><Relationship Id="rId82" Type="http://schemas.openxmlformats.org/officeDocument/2006/relationships/image" Target="../media/image1180.png"/><Relationship Id="rId19" Type="http://schemas.openxmlformats.org/officeDocument/2006/relationships/customXml" Target="../ink/ink331.xml"/><Relationship Id="rId14" Type="http://schemas.openxmlformats.org/officeDocument/2006/relationships/image" Target="../media/image3.png"/><Relationship Id="rId30" Type="http://schemas.openxmlformats.org/officeDocument/2006/relationships/image" Target="../media/image20.png"/><Relationship Id="rId35" Type="http://schemas.openxmlformats.org/officeDocument/2006/relationships/customXml" Target="../ink/ink339.xml"/><Relationship Id="rId56" Type="http://schemas.openxmlformats.org/officeDocument/2006/relationships/image" Target="../media/image81.png"/><Relationship Id="rId77" Type="http://schemas.openxmlformats.org/officeDocument/2006/relationships/customXml" Target="../ink/ink360.xml"/><Relationship Id="rId100" Type="http://schemas.openxmlformats.org/officeDocument/2006/relationships/image" Target="../media/image1270.png"/><Relationship Id="rId105" Type="http://schemas.openxmlformats.org/officeDocument/2006/relationships/customXml" Target="../ink/ink374.xml"/><Relationship Id="rId126" Type="http://schemas.openxmlformats.org/officeDocument/2006/relationships/image" Target="../media/image140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6.png"/><Relationship Id="rId21" Type="http://schemas.openxmlformats.org/officeDocument/2006/relationships/customXml" Target="../ink/ink405.xml"/><Relationship Id="rId42" Type="http://schemas.openxmlformats.org/officeDocument/2006/relationships/image" Target="../media/image184.png"/><Relationship Id="rId47" Type="http://schemas.openxmlformats.org/officeDocument/2006/relationships/customXml" Target="../ink/ink418.xml"/><Relationship Id="rId63" Type="http://schemas.openxmlformats.org/officeDocument/2006/relationships/customXml" Target="../ink/ink426.xml"/><Relationship Id="rId68" Type="http://schemas.openxmlformats.org/officeDocument/2006/relationships/image" Target="../media/image197.png"/><Relationship Id="rId84" Type="http://schemas.openxmlformats.org/officeDocument/2006/relationships/image" Target="../media/image129.png"/><Relationship Id="rId89" Type="http://schemas.openxmlformats.org/officeDocument/2006/relationships/customXml" Target="../ink/ink440.xml"/><Relationship Id="rId112" Type="http://schemas.openxmlformats.org/officeDocument/2006/relationships/image" Target="../media/image204.png"/><Relationship Id="rId2" Type="http://schemas.openxmlformats.org/officeDocument/2006/relationships/customXml" Target="../ink/ink393.xml"/><Relationship Id="rId16" Type="http://schemas.openxmlformats.org/officeDocument/2006/relationships/image" Target="../media/image171.png"/><Relationship Id="rId29" Type="http://schemas.openxmlformats.org/officeDocument/2006/relationships/customXml" Target="../ink/ink409.xml"/><Relationship Id="rId107" Type="http://schemas.openxmlformats.org/officeDocument/2006/relationships/customXml" Target="../ink/ink456.xml"/><Relationship Id="rId11" Type="http://schemas.openxmlformats.org/officeDocument/2006/relationships/customXml" Target="../ink/ink400.xml"/><Relationship Id="rId24" Type="http://schemas.openxmlformats.org/officeDocument/2006/relationships/image" Target="../media/image175.png"/><Relationship Id="rId32" Type="http://schemas.openxmlformats.org/officeDocument/2006/relationships/image" Target="../media/image179.png"/><Relationship Id="rId37" Type="http://schemas.openxmlformats.org/officeDocument/2006/relationships/customXml" Target="../ink/ink413.xml"/><Relationship Id="rId40" Type="http://schemas.openxmlformats.org/officeDocument/2006/relationships/image" Target="../media/image183.png"/><Relationship Id="rId45" Type="http://schemas.openxmlformats.org/officeDocument/2006/relationships/customXml" Target="../ink/ink417.xml"/><Relationship Id="rId53" Type="http://schemas.openxmlformats.org/officeDocument/2006/relationships/customXml" Target="../ink/ink421.xml"/><Relationship Id="rId58" Type="http://schemas.openxmlformats.org/officeDocument/2006/relationships/image" Target="../media/image192.png"/><Relationship Id="rId66" Type="http://schemas.openxmlformats.org/officeDocument/2006/relationships/image" Target="../media/image196.png"/><Relationship Id="rId74" Type="http://schemas.openxmlformats.org/officeDocument/2006/relationships/image" Target="../media/image200.png"/><Relationship Id="rId79" Type="http://schemas.openxmlformats.org/officeDocument/2006/relationships/customXml" Target="../ink/ink434.xml"/><Relationship Id="rId87" Type="http://schemas.openxmlformats.org/officeDocument/2006/relationships/customXml" Target="../ink/ink438.xml"/><Relationship Id="rId102" Type="http://schemas.openxmlformats.org/officeDocument/2006/relationships/customXml" Target="../ink/ink453.xml"/><Relationship Id="rId110" Type="http://schemas.openxmlformats.org/officeDocument/2006/relationships/customXml" Target="../ink/ink459.xml"/><Relationship Id="rId5" Type="http://schemas.openxmlformats.org/officeDocument/2006/relationships/customXml" Target="../ink/ink395.xml"/><Relationship Id="rId61" Type="http://schemas.openxmlformats.org/officeDocument/2006/relationships/customXml" Target="../ink/ink425.xml"/><Relationship Id="rId82" Type="http://schemas.openxmlformats.org/officeDocument/2006/relationships/image" Target="../media/image128.png"/><Relationship Id="rId90" Type="http://schemas.openxmlformats.org/officeDocument/2006/relationships/customXml" Target="../ink/ink441.xml"/><Relationship Id="rId95" Type="http://schemas.openxmlformats.org/officeDocument/2006/relationships/customXml" Target="../ink/ink446.xml"/><Relationship Id="rId19" Type="http://schemas.openxmlformats.org/officeDocument/2006/relationships/customXml" Target="../ink/ink404.xml"/><Relationship Id="rId14" Type="http://schemas.openxmlformats.org/officeDocument/2006/relationships/image" Target="../media/image170.png"/><Relationship Id="rId22" Type="http://schemas.openxmlformats.org/officeDocument/2006/relationships/image" Target="../media/image174.png"/><Relationship Id="rId27" Type="http://schemas.openxmlformats.org/officeDocument/2006/relationships/customXml" Target="../ink/ink408.xml"/><Relationship Id="rId30" Type="http://schemas.openxmlformats.org/officeDocument/2006/relationships/image" Target="../media/image178.png"/><Relationship Id="rId35" Type="http://schemas.openxmlformats.org/officeDocument/2006/relationships/customXml" Target="../ink/ink412.xml"/><Relationship Id="rId43" Type="http://schemas.openxmlformats.org/officeDocument/2006/relationships/customXml" Target="../ink/ink416.xml"/><Relationship Id="rId48" Type="http://schemas.openxmlformats.org/officeDocument/2006/relationships/image" Target="../media/image187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429.xml"/><Relationship Id="rId77" Type="http://schemas.openxmlformats.org/officeDocument/2006/relationships/customXml" Target="../ink/ink433.xml"/><Relationship Id="rId100" Type="http://schemas.openxmlformats.org/officeDocument/2006/relationships/customXml" Target="../ink/ink451.xml"/><Relationship Id="rId105" Type="http://schemas.openxmlformats.org/officeDocument/2006/relationships/image" Target="../media/image203.png"/><Relationship Id="rId113" Type="http://schemas.openxmlformats.org/officeDocument/2006/relationships/customXml" Target="../ink/ink461.xml"/><Relationship Id="rId8" Type="http://schemas.openxmlformats.org/officeDocument/2006/relationships/customXml" Target="../ink/ink397.xml"/><Relationship Id="rId51" Type="http://schemas.openxmlformats.org/officeDocument/2006/relationships/customXml" Target="../ink/ink420.xml"/><Relationship Id="rId72" Type="http://schemas.openxmlformats.org/officeDocument/2006/relationships/image" Target="../media/image199.png"/><Relationship Id="rId80" Type="http://schemas.openxmlformats.org/officeDocument/2006/relationships/image" Target="../media/image127.png"/><Relationship Id="rId85" Type="http://schemas.openxmlformats.org/officeDocument/2006/relationships/customXml" Target="../ink/ink437.xml"/><Relationship Id="rId93" Type="http://schemas.openxmlformats.org/officeDocument/2006/relationships/customXml" Target="../ink/ink444.xml"/><Relationship Id="rId98" Type="http://schemas.openxmlformats.org/officeDocument/2006/relationships/customXml" Target="../ink/ink449.xml"/><Relationship Id="rId3" Type="http://schemas.openxmlformats.org/officeDocument/2006/relationships/image" Target="../media/image114.png"/><Relationship Id="rId12" Type="http://schemas.openxmlformats.org/officeDocument/2006/relationships/image" Target="../media/image169.png"/><Relationship Id="rId17" Type="http://schemas.openxmlformats.org/officeDocument/2006/relationships/customXml" Target="../ink/ink403.xml"/><Relationship Id="rId25" Type="http://schemas.openxmlformats.org/officeDocument/2006/relationships/customXml" Target="../ink/ink407.xml"/><Relationship Id="rId33" Type="http://schemas.openxmlformats.org/officeDocument/2006/relationships/customXml" Target="../ink/ink411.xml"/><Relationship Id="rId38" Type="http://schemas.openxmlformats.org/officeDocument/2006/relationships/image" Target="../media/image182.png"/><Relationship Id="rId46" Type="http://schemas.openxmlformats.org/officeDocument/2006/relationships/image" Target="../media/image186.png"/><Relationship Id="rId59" Type="http://schemas.openxmlformats.org/officeDocument/2006/relationships/customXml" Target="../ink/ink424.xml"/><Relationship Id="rId67" Type="http://schemas.openxmlformats.org/officeDocument/2006/relationships/customXml" Target="../ink/ink428.xml"/><Relationship Id="rId103" Type="http://schemas.openxmlformats.org/officeDocument/2006/relationships/image" Target="../media/image202.png"/><Relationship Id="rId108" Type="http://schemas.openxmlformats.org/officeDocument/2006/relationships/customXml" Target="../ink/ink457.xml"/><Relationship Id="rId20" Type="http://schemas.openxmlformats.org/officeDocument/2006/relationships/image" Target="../media/image173.png"/><Relationship Id="rId41" Type="http://schemas.openxmlformats.org/officeDocument/2006/relationships/customXml" Target="../ink/ink415.xml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432.xml"/><Relationship Id="rId83" Type="http://schemas.openxmlformats.org/officeDocument/2006/relationships/customXml" Target="../ink/ink436.xml"/><Relationship Id="rId88" Type="http://schemas.openxmlformats.org/officeDocument/2006/relationships/customXml" Target="../ink/ink439.xml"/><Relationship Id="rId91" Type="http://schemas.openxmlformats.org/officeDocument/2006/relationships/customXml" Target="../ink/ink442.xml"/><Relationship Id="rId96" Type="http://schemas.openxmlformats.org/officeDocument/2006/relationships/customXml" Target="../ink/ink447.xml"/><Relationship Id="rId111" Type="http://schemas.openxmlformats.org/officeDocument/2006/relationships/customXml" Target="../ink/ink4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5" Type="http://schemas.openxmlformats.org/officeDocument/2006/relationships/customXml" Target="../ink/ink402.xml"/><Relationship Id="rId23" Type="http://schemas.openxmlformats.org/officeDocument/2006/relationships/customXml" Target="../ink/ink406.xml"/><Relationship Id="rId28" Type="http://schemas.openxmlformats.org/officeDocument/2006/relationships/image" Target="../media/image177.png"/><Relationship Id="rId36" Type="http://schemas.openxmlformats.org/officeDocument/2006/relationships/image" Target="../media/image181.png"/><Relationship Id="rId49" Type="http://schemas.openxmlformats.org/officeDocument/2006/relationships/customXml" Target="../ink/ink419.xml"/><Relationship Id="rId57" Type="http://schemas.openxmlformats.org/officeDocument/2006/relationships/customXml" Target="../ink/ink423.xml"/><Relationship Id="rId106" Type="http://schemas.openxmlformats.org/officeDocument/2006/relationships/customXml" Target="../ink/ink455.xml"/><Relationship Id="rId114" Type="http://schemas.openxmlformats.org/officeDocument/2006/relationships/image" Target="../media/image205.png"/><Relationship Id="rId10" Type="http://schemas.openxmlformats.org/officeDocument/2006/relationships/customXml" Target="../ink/ink399.xml"/><Relationship Id="rId31" Type="http://schemas.openxmlformats.org/officeDocument/2006/relationships/customXml" Target="../ink/ink410.xml"/><Relationship Id="rId44" Type="http://schemas.openxmlformats.org/officeDocument/2006/relationships/image" Target="../media/image185.png"/><Relationship Id="rId52" Type="http://schemas.openxmlformats.org/officeDocument/2006/relationships/image" Target="../media/image189.png"/><Relationship Id="rId60" Type="http://schemas.openxmlformats.org/officeDocument/2006/relationships/image" Target="../media/image193.png"/><Relationship Id="rId65" Type="http://schemas.openxmlformats.org/officeDocument/2006/relationships/customXml" Target="../ink/ink427.xml"/><Relationship Id="rId73" Type="http://schemas.openxmlformats.org/officeDocument/2006/relationships/customXml" Target="../ink/ink431.xml"/><Relationship Id="rId78" Type="http://schemas.openxmlformats.org/officeDocument/2006/relationships/image" Target="../media/image126.png"/><Relationship Id="rId81" Type="http://schemas.openxmlformats.org/officeDocument/2006/relationships/customXml" Target="../ink/ink435.xml"/><Relationship Id="rId86" Type="http://schemas.openxmlformats.org/officeDocument/2006/relationships/image" Target="../media/image130.png"/><Relationship Id="rId94" Type="http://schemas.openxmlformats.org/officeDocument/2006/relationships/customXml" Target="../ink/ink445.xml"/><Relationship Id="rId99" Type="http://schemas.openxmlformats.org/officeDocument/2006/relationships/customXml" Target="../ink/ink450.xml"/><Relationship Id="rId101" Type="http://schemas.openxmlformats.org/officeDocument/2006/relationships/customXml" Target="../ink/ink452.xml"/><Relationship Id="rId4" Type="http://schemas.openxmlformats.org/officeDocument/2006/relationships/customXml" Target="../ink/ink394.xml"/><Relationship Id="rId9" Type="http://schemas.openxmlformats.org/officeDocument/2006/relationships/customXml" Target="../ink/ink398.xml"/><Relationship Id="rId13" Type="http://schemas.openxmlformats.org/officeDocument/2006/relationships/customXml" Target="../ink/ink401.xml"/><Relationship Id="rId18" Type="http://schemas.openxmlformats.org/officeDocument/2006/relationships/image" Target="../media/image172.png"/><Relationship Id="rId39" Type="http://schemas.openxmlformats.org/officeDocument/2006/relationships/customXml" Target="../ink/ink414.xml"/><Relationship Id="rId109" Type="http://schemas.openxmlformats.org/officeDocument/2006/relationships/customXml" Target="../ink/ink458.xml"/><Relationship Id="rId34" Type="http://schemas.openxmlformats.org/officeDocument/2006/relationships/image" Target="../media/image180.png"/><Relationship Id="rId50" Type="http://schemas.openxmlformats.org/officeDocument/2006/relationships/image" Target="../media/image188.png"/><Relationship Id="rId55" Type="http://schemas.openxmlformats.org/officeDocument/2006/relationships/customXml" Target="../ink/ink422.xml"/><Relationship Id="rId76" Type="http://schemas.openxmlformats.org/officeDocument/2006/relationships/image" Target="../media/image201.png"/><Relationship Id="rId97" Type="http://schemas.openxmlformats.org/officeDocument/2006/relationships/customXml" Target="../ink/ink448.xml"/><Relationship Id="rId104" Type="http://schemas.openxmlformats.org/officeDocument/2006/relationships/customXml" Target="../ink/ink454.xml"/><Relationship Id="rId7" Type="http://schemas.openxmlformats.org/officeDocument/2006/relationships/customXml" Target="../ink/ink396.xml"/><Relationship Id="rId71" Type="http://schemas.openxmlformats.org/officeDocument/2006/relationships/customXml" Target="../ink/ink430.xml"/><Relationship Id="rId92" Type="http://schemas.openxmlformats.org/officeDocument/2006/relationships/customXml" Target="../ink/ink44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8.xml"/><Relationship Id="rId18" Type="http://schemas.openxmlformats.org/officeDocument/2006/relationships/image" Target="../media/image151.png"/><Relationship Id="rId26" Type="http://schemas.openxmlformats.org/officeDocument/2006/relationships/image" Target="../media/image155.png"/><Relationship Id="rId39" Type="http://schemas.openxmlformats.org/officeDocument/2006/relationships/customXml" Target="../ink/ink481.xml"/><Relationship Id="rId21" Type="http://schemas.openxmlformats.org/officeDocument/2006/relationships/customXml" Target="../ink/ink472.xml"/><Relationship Id="rId34" Type="http://schemas.openxmlformats.org/officeDocument/2006/relationships/image" Target="../media/image126.png"/><Relationship Id="rId42" Type="http://schemas.openxmlformats.org/officeDocument/2006/relationships/image" Target="../media/image130.png"/><Relationship Id="rId47" Type="http://schemas.openxmlformats.org/officeDocument/2006/relationships/customXml" Target="../ink/ink485.xml"/><Relationship Id="rId50" Type="http://schemas.openxmlformats.org/officeDocument/2006/relationships/customXml" Target="../ink/ink488.xml"/><Relationship Id="rId55" Type="http://schemas.openxmlformats.org/officeDocument/2006/relationships/customXml" Target="../ink/ink493.xml"/><Relationship Id="rId7" Type="http://schemas.openxmlformats.org/officeDocument/2006/relationships/customXml" Target="../ink/ink465.xml"/><Relationship Id="rId2" Type="http://schemas.openxmlformats.org/officeDocument/2006/relationships/customXml" Target="../ink/ink462.xml"/><Relationship Id="rId16" Type="http://schemas.openxmlformats.org/officeDocument/2006/relationships/image" Target="../media/image206.png"/><Relationship Id="rId20" Type="http://schemas.openxmlformats.org/officeDocument/2006/relationships/image" Target="../media/image152.png"/><Relationship Id="rId29" Type="http://schemas.openxmlformats.org/officeDocument/2006/relationships/customXml" Target="../ink/ink476.xml"/><Relationship Id="rId41" Type="http://schemas.openxmlformats.org/officeDocument/2006/relationships/customXml" Target="../ink/ink482.xml"/><Relationship Id="rId54" Type="http://schemas.openxmlformats.org/officeDocument/2006/relationships/customXml" Target="../ink/ink49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customXml" Target="../ink/ink467.xml"/><Relationship Id="rId24" Type="http://schemas.openxmlformats.org/officeDocument/2006/relationships/image" Target="../media/image154.png"/><Relationship Id="rId32" Type="http://schemas.openxmlformats.org/officeDocument/2006/relationships/image" Target="../media/image158.png"/><Relationship Id="rId37" Type="http://schemas.openxmlformats.org/officeDocument/2006/relationships/customXml" Target="../ink/ink480.xml"/><Relationship Id="rId40" Type="http://schemas.openxmlformats.org/officeDocument/2006/relationships/image" Target="../media/image129.png"/><Relationship Id="rId45" Type="http://schemas.openxmlformats.org/officeDocument/2006/relationships/customXml" Target="../ink/ink484.xml"/><Relationship Id="rId53" Type="http://schemas.openxmlformats.org/officeDocument/2006/relationships/customXml" Target="../ink/ink491.xml"/><Relationship Id="rId58" Type="http://schemas.openxmlformats.org/officeDocument/2006/relationships/customXml" Target="../ink/ink495.xml"/><Relationship Id="rId5" Type="http://schemas.openxmlformats.org/officeDocument/2006/relationships/customXml" Target="../ink/ink464.xml"/><Relationship Id="rId15" Type="http://schemas.openxmlformats.org/officeDocument/2006/relationships/customXml" Target="../ink/ink469.xml"/><Relationship Id="rId23" Type="http://schemas.openxmlformats.org/officeDocument/2006/relationships/customXml" Target="../ink/ink473.xml"/><Relationship Id="rId28" Type="http://schemas.openxmlformats.org/officeDocument/2006/relationships/image" Target="../media/image156.png"/><Relationship Id="rId36" Type="http://schemas.openxmlformats.org/officeDocument/2006/relationships/image" Target="../media/image127.png"/><Relationship Id="rId49" Type="http://schemas.openxmlformats.org/officeDocument/2006/relationships/customXml" Target="../ink/ink487.xml"/><Relationship Id="rId57" Type="http://schemas.openxmlformats.org/officeDocument/2006/relationships/image" Target="../media/image208.png"/><Relationship Id="rId61" Type="http://schemas.openxmlformats.org/officeDocument/2006/relationships/image" Target="../media/image210.png"/><Relationship Id="rId10" Type="http://schemas.openxmlformats.org/officeDocument/2006/relationships/image" Target="../media/image139.png"/><Relationship Id="rId19" Type="http://schemas.openxmlformats.org/officeDocument/2006/relationships/customXml" Target="../ink/ink471.xml"/><Relationship Id="rId31" Type="http://schemas.openxmlformats.org/officeDocument/2006/relationships/customXml" Target="../ink/ink477.xml"/><Relationship Id="rId44" Type="http://schemas.openxmlformats.org/officeDocument/2006/relationships/image" Target="../media/image133.png"/><Relationship Id="rId52" Type="http://schemas.openxmlformats.org/officeDocument/2006/relationships/customXml" Target="../ink/ink490.xml"/><Relationship Id="rId60" Type="http://schemas.openxmlformats.org/officeDocument/2006/relationships/customXml" Target="../ink/ink496.xml"/><Relationship Id="rId4" Type="http://schemas.openxmlformats.org/officeDocument/2006/relationships/customXml" Target="../ink/ink463.xml"/><Relationship Id="rId9" Type="http://schemas.openxmlformats.org/officeDocument/2006/relationships/customXml" Target="../ink/ink466.xml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Relationship Id="rId27" Type="http://schemas.openxmlformats.org/officeDocument/2006/relationships/customXml" Target="../ink/ink475.xml"/><Relationship Id="rId30" Type="http://schemas.openxmlformats.org/officeDocument/2006/relationships/image" Target="../media/image157.png"/><Relationship Id="rId35" Type="http://schemas.openxmlformats.org/officeDocument/2006/relationships/customXml" Target="../ink/ink479.xml"/><Relationship Id="rId43" Type="http://schemas.openxmlformats.org/officeDocument/2006/relationships/customXml" Target="../ink/ink483.xml"/><Relationship Id="rId48" Type="http://schemas.openxmlformats.org/officeDocument/2006/relationships/customXml" Target="../ink/ink486.xml"/><Relationship Id="rId56" Type="http://schemas.openxmlformats.org/officeDocument/2006/relationships/customXml" Target="../ink/ink494.xml"/><Relationship Id="rId8" Type="http://schemas.openxmlformats.org/officeDocument/2006/relationships/image" Target="../media/image1381.png"/><Relationship Id="rId51" Type="http://schemas.openxmlformats.org/officeDocument/2006/relationships/customXml" Target="../ink/ink489.xml"/><Relationship Id="rId3" Type="http://schemas.openxmlformats.org/officeDocument/2006/relationships/image" Target="../media/image114.png"/><Relationship Id="rId12" Type="http://schemas.openxmlformats.org/officeDocument/2006/relationships/image" Target="../media/image144.png"/><Relationship Id="rId17" Type="http://schemas.openxmlformats.org/officeDocument/2006/relationships/customXml" Target="../ink/ink470.xml"/><Relationship Id="rId25" Type="http://schemas.openxmlformats.org/officeDocument/2006/relationships/customXml" Target="../ink/ink474.xml"/><Relationship Id="rId33" Type="http://schemas.openxmlformats.org/officeDocument/2006/relationships/customXml" Target="../ink/ink478.xml"/><Relationship Id="rId38" Type="http://schemas.openxmlformats.org/officeDocument/2006/relationships/image" Target="../media/image128.png"/><Relationship Id="rId46" Type="http://schemas.openxmlformats.org/officeDocument/2006/relationships/image" Target="../media/image207.png"/><Relationship Id="rId59" Type="http://schemas.openxmlformats.org/officeDocument/2006/relationships/image" Target="../media/image2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759969" y="2457688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329" y="2422048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14:cNvPr>
              <p14:cNvContentPartPr/>
              <p14:nvPr/>
            </p14:nvContentPartPr>
            <p14:xfrm>
              <a:off x="3137432" y="619027"/>
              <a:ext cx="882783" cy="825714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429" y="583032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14:cNvPr>
              <p14:cNvContentPartPr/>
              <p14:nvPr/>
            </p14:nvContentPartPr>
            <p14:xfrm>
              <a:off x="6409849" y="1999971"/>
              <a:ext cx="882783" cy="825714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3846" y="19639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14:cNvPr>
              <p14:cNvContentPartPr/>
              <p14:nvPr/>
            </p14:nvContentPartPr>
            <p14:xfrm>
              <a:off x="3053143" y="1999971"/>
              <a:ext cx="882783" cy="825714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140" y="19639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14:cNvPr>
              <p14:cNvContentPartPr/>
              <p14:nvPr/>
            </p14:nvContentPartPr>
            <p14:xfrm>
              <a:off x="4682918" y="1999971"/>
              <a:ext cx="882783" cy="825714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915" y="19639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48484D86-6866-4546-87B7-9333EAA25899}"/>
                  </a:ext>
                </a:extLst>
              </p14:cNvPr>
              <p14:cNvContentPartPr/>
              <p14:nvPr/>
            </p14:nvContentPartPr>
            <p14:xfrm>
              <a:off x="8136780" y="1999971"/>
              <a:ext cx="882783" cy="825714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48484D86-6866-4546-87B7-9333EAA25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0777" y="19639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10331543" y="2457688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5903" y="2422048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CD53389-18BE-4B56-9B9E-FC85B2CFE038}"/>
                  </a:ext>
                </a:extLst>
              </p14:cNvPr>
              <p14:cNvContentPartPr/>
              <p14:nvPr/>
            </p14:nvContentPartPr>
            <p14:xfrm>
              <a:off x="7319630" y="619027"/>
              <a:ext cx="882783" cy="825714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CD53389-18BE-4B56-9B9E-FC85B2CFE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3627" y="583032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6CF1B69-A103-4513-AC07-E5C6319EBB1D}"/>
                  </a:ext>
                </a:extLst>
              </p14:cNvPr>
              <p14:cNvContentPartPr/>
              <p14:nvPr/>
            </p14:nvContentPartPr>
            <p14:xfrm>
              <a:off x="5228531" y="607347"/>
              <a:ext cx="882783" cy="825714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6CF1B69-A103-4513-AC07-E5C6319EB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2528" y="571352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14:cNvPr>
              <p14:cNvContentPartPr/>
              <p14:nvPr/>
            </p14:nvContentPartPr>
            <p14:xfrm>
              <a:off x="6409849" y="3342671"/>
              <a:ext cx="882783" cy="825714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3846" y="33066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14:cNvPr>
              <p14:cNvContentPartPr/>
              <p14:nvPr/>
            </p14:nvContentPartPr>
            <p14:xfrm>
              <a:off x="3053143" y="3342671"/>
              <a:ext cx="882783" cy="825714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140" y="33066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14:cNvPr>
              <p14:cNvContentPartPr/>
              <p14:nvPr/>
            </p14:nvContentPartPr>
            <p14:xfrm>
              <a:off x="4682918" y="3342671"/>
              <a:ext cx="882783" cy="825714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915" y="33066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F5CD446D-73EB-44B2-9EE8-12A74D7777D2}"/>
                  </a:ext>
                </a:extLst>
              </p14:cNvPr>
              <p14:cNvContentPartPr/>
              <p14:nvPr/>
            </p14:nvContentPartPr>
            <p14:xfrm>
              <a:off x="8136780" y="3342671"/>
              <a:ext cx="882783" cy="825714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F5CD446D-73EB-44B2-9EE8-12A74D777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0777" y="33066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14:cNvPr>
              <p14:cNvContentPartPr/>
              <p14:nvPr/>
            </p14:nvContentPartPr>
            <p14:xfrm>
              <a:off x="5516038" y="4739575"/>
              <a:ext cx="882783" cy="825714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0035" y="47035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14:cNvPr>
              <p14:cNvContentPartPr/>
              <p14:nvPr/>
            </p14:nvContentPartPr>
            <p14:xfrm>
              <a:off x="2159332" y="4739575"/>
              <a:ext cx="882783" cy="825714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3329" y="47035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14:cNvPr>
              <p14:cNvContentPartPr/>
              <p14:nvPr/>
            </p14:nvContentPartPr>
            <p14:xfrm>
              <a:off x="3789107" y="4739575"/>
              <a:ext cx="882783" cy="825714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104" y="47035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14:cNvPr>
              <p14:cNvContentPartPr/>
              <p14:nvPr/>
            </p14:nvContentPartPr>
            <p14:xfrm>
              <a:off x="7242969" y="4739575"/>
              <a:ext cx="882783" cy="825714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6966" y="47035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BB20B0F-D00D-4ED5-95F5-D1A6E586E780}"/>
                  </a:ext>
                </a:extLst>
              </p14:cNvPr>
              <p14:cNvContentPartPr/>
              <p14:nvPr/>
            </p14:nvContentPartPr>
            <p14:xfrm>
              <a:off x="8882215" y="4677061"/>
              <a:ext cx="882783" cy="825714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BB20B0F-D00D-4ED5-95F5-D1A6E586E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6212" y="464106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10559999" y="2671375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24002" y="2635378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5C38FD49-11EB-4877-B82E-273DCC4B5E80}"/>
                  </a:ext>
                </a:extLst>
              </p14:cNvPr>
              <p14:cNvContentPartPr/>
              <p14:nvPr/>
            </p14:nvContentPartPr>
            <p14:xfrm>
              <a:off x="10696160" y="5168807"/>
              <a:ext cx="882783" cy="825714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5C38FD49-11EB-4877-B82E-273DCC4B5E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60157" y="5132812"/>
                <a:ext cx="954428" cy="8973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55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1174582" y="2660333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572" y="2624322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14:cNvPr>
              <p14:cNvContentPartPr/>
              <p14:nvPr/>
            </p14:nvContentPartPr>
            <p14:xfrm>
              <a:off x="5409254" y="442603"/>
              <a:ext cx="882783" cy="825714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3266" y="406608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14:cNvPr>
              <p14:cNvContentPartPr/>
              <p14:nvPr/>
            </p14:nvContentPartPr>
            <p14:xfrm>
              <a:off x="7147214" y="1845661"/>
              <a:ext cx="882783" cy="825714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1226" y="1809666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14:cNvPr>
              <p14:cNvContentPartPr/>
              <p14:nvPr/>
            </p14:nvContentPartPr>
            <p14:xfrm>
              <a:off x="3790508" y="1845661"/>
              <a:ext cx="882783" cy="825714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4520" y="1809666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14:cNvPr>
              <p14:cNvContentPartPr/>
              <p14:nvPr/>
            </p14:nvContentPartPr>
            <p14:xfrm>
              <a:off x="5420283" y="1845661"/>
              <a:ext cx="882783" cy="825714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95" y="1809666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48484D86-6866-4546-87B7-9333EAA25899}"/>
                  </a:ext>
                </a:extLst>
              </p14:cNvPr>
              <p14:cNvContentPartPr/>
              <p14:nvPr/>
            </p14:nvContentPartPr>
            <p14:xfrm>
              <a:off x="4791137" y="4369226"/>
              <a:ext cx="882783" cy="825714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48484D86-6866-4546-87B7-9333EAA25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5149" y="4333231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9753155" y="2861398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7145" y="2825387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CD53389-18BE-4B56-9B9E-FC85B2CFE038}"/>
                  </a:ext>
                </a:extLst>
              </p14:cNvPr>
              <p14:cNvContentPartPr/>
              <p14:nvPr/>
            </p14:nvContentPartPr>
            <p14:xfrm>
              <a:off x="6253403" y="4377333"/>
              <a:ext cx="882783" cy="825714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CD53389-18BE-4B56-9B9E-FC85B2CFE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7415" y="4341338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14:cNvPr>
              <p14:cNvContentPartPr/>
              <p14:nvPr/>
            </p14:nvContentPartPr>
            <p14:xfrm>
              <a:off x="6461064" y="3070594"/>
              <a:ext cx="882783" cy="825714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5076" y="3034599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14:cNvPr>
              <p14:cNvContentPartPr/>
              <p14:nvPr/>
            </p14:nvContentPartPr>
            <p14:xfrm>
              <a:off x="3104358" y="3070594"/>
              <a:ext cx="882783" cy="825714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8370" y="3034599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14:cNvPr>
              <p14:cNvContentPartPr/>
              <p14:nvPr/>
            </p14:nvContentPartPr>
            <p14:xfrm>
              <a:off x="4734133" y="3070594"/>
              <a:ext cx="882783" cy="825714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8145" y="3034599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F5CD446D-73EB-44B2-9EE8-12A74D7777D2}"/>
                  </a:ext>
                </a:extLst>
              </p14:cNvPr>
              <p14:cNvContentPartPr/>
              <p14:nvPr/>
            </p14:nvContentPartPr>
            <p14:xfrm>
              <a:off x="8187995" y="3070594"/>
              <a:ext cx="882783" cy="825714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F5CD446D-73EB-44B2-9EE8-12A74D777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2007" y="3034599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14:cNvPr>
              <p14:cNvContentPartPr/>
              <p14:nvPr/>
            </p14:nvContentPartPr>
            <p14:xfrm>
              <a:off x="5409255" y="5572086"/>
              <a:ext cx="882783" cy="825714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3267" y="5536091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14:cNvPr>
              <p14:cNvContentPartPr/>
              <p14:nvPr/>
            </p14:nvContentPartPr>
            <p14:xfrm>
              <a:off x="2052549" y="5572086"/>
              <a:ext cx="882783" cy="825714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6561" y="5536091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14:cNvPr>
              <p14:cNvContentPartPr/>
              <p14:nvPr/>
            </p14:nvContentPartPr>
            <p14:xfrm>
              <a:off x="3682324" y="5572086"/>
              <a:ext cx="882783" cy="825714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6336" y="5536091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14:cNvPr>
              <p14:cNvContentPartPr/>
              <p14:nvPr/>
            </p14:nvContentPartPr>
            <p14:xfrm>
              <a:off x="7136186" y="5572086"/>
              <a:ext cx="882783" cy="825714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0198" y="5536091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BB20B0F-D00D-4ED5-95F5-D1A6E586E780}"/>
                  </a:ext>
                </a:extLst>
              </p14:cNvPr>
              <p14:cNvContentPartPr/>
              <p14:nvPr/>
            </p14:nvContentPartPr>
            <p14:xfrm>
              <a:off x="8775432" y="5509572"/>
              <a:ext cx="882783" cy="825714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BB20B0F-D00D-4ED5-95F5-D1A6E586E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9444" y="5473577"/>
                <a:ext cx="954399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9981611" y="3075085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45614" y="3039088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C1C2EC1-0DF0-445E-B19A-346D5D76B951}"/>
                  </a:ext>
                </a:extLst>
              </p14:cNvPr>
              <p14:cNvContentPartPr/>
              <p14:nvPr/>
            </p14:nvContentPartPr>
            <p14:xfrm>
              <a:off x="10999458" y="5509572"/>
              <a:ext cx="882783" cy="825714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C1C2EC1-0DF0-445E-B19A-346D5D76B9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963470" y="5473577"/>
                <a:ext cx="954399" cy="897343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E2D9D027-39F9-49CD-8E2D-2C3E3F8B6316}"/>
              </a:ext>
            </a:extLst>
          </p:cNvPr>
          <p:cNvGrpSpPr/>
          <p:nvPr/>
        </p:nvGrpSpPr>
        <p:grpSpPr>
          <a:xfrm>
            <a:off x="10720022" y="4289863"/>
            <a:ext cx="453600" cy="990720"/>
            <a:chOff x="10416724" y="3949098"/>
            <a:chExt cx="453600" cy="9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890D8C6-4A59-4316-92E6-F78E90966BD2}"/>
                    </a:ext>
                  </a:extLst>
                </p14:cNvPr>
                <p14:cNvContentPartPr/>
                <p14:nvPr/>
              </p14:nvContentPartPr>
              <p14:xfrm>
                <a:off x="10416724" y="3949098"/>
                <a:ext cx="400320" cy="9907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A0CF2E8-303B-49EC-9DA8-8A562AA5C92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08084" y="3940098"/>
                  <a:ext cx="41796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A5D19FD-54D2-4459-9715-E6E7278BD7B9}"/>
                    </a:ext>
                  </a:extLst>
                </p14:cNvPr>
                <p14:cNvContentPartPr/>
                <p14:nvPr/>
              </p14:nvContentPartPr>
              <p14:xfrm>
                <a:off x="10637404" y="4755858"/>
                <a:ext cx="232920" cy="1742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7D4AABE-D836-42CB-AA52-62D411DE1A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28764" y="4746858"/>
                  <a:ext cx="25056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E0B4C16-B4F2-4D6F-9DE3-BB3CF6673A29}"/>
                  </a:ext>
                </a:extLst>
              </p14:cNvPr>
              <p14:cNvContentPartPr/>
              <p14:nvPr/>
            </p14:nvContentPartPr>
            <p14:xfrm>
              <a:off x="11053978" y="4019101"/>
              <a:ext cx="21240" cy="2923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E0B4C16-B4F2-4D6F-9DE3-BB3CF6673A2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44978" y="4010101"/>
                <a:ext cx="388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D2168659-05DA-4FFE-8B69-DBE94EFE468E}"/>
                  </a:ext>
                </a:extLst>
              </p14:cNvPr>
              <p14:cNvContentPartPr/>
              <p14:nvPr/>
            </p14:nvContentPartPr>
            <p14:xfrm>
              <a:off x="11126698" y="4163461"/>
              <a:ext cx="140040" cy="1609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D2168659-05DA-4FFE-8B69-DBE94EFE468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117698" y="4154461"/>
                <a:ext cx="157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7DCB21D-A71F-430C-B7EC-250558298A6F}"/>
                  </a:ext>
                </a:extLst>
              </p14:cNvPr>
              <p14:cNvContentPartPr/>
              <p14:nvPr/>
            </p14:nvContentPartPr>
            <p14:xfrm>
              <a:off x="11293018" y="4191181"/>
              <a:ext cx="154080" cy="4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7DCB21D-A71F-430C-B7EC-250558298A6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283997" y="4182181"/>
                <a:ext cx="171761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BC1A79-6415-4BF7-A230-61215709161B}"/>
                  </a:ext>
                </a:extLst>
              </p14:cNvPr>
              <p14:cNvContentPartPr/>
              <p14:nvPr/>
            </p14:nvContentPartPr>
            <p14:xfrm>
              <a:off x="11357098" y="4084621"/>
              <a:ext cx="106200" cy="2372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BC1A79-6415-4BF7-A230-61215709161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348098" y="4075621"/>
                <a:ext cx="123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777F63B-C043-4DED-93D0-2F6C14445AC8}"/>
                  </a:ext>
                </a:extLst>
              </p14:cNvPr>
              <p14:cNvContentPartPr/>
              <p14:nvPr/>
            </p14:nvContentPartPr>
            <p14:xfrm>
              <a:off x="11460418" y="4195861"/>
              <a:ext cx="164520" cy="234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777F63B-C043-4DED-93D0-2F6C14445AC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451418" y="4186861"/>
                <a:ext cx="182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8291ED0-A0FA-4F42-8E41-B2CFF660ABAE}"/>
                  </a:ext>
                </a:extLst>
              </p14:cNvPr>
              <p14:cNvContentPartPr/>
              <p14:nvPr/>
            </p14:nvContentPartPr>
            <p14:xfrm>
              <a:off x="11519458" y="4089661"/>
              <a:ext cx="107640" cy="240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8291ED0-A0FA-4F42-8E41-B2CFF660ABA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510488" y="4080661"/>
                <a:ext cx="125221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2F7D56E-2169-49C8-B8F6-441C4E79F146}"/>
                  </a:ext>
                </a:extLst>
              </p14:cNvPr>
              <p14:cNvContentPartPr/>
              <p14:nvPr/>
            </p14:nvContentPartPr>
            <p14:xfrm>
              <a:off x="11651218" y="4177861"/>
              <a:ext cx="183960" cy="126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2F7D56E-2169-49C8-B8F6-441C4E79F14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642218" y="4168861"/>
                <a:ext cx="2016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FA29D94D-BD2E-4B52-BBFE-F962F7A4A76F}"/>
                  </a:ext>
                </a:extLst>
              </p14:cNvPr>
              <p14:cNvContentPartPr/>
              <p14:nvPr/>
            </p14:nvContentPartPr>
            <p14:xfrm>
              <a:off x="11872978" y="4172821"/>
              <a:ext cx="231480" cy="155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FA29D94D-BD2E-4B52-BBFE-F962F7A4A76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863978" y="4163821"/>
                <a:ext cx="24912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1A35F05E-6951-49F0-B87F-452B9D026194}"/>
              </a:ext>
            </a:extLst>
          </p:cNvPr>
          <p:cNvGrpSpPr/>
          <p:nvPr/>
        </p:nvGrpSpPr>
        <p:grpSpPr>
          <a:xfrm>
            <a:off x="11062790" y="4490434"/>
            <a:ext cx="1006920" cy="595721"/>
            <a:chOff x="10759492" y="4149669"/>
            <a:chExt cx="1006920" cy="5957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4009EBB-E700-4E6B-8C4F-337EED8EBF4B}"/>
                    </a:ext>
                  </a:extLst>
                </p14:cNvPr>
                <p14:cNvContentPartPr/>
                <p14:nvPr/>
              </p14:nvContentPartPr>
              <p14:xfrm>
                <a:off x="10759492" y="4151109"/>
                <a:ext cx="139680" cy="1836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CA84E4A5-8759-4E52-A75B-5F0735BB79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50852" y="4142469"/>
                  <a:ext cx="157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B876AD60-5EDF-43EE-96A1-58DCE18FF6F9}"/>
                    </a:ext>
                  </a:extLst>
                </p14:cNvPr>
                <p14:cNvContentPartPr/>
                <p14:nvPr/>
              </p14:nvContentPartPr>
              <p14:xfrm>
                <a:off x="10946692" y="4223469"/>
                <a:ext cx="99360" cy="14760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36A8E7FF-056C-44C7-9E2E-158F7C0DFA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38052" y="4214469"/>
                  <a:ext cx="117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820D513-84F4-4D27-B26C-AEDED2ADD7CB}"/>
                    </a:ext>
                  </a:extLst>
                </p14:cNvPr>
                <p14:cNvContentPartPr/>
                <p14:nvPr/>
              </p14:nvContentPartPr>
              <p14:xfrm>
                <a:off x="11029492" y="4229229"/>
                <a:ext cx="160560" cy="792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00F66F34-BF06-474B-B88E-2FAED7BF2E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20852" y="4220589"/>
                  <a:ext cx="178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D319A6C-A4BE-4FE0-8F1B-5E2B3D152744}"/>
                    </a:ext>
                  </a:extLst>
                </p14:cNvPr>
                <p14:cNvContentPartPr/>
                <p14:nvPr/>
              </p14:nvContentPartPr>
              <p14:xfrm>
                <a:off x="11123092" y="4151109"/>
                <a:ext cx="16200" cy="1886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2C3FB936-D0AC-428F-804D-08EBA2ADC8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14092" y="4142469"/>
                  <a:ext cx="33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62FEDA6-B325-48B5-BA0E-F1E669C3C948}"/>
                    </a:ext>
                  </a:extLst>
                </p14:cNvPr>
                <p14:cNvContentPartPr/>
                <p14:nvPr/>
              </p14:nvContentPartPr>
              <p14:xfrm>
                <a:off x="11206252" y="4208349"/>
                <a:ext cx="146160" cy="10440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2051C683-E29F-4FEA-89DF-B455D97FDF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97612" y="4199709"/>
                  <a:ext cx="163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2DEFBCA-3F7A-4B2F-B846-39A416DC9379}"/>
                    </a:ext>
                  </a:extLst>
                </p14:cNvPr>
                <p14:cNvContentPartPr/>
                <p14:nvPr/>
              </p14:nvContentPartPr>
              <p14:xfrm>
                <a:off x="11388772" y="4194309"/>
                <a:ext cx="151560" cy="1285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25E6EF6E-EAAA-4309-A9D5-0A50335E7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80132" y="4185309"/>
                  <a:ext cx="169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6F14D36-7BCA-43AB-B8D6-DAB3A89834F5}"/>
                    </a:ext>
                  </a:extLst>
                </p14:cNvPr>
                <p14:cNvContentPartPr/>
                <p14:nvPr/>
              </p14:nvContentPartPr>
              <p14:xfrm>
                <a:off x="11573812" y="4225629"/>
                <a:ext cx="131760" cy="12348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85F4D088-1119-49D1-A7DF-B73790BAF6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64812" y="4216989"/>
                  <a:ext cx="149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0EA2A39-8B09-4248-B751-D1DE248FC94B}"/>
                    </a:ext>
                  </a:extLst>
                </p14:cNvPr>
                <p14:cNvContentPartPr/>
                <p14:nvPr/>
              </p14:nvContentPartPr>
              <p14:xfrm>
                <a:off x="11749852" y="4149669"/>
                <a:ext cx="16560" cy="2260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BFC33B8-C696-41CE-AB40-5615428B52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41212" y="4141029"/>
                  <a:ext cx="34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CE0603D-3E09-42B1-914D-47B35A55FD23}"/>
                    </a:ext>
                  </a:extLst>
                </p14:cNvPr>
                <p14:cNvContentPartPr/>
                <p14:nvPr/>
              </p14:nvContentPartPr>
              <p14:xfrm>
                <a:off x="11172624" y="4495910"/>
                <a:ext cx="150840" cy="24948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C203B391-7E46-4888-A7DA-1F2A853A641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63624" y="4486910"/>
                  <a:ext cx="16848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34A70F42-88DD-4776-86D9-51CE20C24319}"/>
                  </a:ext>
                </a:extLst>
              </p14:cNvPr>
              <p14:cNvContentPartPr/>
              <p14:nvPr/>
            </p14:nvContentPartPr>
            <p14:xfrm>
              <a:off x="11460442" y="5204235"/>
              <a:ext cx="223560" cy="1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34A70F42-88DD-4776-86D9-51CE20C2431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451442" y="5195235"/>
                <a:ext cx="2412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064FCAE-118C-4D06-AD82-524FAC14B547}"/>
              </a:ext>
            </a:extLst>
          </p:cNvPr>
          <p:cNvGrpSpPr/>
          <p:nvPr/>
        </p:nvGrpSpPr>
        <p:grpSpPr>
          <a:xfrm>
            <a:off x="6371989" y="5855658"/>
            <a:ext cx="616320" cy="223920"/>
            <a:chOff x="6371989" y="5855658"/>
            <a:chExt cx="6163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E643D993-C930-4FDC-BDA6-4DCAACE92A60}"/>
                    </a:ext>
                  </a:extLst>
                </p14:cNvPr>
                <p14:cNvContentPartPr/>
                <p14:nvPr/>
              </p14:nvContentPartPr>
              <p14:xfrm>
                <a:off x="6371989" y="5922258"/>
                <a:ext cx="616320" cy="248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E643D993-C930-4FDC-BDA6-4DCAACE92A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62989" y="5913618"/>
                  <a:ext cx="633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C41D60D6-2B76-448A-A3B7-50417DE74186}"/>
                    </a:ext>
                  </a:extLst>
                </p14:cNvPr>
                <p14:cNvContentPartPr/>
                <p14:nvPr/>
              </p14:nvContentPartPr>
              <p14:xfrm>
                <a:off x="6851509" y="5855658"/>
                <a:ext cx="81360" cy="22392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C41D60D6-2B76-448A-A3B7-50417DE7418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42869" y="5847018"/>
                  <a:ext cx="9900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D1C2A99-1BF4-48F2-9967-52884FFDAED1}"/>
              </a:ext>
            </a:extLst>
          </p:cNvPr>
          <p:cNvGrpSpPr/>
          <p:nvPr/>
        </p:nvGrpSpPr>
        <p:grpSpPr>
          <a:xfrm>
            <a:off x="8097829" y="5734698"/>
            <a:ext cx="495360" cy="189720"/>
            <a:chOff x="8097829" y="5734698"/>
            <a:chExt cx="49536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912DCD51-C1ED-4211-952B-55BD76F5319B}"/>
                    </a:ext>
                  </a:extLst>
                </p14:cNvPr>
                <p14:cNvContentPartPr/>
                <p14:nvPr/>
              </p14:nvContentPartPr>
              <p14:xfrm>
                <a:off x="8097829" y="5807418"/>
                <a:ext cx="495360" cy="2988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912DCD51-C1ED-4211-952B-55BD76F531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89189" y="5798778"/>
                  <a:ext cx="513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462784ED-3809-47A2-8EF0-02CFD97F9ACA}"/>
                    </a:ext>
                  </a:extLst>
                </p14:cNvPr>
                <p14:cNvContentPartPr/>
                <p14:nvPr/>
              </p14:nvContentPartPr>
              <p14:xfrm>
                <a:off x="8458189" y="5734698"/>
                <a:ext cx="115200" cy="18972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462784ED-3809-47A2-8EF0-02CFD97F9AC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49549" y="5725698"/>
                  <a:ext cx="13284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89142261-52C3-4FA5-9DA0-04D8DBECFC66}"/>
                  </a:ext>
                </a:extLst>
              </p14:cNvPr>
              <p14:cNvContentPartPr/>
              <p14:nvPr/>
            </p14:nvContentPartPr>
            <p14:xfrm>
              <a:off x="9465109" y="4339698"/>
              <a:ext cx="577800" cy="107640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89142261-52C3-4FA5-9DA0-04D8DBECFC6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456109" y="4330698"/>
                <a:ext cx="59544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2237D5BC-C26D-4CF3-8DD9-D751CC445237}"/>
                  </a:ext>
                </a:extLst>
              </p14:cNvPr>
              <p14:cNvContentPartPr/>
              <p14:nvPr/>
            </p14:nvContentPartPr>
            <p14:xfrm>
              <a:off x="2095549" y="3778458"/>
              <a:ext cx="2469600" cy="9435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2237D5BC-C26D-4CF3-8DD9-D751CC44523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086909" y="3769458"/>
                <a:ext cx="248724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18774F59-B010-4A6D-80F5-917BF21B522C}"/>
                  </a:ext>
                </a:extLst>
              </p14:cNvPr>
              <p14:cNvContentPartPr/>
              <p14:nvPr/>
            </p14:nvContentPartPr>
            <p14:xfrm>
              <a:off x="4250509" y="4577298"/>
              <a:ext cx="263880" cy="33228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18774F59-B010-4A6D-80F5-917BF21B522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41509" y="4568658"/>
                <a:ext cx="2815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17508412-B036-47F3-B102-D37E1A130B67}"/>
                  </a:ext>
                </a:extLst>
              </p14:cNvPr>
              <p14:cNvContentPartPr/>
              <p14:nvPr/>
            </p14:nvContentPartPr>
            <p14:xfrm>
              <a:off x="3819229" y="4162578"/>
              <a:ext cx="165240" cy="41040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17508412-B036-47F3-B102-D37E1A130B6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810229" y="4153938"/>
                <a:ext cx="1828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EF0D0837-1BF6-4F39-B391-88B409F26D6F}"/>
                  </a:ext>
                </a:extLst>
              </p14:cNvPr>
              <p14:cNvContentPartPr/>
              <p14:nvPr/>
            </p14:nvContentPartPr>
            <p14:xfrm>
              <a:off x="3674869" y="4397298"/>
              <a:ext cx="374400" cy="31320"/>
            </p14:xfrm>
          </p:contentPart>
        </mc:Choice>
        <mc:Fallback xmlns=""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EF0D0837-1BF6-4F39-B391-88B409F26D6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65869" y="4388658"/>
                <a:ext cx="39204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04446A9-A198-4EF5-A3B2-E03C07184847}"/>
              </a:ext>
            </a:extLst>
          </p:cNvPr>
          <p:cNvGrpSpPr/>
          <p:nvPr/>
        </p:nvGrpSpPr>
        <p:grpSpPr>
          <a:xfrm>
            <a:off x="1767589" y="3987978"/>
            <a:ext cx="817560" cy="1274400"/>
            <a:chOff x="1767589" y="3987978"/>
            <a:chExt cx="817560" cy="12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C4D1494A-B401-47A5-90AD-E5404BC8AF29}"/>
                    </a:ext>
                  </a:extLst>
                </p14:cNvPr>
                <p14:cNvContentPartPr/>
                <p14:nvPr/>
              </p14:nvContentPartPr>
              <p14:xfrm>
                <a:off x="1767589" y="3987978"/>
                <a:ext cx="626760" cy="12585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C4D1494A-B401-47A5-90AD-E5404BC8AF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58589" y="3978978"/>
                  <a:ext cx="644400" cy="12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0463F0E-2DF2-4455-87EF-6BC1A79928F4}"/>
                    </a:ext>
                  </a:extLst>
                </p14:cNvPr>
                <p14:cNvContentPartPr/>
                <p14:nvPr/>
              </p14:nvContentPartPr>
              <p14:xfrm>
                <a:off x="2150989" y="5050338"/>
                <a:ext cx="312480" cy="21204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0463F0E-2DF2-4455-87EF-6BC1A79928F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41989" y="5041698"/>
                  <a:ext cx="33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F045536A-113C-4D20-AF7C-7DDE71250214}"/>
                    </a:ext>
                  </a:extLst>
                </p14:cNvPr>
                <p14:cNvContentPartPr/>
                <p14:nvPr/>
              </p14:nvContentPartPr>
              <p14:xfrm>
                <a:off x="2285269" y="4741098"/>
                <a:ext cx="299880" cy="2667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F045536A-113C-4D20-AF7C-7DDE7125021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76629" y="4732458"/>
                  <a:ext cx="31752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63A9E867-1166-4BCD-AF68-79DAA166848D}"/>
                  </a:ext>
                </a:extLst>
              </p14:cNvPr>
              <p14:cNvContentPartPr/>
              <p14:nvPr/>
            </p14:nvContentPartPr>
            <p14:xfrm>
              <a:off x="3159349" y="5291898"/>
              <a:ext cx="407160" cy="24768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63A9E867-1166-4BCD-AF68-79DAA166848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150349" y="5282898"/>
                <a:ext cx="4248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D9673B62-AD2D-464E-9878-1CFF85F1DD70}"/>
                  </a:ext>
                </a:extLst>
              </p14:cNvPr>
              <p14:cNvContentPartPr/>
              <p14:nvPr/>
            </p14:nvContentPartPr>
            <p14:xfrm>
              <a:off x="4584949" y="5432298"/>
              <a:ext cx="397440" cy="2052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D9673B62-AD2D-464E-9878-1CFF85F1DD7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575949" y="5423298"/>
                <a:ext cx="415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CA676E45-4BEC-427B-A72C-3DDFD90DB2E5}"/>
                  </a:ext>
                </a:extLst>
              </p14:cNvPr>
              <p14:cNvContentPartPr/>
              <p14:nvPr/>
            </p14:nvContentPartPr>
            <p14:xfrm>
              <a:off x="4820749" y="5278578"/>
              <a:ext cx="205920" cy="43956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CA676E45-4BEC-427B-A72C-3DDFD90DB2E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812109" y="5269578"/>
                <a:ext cx="2235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59D56565-347F-45C8-AE24-F29CE1BAB97D}"/>
                  </a:ext>
                </a:extLst>
              </p14:cNvPr>
              <p14:cNvContentPartPr/>
              <p14:nvPr/>
            </p14:nvContentPartPr>
            <p14:xfrm>
              <a:off x="6310429" y="5407458"/>
              <a:ext cx="336600" cy="28404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59D56565-347F-45C8-AE24-F29CE1BAB97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301429" y="5398458"/>
                <a:ext cx="3542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D9A0C480-9611-4BAC-A348-0D3F8EE2123E}"/>
                  </a:ext>
                </a:extLst>
              </p14:cNvPr>
              <p14:cNvContentPartPr/>
              <p14:nvPr/>
            </p14:nvContentPartPr>
            <p14:xfrm>
              <a:off x="8022229" y="5222778"/>
              <a:ext cx="298440" cy="29664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D9A0C480-9611-4BAC-A348-0D3F8EE2123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13229" y="5213778"/>
                <a:ext cx="316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A592ACFE-FCD5-47A2-93D2-2FA9BD8CBCB1}"/>
                  </a:ext>
                </a:extLst>
              </p14:cNvPr>
              <p14:cNvContentPartPr/>
              <p14:nvPr/>
            </p14:nvContentPartPr>
            <p14:xfrm>
              <a:off x="9300589" y="4819578"/>
              <a:ext cx="237240" cy="31032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A592ACFE-FCD5-47A2-93D2-2FA9BD8CBCB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291949" y="4810938"/>
                <a:ext cx="2548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7" name="잉크 226">
                <a:extLst>
                  <a:ext uri="{FF2B5EF4-FFF2-40B4-BE49-F238E27FC236}">
                    <a16:creationId xmlns:a16="http://schemas.microsoft.com/office/drawing/2014/main" id="{10D2BA6C-1E65-487E-A2CC-71DCCF73E548}"/>
                  </a:ext>
                </a:extLst>
              </p14:cNvPr>
              <p14:cNvContentPartPr/>
              <p14:nvPr/>
            </p14:nvContentPartPr>
            <p14:xfrm>
              <a:off x="1597669" y="3183738"/>
              <a:ext cx="268200" cy="210600"/>
            </p14:xfrm>
          </p:contentPart>
        </mc:Choice>
        <mc:Fallback xmlns="">
          <p:pic>
            <p:nvPicPr>
              <p:cNvPr id="227" name="잉크 226">
                <a:extLst>
                  <a:ext uri="{FF2B5EF4-FFF2-40B4-BE49-F238E27FC236}">
                    <a16:creationId xmlns:a16="http://schemas.microsoft.com/office/drawing/2014/main" id="{10D2BA6C-1E65-487E-A2CC-71DCCF73E5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589029" y="3174738"/>
                <a:ext cx="28584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E007DA66-B48D-4E97-AD57-99BB5DBD5706}"/>
              </a:ext>
            </a:extLst>
          </p:cNvPr>
          <p:cNvGrpSpPr/>
          <p:nvPr/>
        </p:nvGrpSpPr>
        <p:grpSpPr>
          <a:xfrm>
            <a:off x="305269" y="3181218"/>
            <a:ext cx="615960" cy="326160"/>
            <a:chOff x="305269" y="3181218"/>
            <a:chExt cx="61596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5EC51F84-74FA-405C-9122-D27D0097F735}"/>
                    </a:ext>
                  </a:extLst>
                </p14:cNvPr>
                <p14:cNvContentPartPr/>
                <p14:nvPr/>
              </p14:nvContentPartPr>
              <p14:xfrm>
                <a:off x="305269" y="3241338"/>
                <a:ext cx="506520" cy="594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5EC51F84-74FA-405C-9122-D27D0097F7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6269" y="3232698"/>
                  <a:ext cx="524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8E9D795F-F1E6-4A65-BD15-4D0064B08207}"/>
                    </a:ext>
                  </a:extLst>
                </p14:cNvPr>
                <p14:cNvContentPartPr/>
                <p14:nvPr/>
              </p14:nvContentPartPr>
              <p14:xfrm>
                <a:off x="726829" y="3181218"/>
                <a:ext cx="194400" cy="32616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8E9D795F-F1E6-4A65-BD15-4D0064B0820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8189" y="3172218"/>
                  <a:ext cx="21204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6EB797B-37CB-451E-85CC-D6878792BCB1}"/>
              </a:ext>
            </a:extLst>
          </p:cNvPr>
          <p:cNvGrpSpPr/>
          <p:nvPr/>
        </p:nvGrpSpPr>
        <p:grpSpPr>
          <a:xfrm>
            <a:off x="2095549" y="273138"/>
            <a:ext cx="7885800" cy="3392280"/>
            <a:chOff x="2095549" y="273138"/>
            <a:chExt cx="7885800" cy="33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F5C0F29E-A72C-4DA1-B7BF-91D028D38039}"/>
                    </a:ext>
                  </a:extLst>
                </p14:cNvPr>
                <p14:cNvContentPartPr/>
                <p14:nvPr/>
              </p14:nvContentPartPr>
              <p14:xfrm>
                <a:off x="2095549" y="835458"/>
                <a:ext cx="2960280" cy="14911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F5C0F29E-A72C-4DA1-B7BF-91D028D3803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86909" y="826458"/>
                  <a:ext cx="2977920" cy="15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24B2794-54A4-4990-95D6-DB04F37A5976}"/>
                    </a:ext>
                  </a:extLst>
                </p14:cNvPr>
                <p14:cNvContentPartPr/>
                <p14:nvPr/>
              </p14:nvContentPartPr>
              <p14:xfrm>
                <a:off x="4913629" y="710538"/>
                <a:ext cx="186120" cy="2772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24B2794-54A4-4990-95D6-DB04F37A597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04629" y="701898"/>
                  <a:ext cx="203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0B2BE04-B9E9-434E-B655-F241A017639C}"/>
                    </a:ext>
                  </a:extLst>
                </p14:cNvPr>
                <p14:cNvContentPartPr/>
                <p14:nvPr/>
              </p14:nvContentPartPr>
              <p14:xfrm>
                <a:off x="6660349" y="751578"/>
                <a:ext cx="3268800" cy="17301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0B2BE04-B9E9-434E-B655-F241A017639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51709" y="742938"/>
                  <a:ext cx="3286440" cy="17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285F18FE-1527-44DB-B7BF-088EF543B21B}"/>
                    </a:ext>
                  </a:extLst>
                </p14:cNvPr>
                <p14:cNvContentPartPr/>
                <p14:nvPr/>
              </p14:nvContentPartPr>
              <p14:xfrm>
                <a:off x="9602269" y="2309658"/>
                <a:ext cx="379080" cy="2242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285F18FE-1527-44DB-B7BF-088EF543B2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93269" y="2300658"/>
                  <a:ext cx="396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3D28FE1A-561D-48F7-B02C-01428A3721AF}"/>
                    </a:ext>
                  </a:extLst>
                </p14:cNvPr>
                <p14:cNvContentPartPr/>
                <p14:nvPr/>
              </p14:nvContentPartPr>
              <p14:xfrm>
                <a:off x="6260389" y="2095098"/>
                <a:ext cx="67248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3D28FE1A-561D-48F7-B02C-01428A3721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51749" y="2086458"/>
                  <a:ext cx="690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D23C948A-9730-481E-BCDB-68611E02E62E}"/>
                    </a:ext>
                  </a:extLst>
                </p14:cNvPr>
                <p14:cNvContentPartPr/>
                <p14:nvPr/>
              </p14:nvContentPartPr>
              <p14:xfrm>
                <a:off x="6749989" y="1933818"/>
                <a:ext cx="210600" cy="26892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D23C948A-9730-481E-BCDB-68611E02E62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40989" y="1924818"/>
                  <a:ext cx="228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0EE8AE7-27C5-493E-A6FC-B83FD7C6AD1C}"/>
                    </a:ext>
                  </a:extLst>
                </p14:cNvPr>
                <p14:cNvContentPartPr/>
                <p14:nvPr/>
              </p14:nvContentPartPr>
              <p14:xfrm>
                <a:off x="8156509" y="2199138"/>
                <a:ext cx="1356840" cy="64872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0EE8AE7-27C5-493E-A6FC-B83FD7C6AD1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47869" y="2190138"/>
                  <a:ext cx="13744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999956AE-779C-4FA7-8667-4BE813514A79}"/>
                    </a:ext>
                  </a:extLst>
                </p14:cNvPr>
                <p14:cNvContentPartPr/>
                <p14:nvPr/>
              </p14:nvContentPartPr>
              <p14:xfrm>
                <a:off x="9249469" y="2596218"/>
                <a:ext cx="312480" cy="27900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99956AE-779C-4FA7-8667-4BE813514A7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40829" y="2587578"/>
                  <a:ext cx="330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7E7F9C40-DAD5-4E4E-9AE3-8CC25899A17C}"/>
                    </a:ext>
                  </a:extLst>
                </p14:cNvPr>
                <p14:cNvContentPartPr/>
                <p14:nvPr/>
              </p14:nvContentPartPr>
              <p14:xfrm>
                <a:off x="2356909" y="3423138"/>
                <a:ext cx="465120" cy="1368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7E7F9C40-DAD5-4E4E-9AE3-8CC25899A17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47909" y="3414138"/>
                  <a:ext cx="482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CB600DE4-D8A0-4E77-9DDC-392C4D1746FE}"/>
                    </a:ext>
                  </a:extLst>
                </p14:cNvPr>
                <p14:cNvContentPartPr/>
                <p14:nvPr/>
              </p14:nvContentPartPr>
              <p14:xfrm>
                <a:off x="2705749" y="3305058"/>
                <a:ext cx="221040" cy="3276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CB600DE4-D8A0-4E77-9DDC-392C4D1746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97109" y="3296418"/>
                  <a:ext cx="238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8BE78D4E-E40F-4D8F-A615-B7967832CD63}"/>
                    </a:ext>
                  </a:extLst>
                </p14:cNvPr>
                <p14:cNvContentPartPr/>
                <p14:nvPr/>
              </p14:nvContentPartPr>
              <p14:xfrm>
                <a:off x="4036309" y="3381378"/>
                <a:ext cx="476640" cy="2556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8BE78D4E-E40F-4D8F-A615-B7967832CD6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27309" y="3372378"/>
                  <a:ext cx="494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C713FE22-37B6-43D0-8FD7-933524AE9708}"/>
                    </a:ext>
                  </a:extLst>
                </p14:cNvPr>
                <p14:cNvContentPartPr/>
                <p14:nvPr/>
              </p14:nvContentPartPr>
              <p14:xfrm>
                <a:off x="4416109" y="3227658"/>
                <a:ext cx="197640" cy="29988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C713FE22-37B6-43D0-8FD7-933524AE970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07109" y="3218658"/>
                  <a:ext cx="215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4BE2C895-2A5F-4D32-83AF-AF0F322EC2FE}"/>
                    </a:ext>
                  </a:extLst>
                </p14:cNvPr>
                <p14:cNvContentPartPr/>
                <p14:nvPr/>
              </p14:nvContentPartPr>
              <p14:xfrm>
                <a:off x="5646589" y="3374898"/>
                <a:ext cx="693720" cy="302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BE2C895-2A5F-4D32-83AF-AF0F322EC2F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37949" y="3366258"/>
                  <a:ext cx="711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59AAD43C-5E93-4F10-87A3-EE096D81CB6E}"/>
                    </a:ext>
                  </a:extLst>
                </p14:cNvPr>
                <p14:cNvContentPartPr/>
                <p14:nvPr/>
              </p14:nvContentPartPr>
              <p14:xfrm>
                <a:off x="6155269" y="3274098"/>
                <a:ext cx="148680" cy="25632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59AAD43C-5E93-4F10-87A3-EE096D81CB6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46269" y="3265458"/>
                  <a:ext cx="166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7E36B209-CE96-469F-A6BF-0AE371E1DA45}"/>
                    </a:ext>
                  </a:extLst>
                </p14:cNvPr>
                <p14:cNvContentPartPr/>
                <p14:nvPr/>
              </p14:nvContentPartPr>
              <p14:xfrm>
                <a:off x="9087469" y="3373458"/>
                <a:ext cx="412200" cy="828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7E36B209-CE96-469F-A6BF-0AE371E1DA4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78829" y="3364818"/>
                  <a:ext cx="429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22FD0771-B536-4201-B626-8FE3A07FF31F}"/>
                    </a:ext>
                  </a:extLst>
                </p14:cNvPr>
                <p14:cNvContentPartPr/>
                <p14:nvPr/>
              </p14:nvContentPartPr>
              <p14:xfrm>
                <a:off x="9421909" y="3266538"/>
                <a:ext cx="257040" cy="18504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22FD0771-B536-4201-B626-8FE3A07FF31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12909" y="3257538"/>
                  <a:ext cx="274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3D7F9971-05D8-4EF1-8BF9-1593DF6F9E19}"/>
                    </a:ext>
                  </a:extLst>
                </p14:cNvPr>
                <p14:cNvContentPartPr/>
                <p14:nvPr/>
              </p14:nvContentPartPr>
              <p14:xfrm>
                <a:off x="9059029" y="2934258"/>
                <a:ext cx="351000" cy="2671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3D7F9971-05D8-4EF1-8BF9-1593DF6F9E1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50389" y="2925618"/>
                  <a:ext cx="368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3B3228F0-94CD-4F03-B468-7B7DDBE96593}"/>
                    </a:ext>
                  </a:extLst>
                </p14:cNvPr>
                <p14:cNvContentPartPr/>
                <p14:nvPr/>
              </p14:nvContentPartPr>
              <p14:xfrm>
                <a:off x="8608309" y="1851378"/>
                <a:ext cx="336600" cy="30024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3B3228F0-94CD-4F03-B468-7B7DDBE9659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99309" y="1842378"/>
                  <a:ext cx="354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1DFD463A-64D6-435E-92DC-03FC4F8723C3}"/>
                    </a:ext>
                  </a:extLst>
                </p14:cNvPr>
                <p14:cNvContentPartPr/>
                <p14:nvPr/>
              </p14:nvContentPartPr>
              <p14:xfrm>
                <a:off x="3355909" y="605778"/>
                <a:ext cx="26280" cy="28476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1DFD463A-64D6-435E-92DC-03FC4F8723C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46909" y="597138"/>
                  <a:ext cx="439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890D2181-65E2-4F78-A18A-89DFABD186B5}"/>
                    </a:ext>
                  </a:extLst>
                </p14:cNvPr>
                <p14:cNvContentPartPr/>
                <p14:nvPr/>
              </p14:nvContentPartPr>
              <p14:xfrm>
                <a:off x="3293629" y="405618"/>
                <a:ext cx="124560" cy="2052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890D2181-65E2-4F78-A18A-89DFABD186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84989" y="396978"/>
                  <a:ext cx="142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BAEEF0FE-66DF-4FED-B490-AA6F1AEDB293}"/>
                    </a:ext>
                  </a:extLst>
                </p14:cNvPr>
                <p14:cNvContentPartPr/>
                <p14:nvPr/>
              </p14:nvContentPartPr>
              <p14:xfrm>
                <a:off x="7692469" y="273138"/>
                <a:ext cx="222840" cy="40320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BAEEF0FE-66DF-4FED-B490-AA6F1AEDB29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83829" y="264498"/>
                  <a:ext cx="2404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F0601608-504E-4BA4-A36D-B7DB8CD3B064}"/>
                    </a:ext>
                  </a:extLst>
                </p14:cNvPr>
                <p14:cNvContentPartPr/>
                <p14:nvPr/>
              </p14:nvContentPartPr>
              <p14:xfrm>
                <a:off x="7563589" y="405618"/>
                <a:ext cx="381240" cy="237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F0601608-504E-4BA4-A36D-B7DB8CD3B0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54949" y="396978"/>
                  <a:ext cx="398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AD193E0-C77F-4860-9145-95A9EA9E019A}"/>
                    </a:ext>
                  </a:extLst>
                </p14:cNvPr>
                <p14:cNvContentPartPr/>
                <p14:nvPr/>
              </p14:nvContentPartPr>
              <p14:xfrm>
                <a:off x="2471389" y="2188338"/>
                <a:ext cx="1153440" cy="6224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AD193E0-C77F-4860-9145-95A9EA9E019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62749" y="2179338"/>
                  <a:ext cx="117108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6F4E7ECD-9A95-424D-9F57-B99A4C18F2F8}"/>
                    </a:ext>
                  </a:extLst>
                </p14:cNvPr>
                <p14:cNvContentPartPr/>
                <p14:nvPr/>
              </p14:nvContentPartPr>
              <p14:xfrm>
                <a:off x="3454549" y="2063058"/>
                <a:ext cx="156960" cy="31500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6F4E7ECD-9A95-424D-9F57-B99A4C18F2F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45549" y="2054058"/>
                  <a:ext cx="174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692CA303-DEB1-4932-9C03-54674A32DDFC}"/>
                    </a:ext>
                  </a:extLst>
                </p14:cNvPr>
                <p14:cNvContentPartPr/>
                <p14:nvPr/>
              </p14:nvContentPartPr>
              <p14:xfrm>
                <a:off x="2754349" y="2012298"/>
                <a:ext cx="329760" cy="2865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692CA303-DEB1-4932-9C03-54674A32DDF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45349" y="2003298"/>
                  <a:ext cx="347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A67AAE35-9542-4810-91AC-6F76EDDBB164}"/>
                    </a:ext>
                  </a:extLst>
                </p14:cNvPr>
                <p14:cNvContentPartPr/>
                <p14:nvPr/>
              </p14:nvContentPartPr>
              <p14:xfrm>
                <a:off x="4667749" y="2067378"/>
                <a:ext cx="626040" cy="2520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A67AAE35-9542-4810-91AC-6F76EDDBB1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58749" y="2058378"/>
                  <a:ext cx="643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906ACF5-3C4C-4C2E-A153-33B97F933718}"/>
                    </a:ext>
                  </a:extLst>
                </p14:cNvPr>
                <p14:cNvContentPartPr/>
                <p14:nvPr/>
              </p14:nvContentPartPr>
              <p14:xfrm>
                <a:off x="5110549" y="1932378"/>
                <a:ext cx="159120" cy="28260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906ACF5-3C4C-4C2E-A153-33B97F93371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01909" y="1923378"/>
                  <a:ext cx="176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C4DF2B2C-BBB8-4F41-B186-9BDF767242D8}"/>
                    </a:ext>
                  </a:extLst>
                </p14:cNvPr>
                <p14:cNvContentPartPr/>
                <p14:nvPr/>
              </p14:nvContentPartPr>
              <p14:xfrm>
                <a:off x="4779709" y="1525938"/>
                <a:ext cx="52200" cy="43164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C4DF2B2C-BBB8-4F41-B186-9BDF767242D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70709" y="1516938"/>
                  <a:ext cx="698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EB486694-5240-4604-8D63-2E2867C64D45}"/>
                    </a:ext>
                  </a:extLst>
                </p14:cNvPr>
                <p14:cNvContentPartPr/>
                <p14:nvPr/>
              </p14:nvContentPartPr>
              <p14:xfrm>
                <a:off x="6495829" y="1601178"/>
                <a:ext cx="244440" cy="30528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EB486694-5240-4604-8D63-2E2867C64D4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86829" y="1592178"/>
                  <a:ext cx="2620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AE1AA571-780F-4F5F-9DAF-2E80ECA04C3A}"/>
                    </a:ext>
                  </a:extLst>
                </p14:cNvPr>
                <p14:cNvContentPartPr/>
                <p14:nvPr/>
              </p14:nvContentPartPr>
              <p14:xfrm>
                <a:off x="2450509" y="2918778"/>
                <a:ext cx="347760" cy="26856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AE1AA571-780F-4F5F-9DAF-2E80ECA04C3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41509" y="2910138"/>
                  <a:ext cx="365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305A4C0B-E9EC-42B8-A7D2-938C44E48AE8}"/>
                    </a:ext>
                  </a:extLst>
                </p14:cNvPr>
                <p14:cNvContentPartPr/>
                <p14:nvPr/>
              </p14:nvContentPartPr>
              <p14:xfrm>
                <a:off x="4193629" y="2810418"/>
                <a:ext cx="288360" cy="35568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305A4C0B-E9EC-42B8-A7D2-938C44E48AE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84629" y="2801418"/>
                  <a:ext cx="30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95B4500C-D78B-493F-BB57-BF9F4266BE52}"/>
                    </a:ext>
                  </a:extLst>
                </p14:cNvPr>
                <p14:cNvContentPartPr/>
                <p14:nvPr/>
              </p14:nvContentPartPr>
              <p14:xfrm>
                <a:off x="5989669" y="2987178"/>
                <a:ext cx="33120" cy="2282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95B4500C-D78B-493F-BB57-BF9F4266BE5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81029" y="2978178"/>
                  <a:ext cx="50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B0D224F3-27B7-4724-9C6B-9064648FEC87}"/>
                    </a:ext>
                  </a:extLst>
                </p14:cNvPr>
                <p14:cNvContentPartPr/>
                <p14:nvPr/>
              </p14:nvContentPartPr>
              <p14:xfrm>
                <a:off x="5912269" y="2839938"/>
                <a:ext cx="114120" cy="1908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B0D224F3-27B7-4724-9C6B-9064648FEC8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03269" y="2830938"/>
                  <a:ext cx="131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108D1058-0564-46EA-8D18-D5B7309F1651}"/>
                    </a:ext>
                  </a:extLst>
                </p14:cNvPr>
                <p14:cNvContentPartPr/>
                <p14:nvPr/>
              </p14:nvContentPartPr>
              <p14:xfrm>
                <a:off x="7496269" y="3463458"/>
                <a:ext cx="500760" cy="3924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108D1058-0564-46EA-8D18-D5B7309F165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87629" y="3454458"/>
                  <a:ext cx="518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B03C83A2-FBA8-4655-98D5-EF32744C8821}"/>
                    </a:ext>
                  </a:extLst>
                </p14:cNvPr>
                <p14:cNvContentPartPr/>
                <p14:nvPr/>
              </p14:nvContentPartPr>
              <p14:xfrm>
                <a:off x="7873909" y="3367338"/>
                <a:ext cx="178560" cy="26100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B03C83A2-FBA8-4655-98D5-EF32744C882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864909" y="3358338"/>
                  <a:ext cx="196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34E717A9-4220-4212-B22D-FCDCE612D561}"/>
                    </a:ext>
                  </a:extLst>
                </p14:cNvPr>
                <p14:cNvContentPartPr/>
                <p14:nvPr/>
              </p14:nvContentPartPr>
              <p14:xfrm>
                <a:off x="7635949" y="2877018"/>
                <a:ext cx="59040" cy="4021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34E717A9-4220-4212-B22D-FCDCE612D56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27309" y="2868378"/>
                  <a:ext cx="76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B58E06AF-7532-4A50-BAB6-A14F4CAC075A}"/>
                    </a:ext>
                  </a:extLst>
                </p14:cNvPr>
                <p14:cNvContentPartPr/>
                <p14:nvPr/>
              </p14:nvContentPartPr>
              <p14:xfrm>
                <a:off x="5800309" y="613698"/>
                <a:ext cx="43560" cy="39132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B58E06AF-7532-4A50-BAB6-A14F4CAC07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91309" y="604698"/>
                  <a:ext cx="612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ECE526AC-0162-4291-A0D1-8D4912F8D118}"/>
                    </a:ext>
                  </a:extLst>
                </p14:cNvPr>
                <p14:cNvContentPartPr/>
                <p14:nvPr/>
              </p14:nvContentPartPr>
              <p14:xfrm>
                <a:off x="4028029" y="2119218"/>
                <a:ext cx="443520" cy="20268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ECE526AC-0162-4291-A0D1-8D4912F8D11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19389" y="2110578"/>
                  <a:ext cx="461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5ADC0F4D-9E32-4DE2-B7A2-EC694F3A89D2}"/>
                    </a:ext>
                  </a:extLst>
                </p14:cNvPr>
                <p14:cNvContentPartPr/>
                <p14:nvPr/>
              </p14:nvContentPartPr>
              <p14:xfrm>
                <a:off x="5744869" y="2000058"/>
                <a:ext cx="261000" cy="32508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5ADC0F4D-9E32-4DE2-B7A2-EC694F3A89D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36229" y="1991418"/>
                  <a:ext cx="278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85192717-A86C-4C0D-926E-E4B399D93285}"/>
                    </a:ext>
                  </a:extLst>
                </p14:cNvPr>
                <p14:cNvContentPartPr/>
                <p14:nvPr/>
              </p14:nvContentPartPr>
              <p14:xfrm>
                <a:off x="7426429" y="1988178"/>
                <a:ext cx="361800" cy="22032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85192717-A86C-4C0D-926E-E4B399D9328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17429" y="1979178"/>
                  <a:ext cx="379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9B2320E7-99E6-48D1-BAA0-4126A0402043}"/>
                    </a:ext>
                  </a:extLst>
                </p14:cNvPr>
                <p14:cNvContentPartPr/>
                <p14:nvPr/>
              </p14:nvContentPartPr>
              <p14:xfrm>
                <a:off x="7611829" y="2043978"/>
                <a:ext cx="12600" cy="3168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9B2320E7-99E6-48D1-BAA0-4126A04020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03189" y="2034978"/>
                  <a:ext cx="30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B8EE9A19-C2FD-409A-934D-47133679B74E}"/>
                    </a:ext>
                  </a:extLst>
                </p14:cNvPr>
                <p14:cNvContentPartPr/>
                <p14:nvPr/>
              </p14:nvContentPartPr>
              <p14:xfrm>
                <a:off x="3446989" y="3247818"/>
                <a:ext cx="232920" cy="29520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B8EE9A19-C2FD-409A-934D-47133679B74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38349" y="3238818"/>
                  <a:ext cx="250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DA19A681-06CB-4E5B-8771-1955E9F34629}"/>
                    </a:ext>
                  </a:extLst>
                </p14:cNvPr>
                <p14:cNvContentPartPr/>
                <p14:nvPr/>
              </p14:nvContentPartPr>
              <p14:xfrm>
                <a:off x="5155549" y="3162498"/>
                <a:ext cx="355680" cy="4309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DA19A681-06CB-4E5B-8771-1955E9F3462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46549" y="3153498"/>
                  <a:ext cx="373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F8C5C894-9BAA-47F0-8DA5-91AFF07E858B}"/>
                    </a:ext>
                  </a:extLst>
                </p14:cNvPr>
                <p14:cNvContentPartPr/>
                <p14:nvPr/>
              </p14:nvContentPartPr>
              <p14:xfrm>
                <a:off x="6889669" y="3313338"/>
                <a:ext cx="207360" cy="35208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F8C5C894-9BAA-47F0-8DA5-91AFF07E858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880669" y="3304698"/>
                  <a:ext cx="225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E9356714-A3F6-4D7A-800B-5221839427E1}"/>
                    </a:ext>
                  </a:extLst>
                </p14:cNvPr>
                <p14:cNvContentPartPr/>
                <p14:nvPr/>
              </p14:nvContentPartPr>
              <p14:xfrm>
                <a:off x="8451349" y="3306138"/>
                <a:ext cx="204120" cy="31176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E9356714-A3F6-4D7A-800B-5221839427E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442349" y="3297138"/>
                  <a:ext cx="22176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39788A8C-1391-4661-8F82-F085D22AAAA1}"/>
                  </a:ext>
                </a:extLst>
              </p14:cNvPr>
              <p14:cNvContentPartPr/>
              <p14:nvPr/>
            </p14:nvContentPartPr>
            <p14:xfrm>
              <a:off x="4969069" y="4631658"/>
              <a:ext cx="221400" cy="37728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39788A8C-1391-4661-8F82-F085D22AAAA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960429" y="4622658"/>
                <a:ext cx="23904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0916F7B1-9517-44F9-A79C-07A51C2ECD77}"/>
              </a:ext>
            </a:extLst>
          </p:cNvPr>
          <p:cNvGrpSpPr/>
          <p:nvPr/>
        </p:nvGrpSpPr>
        <p:grpSpPr>
          <a:xfrm>
            <a:off x="5693389" y="3981498"/>
            <a:ext cx="4136040" cy="920520"/>
            <a:chOff x="5693389" y="3981498"/>
            <a:chExt cx="4136040" cy="9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F6D0EE83-7812-4547-ACF3-85D0BF66F3C9}"/>
                    </a:ext>
                  </a:extLst>
                </p14:cNvPr>
                <p14:cNvContentPartPr/>
                <p14:nvPr/>
              </p14:nvContentPartPr>
              <p14:xfrm>
                <a:off x="5693389" y="4637778"/>
                <a:ext cx="426240" cy="7632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F6D0EE83-7812-4547-ACF3-85D0BF66F3C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84389" y="4629138"/>
                  <a:ext cx="443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15DF6C51-903F-40FB-931D-4EE064A0AC4D}"/>
                    </a:ext>
                  </a:extLst>
                </p14:cNvPr>
                <p14:cNvContentPartPr/>
                <p14:nvPr/>
              </p14:nvContentPartPr>
              <p14:xfrm>
                <a:off x="5941429" y="4555698"/>
                <a:ext cx="220680" cy="34632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15DF6C51-903F-40FB-931D-4EE064A0AC4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32789" y="4546698"/>
                  <a:ext cx="238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57A6E1F0-8F89-4060-ABA6-D900519E945A}"/>
                    </a:ext>
                  </a:extLst>
                </p14:cNvPr>
                <p14:cNvContentPartPr/>
                <p14:nvPr/>
              </p14:nvContentPartPr>
              <p14:xfrm>
                <a:off x="7299709" y="3981498"/>
                <a:ext cx="2529720" cy="85500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57A6E1F0-8F89-4060-ABA6-D900519E945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91069" y="3972858"/>
                  <a:ext cx="254736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10FF983B-50CA-4296-9EBB-B4ACAA3DD3A7}"/>
                    </a:ext>
                  </a:extLst>
                </p14:cNvPr>
                <p14:cNvContentPartPr/>
                <p14:nvPr/>
              </p14:nvContentPartPr>
              <p14:xfrm>
                <a:off x="9564829" y="4011018"/>
                <a:ext cx="230760" cy="32616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10FF983B-50CA-4296-9EBB-B4ACAA3DD3A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56189" y="4002378"/>
                  <a:ext cx="248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E4C15989-385E-47D2-A984-30C27DD110CE}"/>
                    </a:ext>
                  </a:extLst>
                </p14:cNvPr>
                <p14:cNvContentPartPr/>
                <p14:nvPr/>
              </p14:nvContentPartPr>
              <p14:xfrm>
                <a:off x="5725069" y="4194978"/>
                <a:ext cx="308520" cy="21384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E4C15989-385E-47D2-A984-30C27DD110C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16069" y="4185978"/>
                  <a:ext cx="326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74095047-FE6D-4845-B814-160A0F0ED9B7}"/>
                    </a:ext>
                  </a:extLst>
                </p14:cNvPr>
                <p14:cNvContentPartPr/>
                <p14:nvPr/>
              </p14:nvContentPartPr>
              <p14:xfrm>
                <a:off x="7846189" y="4225938"/>
                <a:ext cx="445320" cy="3142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74095047-FE6D-4845-B814-160A0F0ED9B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37549" y="4217298"/>
                  <a:ext cx="462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F85E76E7-1EB8-4534-AAD2-BBEF6A1386C4}"/>
                    </a:ext>
                  </a:extLst>
                </p14:cNvPr>
                <p14:cNvContentPartPr/>
                <p14:nvPr/>
              </p14:nvContentPartPr>
              <p14:xfrm>
                <a:off x="6496549" y="4598898"/>
                <a:ext cx="36720" cy="26424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F85E76E7-1EB8-4534-AAD2-BBEF6A1386C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7909" y="4590258"/>
                  <a:ext cx="54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A4DFB4DC-FAF5-4A58-B724-F61C26D45958}"/>
                    </a:ext>
                  </a:extLst>
                </p14:cNvPr>
                <p14:cNvContentPartPr/>
                <p14:nvPr/>
              </p14:nvContentPartPr>
              <p14:xfrm>
                <a:off x="6807949" y="4645338"/>
                <a:ext cx="184320" cy="16668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A4DFB4DC-FAF5-4A58-B724-F61C26D4595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99309" y="4636698"/>
                  <a:ext cx="2019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971220EF-635F-47CC-BE3F-8F499D8A0F4C}"/>
              </a:ext>
            </a:extLst>
          </p:cNvPr>
          <p:cNvGrpSpPr/>
          <p:nvPr/>
        </p:nvGrpSpPr>
        <p:grpSpPr>
          <a:xfrm>
            <a:off x="2298949" y="5748738"/>
            <a:ext cx="172800" cy="355320"/>
            <a:chOff x="2298949" y="5748738"/>
            <a:chExt cx="17280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502367CB-C8E9-406B-98A9-760E41B567BB}"/>
                    </a:ext>
                  </a:extLst>
                </p14:cNvPr>
                <p14:cNvContentPartPr/>
                <p14:nvPr/>
              </p14:nvContentPartPr>
              <p14:xfrm>
                <a:off x="2298949" y="5748738"/>
                <a:ext cx="10800" cy="30312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502367CB-C8E9-406B-98A9-760E41B567B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90309" y="5739738"/>
                  <a:ext cx="28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1D44EFAE-C433-4F2B-95A1-7EE52D452BEF}"/>
                    </a:ext>
                  </a:extLst>
                </p14:cNvPr>
                <p14:cNvContentPartPr/>
                <p14:nvPr/>
              </p14:nvContentPartPr>
              <p14:xfrm>
                <a:off x="2440429" y="5756298"/>
                <a:ext cx="31320" cy="3477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1D44EFAE-C433-4F2B-95A1-7EE52D452BE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31789" y="5747658"/>
                  <a:ext cx="4896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D83B6B84-1C12-48E3-B518-F0579F26F1DF}"/>
              </a:ext>
            </a:extLst>
          </p:cNvPr>
          <p:cNvGrpSpPr/>
          <p:nvPr/>
        </p:nvGrpSpPr>
        <p:grpSpPr>
          <a:xfrm>
            <a:off x="3116149" y="5750178"/>
            <a:ext cx="2022120" cy="299520"/>
            <a:chOff x="3116149" y="5750178"/>
            <a:chExt cx="20221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8FBB877C-1A1F-499F-A8A3-E4CC49EC3A71}"/>
                    </a:ext>
                  </a:extLst>
                </p14:cNvPr>
                <p14:cNvContentPartPr/>
                <p14:nvPr/>
              </p14:nvContentPartPr>
              <p14:xfrm>
                <a:off x="3116149" y="5855658"/>
                <a:ext cx="540720" cy="36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8FBB877C-1A1F-499F-A8A3-E4CC49EC3A7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07509" y="5847018"/>
                  <a:ext cx="558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4A1DF8D2-C463-44B6-950D-BF5C732B7B1C}"/>
                    </a:ext>
                  </a:extLst>
                </p14:cNvPr>
                <p14:cNvContentPartPr/>
                <p14:nvPr/>
              </p14:nvContentPartPr>
              <p14:xfrm>
                <a:off x="3528349" y="5750178"/>
                <a:ext cx="104760" cy="25956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4A1DF8D2-C463-44B6-950D-BF5C732B7B1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519349" y="5741178"/>
                  <a:ext cx="122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0B88EA0F-C0C0-4D24-B6D3-424A52AD019A}"/>
                    </a:ext>
                  </a:extLst>
                </p14:cNvPr>
                <p14:cNvContentPartPr/>
                <p14:nvPr/>
              </p14:nvContentPartPr>
              <p14:xfrm>
                <a:off x="4541749" y="5850978"/>
                <a:ext cx="547560" cy="5004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0B88EA0F-C0C0-4D24-B6D3-424A52AD019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533109" y="5842338"/>
                  <a:ext cx="565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53118BF6-ED2E-459E-8C81-ED971E86164D}"/>
                    </a:ext>
                  </a:extLst>
                </p14:cNvPr>
                <p14:cNvContentPartPr/>
                <p14:nvPr/>
              </p14:nvContentPartPr>
              <p14:xfrm>
                <a:off x="4974469" y="5767098"/>
                <a:ext cx="163800" cy="2826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53118BF6-ED2E-459E-8C81-ED971E86164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65469" y="5758458"/>
                  <a:ext cx="181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A4FEA90B-94F6-4D5A-93FA-795371C3E137}"/>
                    </a:ext>
                  </a:extLst>
                </p14:cNvPr>
                <p14:cNvContentPartPr/>
                <p14:nvPr/>
              </p14:nvContentPartPr>
              <p14:xfrm>
                <a:off x="3959269" y="5765658"/>
                <a:ext cx="41760" cy="27792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A4FEA90B-94F6-4D5A-93FA-795371C3E13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950269" y="5757018"/>
                  <a:ext cx="59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119721C7-A4F1-4484-BA77-E70F32620AA5}"/>
                    </a:ext>
                  </a:extLst>
                </p14:cNvPr>
                <p14:cNvContentPartPr/>
                <p14:nvPr/>
              </p14:nvContentPartPr>
              <p14:xfrm>
                <a:off x="4160869" y="5819658"/>
                <a:ext cx="388080" cy="20232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119721C7-A4F1-4484-BA77-E70F32620AA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151869" y="5811018"/>
                  <a:ext cx="4057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C24BE13-BD9A-4BA4-B95B-AE11259FDC7B}"/>
              </a:ext>
            </a:extLst>
          </p:cNvPr>
          <p:cNvGrpSpPr/>
          <p:nvPr/>
        </p:nvGrpSpPr>
        <p:grpSpPr>
          <a:xfrm>
            <a:off x="5803549" y="5799498"/>
            <a:ext cx="352440" cy="298440"/>
            <a:chOff x="5803549" y="5799498"/>
            <a:chExt cx="3524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2E201665-487F-4D4A-866B-D56EDAF15239}"/>
                    </a:ext>
                  </a:extLst>
                </p14:cNvPr>
                <p14:cNvContentPartPr/>
                <p14:nvPr/>
              </p14:nvContentPartPr>
              <p14:xfrm>
                <a:off x="5803549" y="5810658"/>
                <a:ext cx="29520" cy="22860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2E201665-487F-4D4A-866B-D56EDAF1523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794909" y="5802018"/>
                  <a:ext cx="47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A5EAEADB-D238-49BE-9AE7-19AA5FAA12A0}"/>
                    </a:ext>
                  </a:extLst>
                </p14:cNvPr>
                <p14:cNvContentPartPr/>
                <p14:nvPr/>
              </p14:nvContentPartPr>
              <p14:xfrm>
                <a:off x="5936389" y="5799498"/>
                <a:ext cx="219600" cy="29844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A5EAEADB-D238-49BE-9AE7-19AA5FAA12A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27389" y="5790858"/>
                  <a:ext cx="2372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16AF335-6A0D-4B15-9996-C75064116FCF}"/>
              </a:ext>
            </a:extLst>
          </p:cNvPr>
          <p:cNvGrpSpPr/>
          <p:nvPr/>
        </p:nvGrpSpPr>
        <p:grpSpPr>
          <a:xfrm>
            <a:off x="7423909" y="5796618"/>
            <a:ext cx="398520" cy="374400"/>
            <a:chOff x="7423909" y="5796618"/>
            <a:chExt cx="39852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7EC026A4-BC1E-4FE5-B8A9-A202D68CA785}"/>
                    </a:ext>
                  </a:extLst>
                </p14:cNvPr>
                <p14:cNvContentPartPr/>
                <p14:nvPr/>
              </p14:nvContentPartPr>
              <p14:xfrm>
                <a:off x="7423909" y="5796618"/>
                <a:ext cx="83160" cy="31356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7EC026A4-BC1E-4FE5-B8A9-A202D68CA78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415269" y="5787978"/>
                  <a:ext cx="100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FBDD08EE-52D4-4264-BB52-24B3A68E412E}"/>
                    </a:ext>
                  </a:extLst>
                </p14:cNvPr>
                <p14:cNvContentPartPr/>
                <p14:nvPr/>
              </p14:nvContentPartPr>
              <p14:xfrm>
                <a:off x="7585909" y="5866458"/>
                <a:ext cx="236520" cy="16668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FBDD08EE-52D4-4264-BB52-24B3A68E412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577269" y="5857818"/>
                  <a:ext cx="254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F5BEEC85-0088-4782-8473-DB664D002A25}"/>
                    </a:ext>
                  </a:extLst>
                </p14:cNvPr>
                <p14:cNvContentPartPr/>
                <p14:nvPr/>
              </p14:nvContentPartPr>
              <p14:xfrm>
                <a:off x="7668709" y="5816778"/>
                <a:ext cx="19440" cy="35424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F5BEEC85-0088-4782-8473-DB664D002A2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660069" y="5808138"/>
                  <a:ext cx="3708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0B444BF5-E69F-4388-B957-6BD79C2A41AB}"/>
              </a:ext>
            </a:extLst>
          </p:cNvPr>
          <p:cNvGrpSpPr/>
          <p:nvPr/>
        </p:nvGrpSpPr>
        <p:grpSpPr>
          <a:xfrm>
            <a:off x="9070189" y="5703738"/>
            <a:ext cx="338040" cy="323640"/>
            <a:chOff x="9070189" y="5703738"/>
            <a:chExt cx="33804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3699562E-E912-41CC-8EED-0020112575B6}"/>
                    </a:ext>
                  </a:extLst>
                </p14:cNvPr>
                <p14:cNvContentPartPr/>
                <p14:nvPr/>
              </p14:nvContentPartPr>
              <p14:xfrm>
                <a:off x="9070189" y="5703738"/>
                <a:ext cx="39960" cy="26568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3699562E-E912-41CC-8EED-0020112575B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061549" y="5694738"/>
                  <a:ext cx="57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C16B86EB-06C8-4B93-81AE-834776A60A7C}"/>
                    </a:ext>
                  </a:extLst>
                </p14:cNvPr>
                <p14:cNvContentPartPr/>
                <p14:nvPr/>
              </p14:nvContentPartPr>
              <p14:xfrm>
                <a:off x="9164869" y="5740818"/>
                <a:ext cx="243360" cy="1260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C16B86EB-06C8-4B93-81AE-834776A60A7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56229" y="5732178"/>
                  <a:ext cx="261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32F8D8A7-2BC6-4813-8D1C-21E1D97A6358}"/>
                    </a:ext>
                  </a:extLst>
                </p14:cNvPr>
                <p14:cNvContentPartPr/>
                <p14:nvPr/>
              </p14:nvContentPartPr>
              <p14:xfrm>
                <a:off x="9164869" y="5751618"/>
                <a:ext cx="199080" cy="27576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32F8D8A7-2BC6-4813-8D1C-21E1D97A635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56229" y="5742978"/>
                  <a:ext cx="21672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A8254C97-E34C-4673-9A55-042354BDD891}"/>
              </a:ext>
            </a:extLst>
          </p:cNvPr>
          <p:cNvGrpSpPr/>
          <p:nvPr/>
        </p:nvGrpSpPr>
        <p:grpSpPr>
          <a:xfrm>
            <a:off x="10285549" y="3238458"/>
            <a:ext cx="233280" cy="298080"/>
            <a:chOff x="10285549" y="3238458"/>
            <a:chExt cx="2332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D81660F9-451A-433A-9949-CE2C91067CBC}"/>
                    </a:ext>
                  </a:extLst>
                </p14:cNvPr>
                <p14:cNvContentPartPr/>
                <p14:nvPr/>
              </p14:nvContentPartPr>
              <p14:xfrm>
                <a:off x="10285549" y="3253938"/>
                <a:ext cx="10800" cy="28260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D81660F9-451A-433A-9949-CE2C91067CB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276549" y="3245298"/>
                  <a:ext cx="28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E51357A8-38EC-43FA-B707-57062313E1A3}"/>
                    </a:ext>
                  </a:extLst>
                </p14:cNvPr>
                <p14:cNvContentPartPr/>
                <p14:nvPr/>
              </p14:nvContentPartPr>
              <p14:xfrm>
                <a:off x="10368349" y="3238458"/>
                <a:ext cx="150480" cy="26964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E51357A8-38EC-43FA-B707-57062313E1A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359349" y="3229818"/>
                  <a:ext cx="1681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01E06DA3-EBB5-4D4B-8291-9F7AD62060BE}"/>
              </a:ext>
            </a:extLst>
          </p:cNvPr>
          <p:cNvGrpSpPr/>
          <p:nvPr/>
        </p:nvGrpSpPr>
        <p:grpSpPr>
          <a:xfrm>
            <a:off x="11302549" y="5767098"/>
            <a:ext cx="253800" cy="295200"/>
            <a:chOff x="11302549" y="5767098"/>
            <a:chExt cx="25380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060913AA-5F1F-4566-8F3C-12A04782DF92}"/>
                    </a:ext>
                  </a:extLst>
                </p14:cNvPr>
                <p14:cNvContentPartPr/>
                <p14:nvPr/>
              </p14:nvContentPartPr>
              <p14:xfrm>
                <a:off x="11302549" y="5784378"/>
                <a:ext cx="360" cy="27288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060913AA-5F1F-4566-8F3C-12A04782DF9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93909" y="5775378"/>
                  <a:ext cx="18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1A391169-2A45-4FEC-8E49-56F11CBDFE5D}"/>
                    </a:ext>
                  </a:extLst>
                </p14:cNvPr>
                <p14:cNvContentPartPr/>
                <p14:nvPr/>
              </p14:nvContentPartPr>
              <p14:xfrm>
                <a:off x="11447269" y="5767098"/>
                <a:ext cx="109080" cy="29520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1A391169-2A45-4FEC-8E49-56F11CBDFE5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438629" y="5758458"/>
                  <a:ext cx="126720" cy="31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111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1962468" y="2944056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458" y="2908045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3598175" y="225209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165" y="189198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3826631" y="438896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0634" y="402899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F4036AC-6D70-4840-A829-7BA47337136F}"/>
                  </a:ext>
                </a:extLst>
              </p14:cNvPr>
              <p14:cNvContentPartPr/>
              <p14:nvPr/>
            </p14:nvContentPartPr>
            <p14:xfrm>
              <a:off x="6951404" y="5726515"/>
              <a:ext cx="1040514" cy="973248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F4036AC-6D70-4840-A829-7BA4733713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5400" y="5690509"/>
                <a:ext cx="1112162" cy="104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3C2542A-8691-4D1D-B0EA-01E41C8A1B7F}"/>
                  </a:ext>
                </a:extLst>
              </p14:cNvPr>
              <p14:cNvContentPartPr/>
              <p14:nvPr/>
            </p14:nvContentPartPr>
            <p14:xfrm>
              <a:off x="9657226" y="501284"/>
              <a:ext cx="1247400" cy="11667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3C2542A-8691-4D1D-B0EA-01E41C8A1B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1216" y="465273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EE7E4322-8BCA-4F11-AA71-793208E655E9}"/>
                  </a:ext>
                </a:extLst>
              </p14:cNvPr>
              <p14:cNvContentPartPr/>
              <p14:nvPr/>
            </p14:nvContentPartPr>
            <p14:xfrm>
              <a:off x="9885682" y="714971"/>
              <a:ext cx="790487" cy="739385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EE7E4322-8BCA-4F11-AA71-793208E655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9685" y="678974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3277DD5-38BC-42EE-ADC8-29F5D7854974}"/>
                  </a:ext>
                </a:extLst>
              </p14:cNvPr>
              <p14:cNvContentPartPr/>
              <p14:nvPr/>
            </p14:nvContentPartPr>
            <p14:xfrm>
              <a:off x="6965819" y="2106361"/>
              <a:ext cx="1040514" cy="973248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3277DD5-38BC-42EE-ADC8-29F5D78549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29815" y="2070355"/>
                <a:ext cx="1112162" cy="104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C4CD2B1-1E86-412B-A536-29DEF1FB4646}"/>
                  </a:ext>
                </a:extLst>
              </p14:cNvPr>
              <p14:cNvContentPartPr/>
              <p14:nvPr/>
            </p14:nvContentPartPr>
            <p14:xfrm>
              <a:off x="7169224" y="2282470"/>
              <a:ext cx="659382" cy="616755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C4CD2B1-1E86-412B-A536-29DEF1FB46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33232" y="2246487"/>
                <a:ext cx="731007" cy="688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7CD50AD-F33F-4323-96BE-A1BE9AE6EEFA}"/>
                  </a:ext>
                </a:extLst>
              </p14:cNvPr>
              <p14:cNvContentPartPr/>
              <p14:nvPr/>
            </p14:nvContentPartPr>
            <p14:xfrm>
              <a:off x="6965819" y="3334944"/>
              <a:ext cx="1040514" cy="973248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7CD50AD-F33F-4323-96BE-A1BE9AE6EE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9815" y="3298938"/>
                <a:ext cx="1112162" cy="104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533F70BB-6133-4DF3-AD97-75A78BAF2851}"/>
                  </a:ext>
                </a:extLst>
              </p14:cNvPr>
              <p14:cNvContentPartPr/>
              <p14:nvPr/>
            </p14:nvContentPartPr>
            <p14:xfrm>
              <a:off x="7169224" y="3511053"/>
              <a:ext cx="659382" cy="616755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33F70BB-6133-4DF3-AD97-75A78BAF28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33232" y="3475070"/>
                <a:ext cx="731007" cy="688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F5ED79E8-35F4-4F13-A79E-D21360BBDBD4}"/>
                  </a:ext>
                </a:extLst>
              </p14:cNvPr>
              <p14:cNvContentPartPr/>
              <p14:nvPr/>
            </p14:nvContentPartPr>
            <p14:xfrm>
              <a:off x="6938565" y="4577158"/>
              <a:ext cx="1040514" cy="973248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5ED79E8-35F4-4F13-A79E-D21360BBDB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2561" y="4541152"/>
                <a:ext cx="1112162" cy="104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14197D-90B1-474C-B240-0B63B953B3FD}"/>
                  </a:ext>
                </a:extLst>
              </p14:cNvPr>
              <p14:cNvContentPartPr/>
              <p14:nvPr/>
            </p14:nvContentPartPr>
            <p14:xfrm>
              <a:off x="7141970" y="4753267"/>
              <a:ext cx="659382" cy="616755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14197D-90B1-474C-B240-0B63B953B3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05978" y="4717284"/>
                <a:ext cx="731007" cy="688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3C1A35E-75C4-45E5-84B5-D94130BDE633}"/>
                  </a:ext>
                </a:extLst>
              </p14:cNvPr>
              <p14:cNvContentPartPr/>
              <p14:nvPr/>
            </p14:nvContentPartPr>
            <p14:xfrm>
              <a:off x="10001076" y="4096133"/>
              <a:ext cx="1247400" cy="11667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3C1A35E-75C4-45E5-84B5-D94130BDE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5066" y="4060122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C0BF13A-A186-4E4B-BF05-C17A8101DF70}"/>
                  </a:ext>
                </a:extLst>
              </p14:cNvPr>
              <p14:cNvContentPartPr/>
              <p14:nvPr/>
            </p14:nvContentPartPr>
            <p14:xfrm>
              <a:off x="10229532" y="4309820"/>
              <a:ext cx="790487" cy="739385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C0BF13A-A186-4E4B-BF05-C17A8101D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93535" y="4273823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D3E6799-4ED3-4466-9157-22876CB27B69}"/>
                  </a:ext>
                </a:extLst>
              </p14:cNvPr>
              <p14:cNvContentPartPr/>
              <p14:nvPr/>
            </p14:nvContentPartPr>
            <p14:xfrm>
              <a:off x="825179" y="3525357"/>
              <a:ext cx="664920" cy="432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D3E6799-4ED3-4466-9157-22876CB27B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6539" y="3516717"/>
                <a:ext cx="682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48FF612-8CCE-42AB-9D93-04E6F7320F46}"/>
                  </a:ext>
                </a:extLst>
              </p14:cNvPr>
              <p14:cNvContentPartPr/>
              <p14:nvPr/>
            </p14:nvContentPartPr>
            <p14:xfrm>
              <a:off x="1353659" y="3333477"/>
              <a:ext cx="231480" cy="3189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48FF612-8CCE-42AB-9D93-04E6F7320F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44659" y="3324477"/>
                <a:ext cx="2491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9B8877F-18C1-41FA-9E23-D06A12216DCE}"/>
                  </a:ext>
                </a:extLst>
              </p14:cNvPr>
              <p14:cNvContentPartPr/>
              <p14:nvPr/>
            </p14:nvContentPartPr>
            <p14:xfrm>
              <a:off x="2610779" y="1210197"/>
              <a:ext cx="795240" cy="1555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9B8877F-18C1-41FA-9E23-D06A12216D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2139" y="1201557"/>
                <a:ext cx="812880" cy="15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B0C6BD9-7E5A-46AF-8CF5-E7BD0B282D9F}"/>
                  </a:ext>
                </a:extLst>
              </p14:cNvPr>
              <p14:cNvContentPartPr/>
              <p14:nvPr/>
            </p14:nvContentPartPr>
            <p14:xfrm>
              <a:off x="3272819" y="1150437"/>
              <a:ext cx="162000" cy="251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B0C6BD9-7E5A-46AF-8CF5-E7BD0B282D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63819" y="1141797"/>
                <a:ext cx="1796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576CBF6-04D5-46CE-ADD9-7FA7545CA8DB}"/>
                  </a:ext>
                </a:extLst>
              </p14:cNvPr>
              <p14:cNvContentPartPr/>
              <p14:nvPr/>
            </p14:nvContentPartPr>
            <p14:xfrm>
              <a:off x="3234659" y="1071957"/>
              <a:ext cx="6178320" cy="1901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576CBF6-04D5-46CE-ADD9-7FA7545CA8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26019" y="1062957"/>
                <a:ext cx="6195960" cy="19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E37815-249C-44E5-962E-51AE746E4284}"/>
                  </a:ext>
                </a:extLst>
              </p14:cNvPr>
              <p14:cNvContentPartPr/>
              <p14:nvPr/>
            </p14:nvContentPartPr>
            <p14:xfrm>
              <a:off x="9194819" y="926157"/>
              <a:ext cx="251640" cy="327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E37815-249C-44E5-962E-51AE746E42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85819" y="917157"/>
                <a:ext cx="2692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3E48375-E3A0-4926-8DCE-12A841E78589}"/>
                  </a:ext>
                </a:extLst>
              </p14:cNvPr>
              <p14:cNvContentPartPr/>
              <p14:nvPr/>
            </p14:nvContentPartPr>
            <p14:xfrm>
              <a:off x="7346579" y="641757"/>
              <a:ext cx="25200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3E48375-E3A0-4926-8DCE-12A841E785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37939" y="632757"/>
                <a:ext cx="2696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DA856CB-5DDB-493C-8613-3492EACF4922}"/>
                  </a:ext>
                </a:extLst>
              </p14:cNvPr>
              <p14:cNvContentPartPr/>
              <p14:nvPr/>
            </p14:nvContentPartPr>
            <p14:xfrm>
              <a:off x="7941659" y="525477"/>
              <a:ext cx="38160" cy="303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DA856CB-5DDB-493C-8613-3492EACF49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32659" y="516477"/>
                <a:ext cx="558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C2298C5-CA7B-4701-9E94-91DBCA90EBED}"/>
                  </a:ext>
                </a:extLst>
              </p14:cNvPr>
              <p14:cNvContentPartPr/>
              <p14:nvPr/>
            </p14:nvContentPartPr>
            <p14:xfrm>
              <a:off x="1339259" y="1400997"/>
              <a:ext cx="365760" cy="36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C2298C5-CA7B-4701-9E94-91DBCA90EB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30619" y="1392357"/>
                <a:ext cx="383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DE10AD1-8E55-4AFA-88A5-141D607793A5}"/>
                  </a:ext>
                </a:extLst>
              </p14:cNvPr>
              <p14:cNvContentPartPr/>
              <p14:nvPr/>
            </p14:nvContentPartPr>
            <p14:xfrm>
              <a:off x="1571819" y="1236117"/>
              <a:ext cx="18000" cy="282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DE10AD1-8E55-4AFA-88A5-141D607793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62819" y="1227117"/>
                <a:ext cx="356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3FDF267-F00F-49A4-8071-91C3D9097D2C}"/>
                  </a:ext>
                </a:extLst>
              </p14:cNvPr>
              <p14:cNvContentPartPr/>
              <p14:nvPr/>
            </p14:nvContentPartPr>
            <p14:xfrm>
              <a:off x="1790339" y="1338357"/>
              <a:ext cx="247320" cy="201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3FDF267-F00F-49A4-8071-91C3D9097D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1339" y="1329717"/>
                <a:ext cx="264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2DB7B95-9601-4D55-8D78-08518104FFE4}"/>
                  </a:ext>
                </a:extLst>
              </p14:cNvPr>
              <p14:cNvContentPartPr/>
              <p14:nvPr/>
            </p14:nvContentPartPr>
            <p14:xfrm>
              <a:off x="2200019" y="1321437"/>
              <a:ext cx="185400" cy="9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2DB7B95-9601-4D55-8D78-08518104FFE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91379" y="1312437"/>
                <a:ext cx="203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D30CB92-7155-447B-BFAE-7DA65C619702}"/>
                  </a:ext>
                </a:extLst>
              </p14:cNvPr>
              <p14:cNvContentPartPr/>
              <p14:nvPr/>
            </p14:nvContentPartPr>
            <p14:xfrm>
              <a:off x="2250779" y="1236117"/>
              <a:ext cx="81000" cy="1998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D30CB92-7155-447B-BFAE-7DA65C6197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41779" y="1227117"/>
                <a:ext cx="986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C143AFD-485A-41D2-B1A5-6B060C144806}"/>
                  </a:ext>
                </a:extLst>
              </p14:cNvPr>
              <p14:cNvContentPartPr/>
              <p14:nvPr/>
            </p14:nvContentPartPr>
            <p14:xfrm>
              <a:off x="2182739" y="1247277"/>
              <a:ext cx="142920" cy="1656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C143AFD-485A-41D2-B1A5-6B060C1448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73739" y="1238637"/>
                <a:ext cx="1605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9B1443E-3BFF-45B7-ACB6-FC1EC356B230}"/>
                  </a:ext>
                </a:extLst>
              </p14:cNvPr>
              <p14:cNvContentPartPr/>
              <p14:nvPr/>
            </p14:nvContentPartPr>
            <p14:xfrm>
              <a:off x="2476859" y="1127037"/>
              <a:ext cx="272520" cy="3970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9B1443E-3BFF-45B7-ACB6-FC1EC356B2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68219" y="1118037"/>
                <a:ext cx="2901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466A6F4-CFE5-41E3-9C11-EC70D250BB01}"/>
                  </a:ext>
                </a:extLst>
              </p14:cNvPr>
              <p14:cNvContentPartPr/>
              <p14:nvPr/>
            </p14:nvContentPartPr>
            <p14:xfrm>
              <a:off x="3488099" y="2632917"/>
              <a:ext cx="3211920" cy="774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466A6F4-CFE5-41E3-9C11-EC70D250BB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79099" y="2623917"/>
                <a:ext cx="322956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B4E8FD3-F772-4FA7-84FB-7FDA2E41C3A7}"/>
                  </a:ext>
                </a:extLst>
              </p14:cNvPr>
              <p14:cNvContentPartPr/>
              <p14:nvPr/>
            </p14:nvContentPartPr>
            <p14:xfrm>
              <a:off x="6530459" y="2556237"/>
              <a:ext cx="150120" cy="3715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B4E8FD3-F772-4FA7-84FB-7FDA2E41C3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21459" y="2547597"/>
                <a:ext cx="1677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B473BCB-A271-4C49-8C57-7F1D482DC911}"/>
                  </a:ext>
                </a:extLst>
              </p14:cNvPr>
              <p14:cNvContentPartPr/>
              <p14:nvPr/>
            </p14:nvContentPartPr>
            <p14:xfrm>
              <a:off x="3586739" y="3673317"/>
              <a:ext cx="2883960" cy="1602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B473BCB-A271-4C49-8C57-7F1D482DC9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78099" y="3664677"/>
                <a:ext cx="2901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5FBEADA2-B0EA-4B25-B25C-8D38F89D5C7A}"/>
                  </a:ext>
                </a:extLst>
              </p14:cNvPr>
              <p14:cNvContentPartPr/>
              <p14:nvPr/>
            </p14:nvContentPartPr>
            <p14:xfrm>
              <a:off x="6369179" y="3679437"/>
              <a:ext cx="212040" cy="28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5FBEADA2-B0EA-4B25-B25C-8D38F89D5C7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60179" y="3670437"/>
                <a:ext cx="2296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6CBEB31-CC36-4E88-951C-94E92A3B0477}"/>
                  </a:ext>
                </a:extLst>
              </p14:cNvPr>
              <p14:cNvContentPartPr/>
              <p14:nvPr/>
            </p14:nvContentPartPr>
            <p14:xfrm>
              <a:off x="3367859" y="4092357"/>
              <a:ext cx="3191400" cy="9500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6CBEB31-CC36-4E88-951C-94E92A3B04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58859" y="4083357"/>
                <a:ext cx="320904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C494642-977F-4861-8EED-67E12FE24015}"/>
                  </a:ext>
                </a:extLst>
              </p14:cNvPr>
              <p14:cNvContentPartPr/>
              <p14:nvPr/>
            </p14:nvContentPartPr>
            <p14:xfrm>
              <a:off x="6356219" y="4892277"/>
              <a:ext cx="226080" cy="3207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C494642-977F-4861-8EED-67E12FE240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47579" y="4883637"/>
                <a:ext cx="243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E5D8C422-E69C-4533-B419-9308846FBA57}"/>
                  </a:ext>
                </a:extLst>
              </p14:cNvPr>
              <p14:cNvContentPartPr/>
              <p14:nvPr/>
            </p14:nvContentPartPr>
            <p14:xfrm>
              <a:off x="3069059" y="4260117"/>
              <a:ext cx="3463200" cy="176184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E5D8C422-E69C-4533-B419-9308846FBA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60059" y="4251477"/>
                <a:ext cx="3480840" cy="17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8B76090-116E-4925-A3C9-DF35F4B3B1B8}"/>
                  </a:ext>
                </a:extLst>
              </p14:cNvPr>
              <p14:cNvContentPartPr/>
              <p14:nvPr/>
            </p14:nvContentPartPr>
            <p14:xfrm>
              <a:off x="6421379" y="5881917"/>
              <a:ext cx="205920" cy="3351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8B76090-116E-4925-A3C9-DF35F4B3B1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12379" y="5873277"/>
                <a:ext cx="2235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D1AE6B6-E7FE-4B54-89C5-E5D0E0C416A7}"/>
                  </a:ext>
                </a:extLst>
              </p14:cNvPr>
              <p14:cNvContentPartPr/>
              <p14:nvPr/>
            </p14:nvContentPartPr>
            <p14:xfrm>
              <a:off x="5179019" y="2357877"/>
              <a:ext cx="386640" cy="457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D1AE6B6-E7FE-4B54-89C5-E5D0E0C416A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70019" y="2349237"/>
                <a:ext cx="4042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8ABE0918-751F-4190-A519-E612F8133D6E}"/>
                  </a:ext>
                </a:extLst>
              </p14:cNvPr>
              <p14:cNvContentPartPr/>
              <p14:nvPr/>
            </p14:nvContentPartPr>
            <p14:xfrm>
              <a:off x="5425979" y="3384237"/>
              <a:ext cx="264960" cy="3664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8ABE0918-751F-4190-A519-E612F8133D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17339" y="3375237"/>
                <a:ext cx="2826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C1A87EA-1AF5-401B-B33F-34201AA5CCDD}"/>
                  </a:ext>
                </a:extLst>
              </p14:cNvPr>
              <p14:cNvContentPartPr/>
              <p14:nvPr/>
            </p14:nvContentPartPr>
            <p14:xfrm>
              <a:off x="5419859" y="4422477"/>
              <a:ext cx="336960" cy="18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C1A87EA-1AF5-401B-B33F-34201AA5CCD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10859" y="4413837"/>
                <a:ext cx="354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AB36E328-B980-46BC-AEDA-37B71069EFA9}"/>
                  </a:ext>
                </a:extLst>
              </p14:cNvPr>
              <p14:cNvContentPartPr/>
              <p14:nvPr/>
            </p14:nvContentPartPr>
            <p14:xfrm>
              <a:off x="5492579" y="4541997"/>
              <a:ext cx="305640" cy="360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AB36E328-B980-46BC-AEDA-37B71069EFA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83579" y="4533357"/>
                <a:ext cx="323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0628B556-526E-4014-81D8-9093F8D6A594}"/>
                  </a:ext>
                </a:extLst>
              </p14:cNvPr>
              <p14:cNvContentPartPr/>
              <p14:nvPr/>
            </p14:nvContentPartPr>
            <p14:xfrm>
              <a:off x="5789939" y="5292597"/>
              <a:ext cx="1800" cy="248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0628B556-526E-4014-81D8-9093F8D6A5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81299" y="5283597"/>
                <a:ext cx="194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79D42FA6-8B2B-4500-AF23-C247A1788AC4}"/>
                  </a:ext>
                </a:extLst>
              </p14:cNvPr>
              <p14:cNvContentPartPr/>
              <p14:nvPr/>
            </p14:nvContentPartPr>
            <p14:xfrm>
              <a:off x="5815139" y="5651517"/>
              <a:ext cx="32760" cy="4320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79D42FA6-8B2B-4500-AF23-C247A1788AC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06499" y="5642517"/>
                <a:ext cx="504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68951AC-A31A-4951-9C96-466C8BB69915}"/>
                  </a:ext>
                </a:extLst>
              </p14:cNvPr>
              <p14:cNvContentPartPr/>
              <p14:nvPr/>
            </p14:nvContentPartPr>
            <p14:xfrm>
              <a:off x="8210579" y="1540677"/>
              <a:ext cx="1382760" cy="90360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68951AC-A31A-4951-9C96-466C8BB6991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01939" y="1531677"/>
                <a:ext cx="140040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89EA357-8142-4169-8801-D183A8F61B90}"/>
                  </a:ext>
                </a:extLst>
              </p14:cNvPr>
              <p14:cNvContentPartPr/>
              <p14:nvPr/>
            </p14:nvContentPartPr>
            <p14:xfrm>
              <a:off x="9430259" y="1524837"/>
              <a:ext cx="151200" cy="2764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89EA357-8142-4169-8801-D183A8F61B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21619" y="1516197"/>
                <a:ext cx="1688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07DFAC03-0323-4B4C-B3D5-AA1F77E95A98}"/>
                  </a:ext>
                </a:extLst>
              </p14:cNvPr>
              <p14:cNvContentPartPr/>
              <p14:nvPr/>
            </p14:nvContentPartPr>
            <p14:xfrm>
              <a:off x="8217059" y="1835517"/>
              <a:ext cx="1850040" cy="190548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07DFAC03-0323-4B4C-B3D5-AA1F77E95A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08059" y="1826517"/>
                <a:ext cx="1867680" cy="19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953DCC45-476E-4F21-8BD7-6DACA991FD81}"/>
                  </a:ext>
                </a:extLst>
              </p14:cNvPr>
              <p14:cNvContentPartPr/>
              <p14:nvPr/>
            </p14:nvContentPartPr>
            <p14:xfrm>
              <a:off x="8736899" y="1420077"/>
              <a:ext cx="326880" cy="33876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953DCC45-476E-4F21-8BD7-6DACA991FD8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27899" y="1411437"/>
                <a:ext cx="3445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2B0CED1A-C13E-4E8E-A616-9D4C3B8D8E65}"/>
                  </a:ext>
                </a:extLst>
              </p14:cNvPr>
              <p14:cNvContentPartPr/>
              <p14:nvPr/>
            </p14:nvContentPartPr>
            <p14:xfrm>
              <a:off x="9477779" y="2030637"/>
              <a:ext cx="250560" cy="36072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2B0CED1A-C13E-4E8E-A616-9D4C3B8D8E6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68779" y="2021637"/>
                <a:ext cx="2682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4CED79E0-7D31-498E-9C0A-C58AD258DB2D}"/>
                  </a:ext>
                </a:extLst>
              </p14:cNvPr>
              <p14:cNvContentPartPr/>
              <p14:nvPr/>
            </p14:nvContentPartPr>
            <p14:xfrm>
              <a:off x="8141099" y="2579997"/>
              <a:ext cx="1870560" cy="16149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4CED79E0-7D31-498E-9C0A-C58AD258DB2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32099" y="2571357"/>
                <a:ext cx="188820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BC7EF30-38CF-490F-9F62-96956EB475FD}"/>
                  </a:ext>
                </a:extLst>
              </p14:cNvPr>
              <p14:cNvContentPartPr/>
              <p14:nvPr/>
            </p14:nvContentPartPr>
            <p14:xfrm>
              <a:off x="9805379" y="3931437"/>
              <a:ext cx="217080" cy="22716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BC7EF30-38CF-490F-9F62-96956EB475F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96739" y="3922437"/>
                <a:ext cx="234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2DB087AA-3565-45AA-8E88-B84A4FFDF059}"/>
                  </a:ext>
                </a:extLst>
              </p14:cNvPr>
              <p14:cNvContentPartPr/>
              <p14:nvPr/>
            </p14:nvContentPartPr>
            <p14:xfrm>
              <a:off x="9681899" y="3455877"/>
              <a:ext cx="217080" cy="118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2DB087AA-3565-45AA-8E88-B84A4FFDF05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73259" y="3446877"/>
                <a:ext cx="234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84BE2B88-F3DD-4408-B7D8-8975148F1847}"/>
                  </a:ext>
                </a:extLst>
              </p14:cNvPr>
              <p14:cNvContentPartPr/>
              <p14:nvPr/>
            </p14:nvContentPartPr>
            <p14:xfrm>
              <a:off x="9708899" y="3615357"/>
              <a:ext cx="242280" cy="201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84BE2B88-F3DD-4408-B7D8-8975148F184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99899" y="3606357"/>
                <a:ext cx="2599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A2583A36-B375-4A7B-B0A1-D215369C3628}"/>
                  </a:ext>
                </a:extLst>
              </p14:cNvPr>
              <p14:cNvContentPartPr/>
              <p14:nvPr/>
            </p14:nvContentPartPr>
            <p14:xfrm>
              <a:off x="8164859" y="4048077"/>
              <a:ext cx="1630080" cy="56988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A2583A36-B375-4A7B-B0A1-D215369C362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55859" y="4039437"/>
                <a:ext cx="16477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394CE069-E348-45A4-B37B-A64D92D51D76}"/>
                  </a:ext>
                </a:extLst>
              </p14:cNvPr>
              <p14:cNvContentPartPr/>
              <p14:nvPr/>
            </p14:nvContentPartPr>
            <p14:xfrm>
              <a:off x="9634379" y="4510677"/>
              <a:ext cx="195840" cy="19548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394CE069-E348-45A4-B37B-A64D92D51D7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25739" y="4502037"/>
                <a:ext cx="2134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3B3BD702-B84F-4C44-A48E-E544AD4CC5DF}"/>
                  </a:ext>
                </a:extLst>
              </p14:cNvPr>
              <p14:cNvContentPartPr/>
              <p14:nvPr/>
            </p14:nvContentPartPr>
            <p14:xfrm>
              <a:off x="9234419" y="4179117"/>
              <a:ext cx="283680" cy="900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3B3BD702-B84F-4C44-A48E-E544AD4CC5D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25419" y="4170117"/>
                <a:ext cx="301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3EAA9BC5-247F-43B5-9DB5-DCF98D58237F}"/>
                  </a:ext>
                </a:extLst>
              </p14:cNvPr>
              <p14:cNvContentPartPr/>
              <p14:nvPr/>
            </p14:nvContentPartPr>
            <p14:xfrm>
              <a:off x="9289499" y="4328517"/>
              <a:ext cx="229680" cy="2016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3EAA9BC5-247F-43B5-9DB5-DCF98D58237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80859" y="4319877"/>
                <a:ext cx="24732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B6AD60-BA1E-4085-9B40-ABBE469F5F89}"/>
              </a:ext>
            </a:extLst>
          </p:cNvPr>
          <p:cNvGrpSpPr/>
          <p:nvPr/>
        </p:nvGrpSpPr>
        <p:grpSpPr>
          <a:xfrm>
            <a:off x="8120579" y="4906677"/>
            <a:ext cx="2189880" cy="1375200"/>
            <a:chOff x="8120579" y="4906677"/>
            <a:chExt cx="2189880" cy="13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7B412E1D-EB93-44DE-8C37-1B998F7D397A}"/>
                    </a:ext>
                  </a:extLst>
                </p14:cNvPr>
                <p14:cNvContentPartPr/>
                <p14:nvPr/>
              </p14:nvContentPartPr>
              <p14:xfrm>
                <a:off x="8120579" y="5116557"/>
                <a:ext cx="1735920" cy="2217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7B412E1D-EB93-44DE-8C37-1B998F7D39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11579" y="5107917"/>
                  <a:ext cx="1753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A25A6E0-3696-4C34-9134-F43814869103}"/>
                    </a:ext>
                  </a:extLst>
                </p14:cNvPr>
                <p14:cNvContentPartPr/>
                <p14:nvPr/>
              </p14:nvContentPartPr>
              <p14:xfrm>
                <a:off x="9686579" y="5054277"/>
                <a:ext cx="181440" cy="1904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A25A6E0-3696-4C34-9134-F438148691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77939" y="5045277"/>
                  <a:ext cx="199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C83AAB31-0F1B-4122-93EB-32B7850416C8}"/>
                    </a:ext>
                  </a:extLst>
                </p14:cNvPr>
                <p14:cNvContentPartPr/>
                <p14:nvPr/>
              </p14:nvContentPartPr>
              <p14:xfrm>
                <a:off x="9121739" y="4906677"/>
                <a:ext cx="384840" cy="446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C83AAB31-0F1B-4122-93EB-32B7850416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13099" y="4897677"/>
                  <a:ext cx="402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7563431-7013-4670-9D4A-6B8BB0FA2F16}"/>
                    </a:ext>
                  </a:extLst>
                </p14:cNvPr>
                <p14:cNvContentPartPr/>
                <p14:nvPr/>
              </p14:nvContentPartPr>
              <p14:xfrm>
                <a:off x="9264299" y="5046357"/>
                <a:ext cx="296280" cy="1332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7563431-7013-4670-9D4A-6B8BB0FA2F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55659" y="5037357"/>
                  <a:ext cx="313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B92EE93-664B-4DA4-8264-421576659634}"/>
                    </a:ext>
                  </a:extLst>
                </p14:cNvPr>
                <p14:cNvContentPartPr/>
                <p14:nvPr/>
              </p14:nvContentPartPr>
              <p14:xfrm>
                <a:off x="8218499" y="5252997"/>
                <a:ext cx="2091960" cy="10288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B92EE93-664B-4DA4-8264-4215766596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09859" y="5243997"/>
                  <a:ext cx="210960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28A0DFB-3112-4731-9844-75D0C6BA34DA}"/>
                    </a:ext>
                  </a:extLst>
                </p14:cNvPr>
                <p14:cNvContentPartPr/>
                <p14:nvPr/>
              </p14:nvContentPartPr>
              <p14:xfrm>
                <a:off x="9381299" y="5693997"/>
                <a:ext cx="337320" cy="273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28A0DFB-3112-4731-9844-75D0C6BA34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72659" y="5685357"/>
                  <a:ext cx="354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069E250D-B960-43FA-8B71-E7E293796ACB}"/>
                    </a:ext>
                  </a:extLst>
                </p14:cNvPr>
                <p14:cNvContentPartPr/>
                <p14:nvPr/>
              </p14:nvContentPartPr>
              <p14:xfrm>
                <a:off x="9484259" y="5810997"/>
                <a:ext cx="258480" cy="118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069E250D-B960-43FA-8B71-E7E293796A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75259" y="5801997"/>
                  <a:ext cx="27612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33FDEBF-B440-4816-9EA7-D93B2951CC4B}"/>
                  </a:ext>
                </a:extLst>
              </p14:cNvPr>
              <p14:cNvContentPartPr/>
              <p14:nvPr/>
            </p14:nvContentPartPr>
            <p14:xfrm>
              <a:off x="2493779" y="3318357"/>
              <a:ext cx="329400" cy="40104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33FDEBF-B440-4816-9EA7-D93B2951CC4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84779" y="3309357"/>
                <a:ext cx="3470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7F1A16A-3950-4021-BF56-02E39D092BF2}"/>
                  </a:ext>
                </a:extLst>
              </p14:cNvPr>
              <p14:cNvContentPartPr/>
              <p14:nvPr/>
            </p14:nvContentPartPr>
            <p14:xfrm>
              <a:off x="4304219" y="579477"/>
              <a:ext cx="51120" cy="36684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7F1A16A-3950-4021-BF56-02E39D092BF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95579" y="570837"/>
                <a:ext cx="6876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B5957E5-7A71-49C2-AF40-C1409BE5E753}"/>
              </a:ext>
            </a:extLst>
          </p:cNvPr>
          <p:cNvGrpSpPr/>
          <p:nvPr/>
        </p:nvGrpSpPr>
        <p:grpSpPr>
          <a:xfrm>
            <a:off x="10149899" y="877197"/>
            <a:ext cx="304560" cy="362160"/>
            <a:chOff x="10149899" y="877197"/>
            <a:chExt cx="304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60192E7-3322-4BE4-9E53-30C86EDC342B}"/>
                    </a:ext>
                  </a:extLst>
                </p14:cNvPr>
                <p14:cNvContentPartPr/>
                <p14:nvPr/>
              </p14:nvContentPartPr>
              <p14:xfrm>
                <a:off x="10149899" y="877197"/>
                <a:ext cx="304560" cy="2617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60192E7-3322-4BE4-9E53-30C86EDC342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41259" y="868197"/>
                  <a:ext cx="322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44AB2D82-DC92-443F-A9CF-CCA700EBFEFF}"/>
                    </a:ext>
                  </a:extLst>
                </p14:cNvPr>
                <p14:cNvContentPartPr/>
                <p14:nvPr/>
              </p14:nvContentPartPr>
              <p14:xfrm>
                <a:off x="10318019" y="915717"/>
                <a:ext cx="27360" cy="3236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44AB2D82-DC92-443F-A9CF-CCA700EBFE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09019" y="906717"/>
                  <a:ext cx="4500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B606C26C-E843-4E08-9B7A-F3076C05091C}"/>
                  </a:ext>
                </a:extLst>
              </p14:cNvPr>
              <p14:cNvContentPartPr/>
              <p14:nvPr/>
            </p14:nvContentPartPr>
            <p14:xfrm>
              <a:off x="7354139" y="2465517"/>
              <a:ext cx="237240" cy="18180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B606C26C-E843-4E08-9B7A-F3076C05091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45499" y="2456517"/>
                <a:ext cx="2548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757504E7-9B9F-4339-9DC6-10BD87F056A4}"/>
                  </a:ext>
                </a:extLst>
              </p14:cNvPr>
              <p14:cNvContentPartPr/>
              <p14:nvPr/>
            </p14:nvContentPartPr>
            <p14:xfrm>
              <a:off x="7389419" y="3669357"/>
              <a:ext cx="226440" cy="24948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757504E7-9B9F-4339-9DC6-10BD87F056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80779" y="3660357"/>
                <a:ext cx="244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E1087399-690A-4483-BED2-C7B3B2744098}"/>
                  </a:ext>
                </a:extLst>
              </p14:cNvPr>
              <p14:cNvContentPartPr/>
              <p14:nvPr/>
            </p14:nvContentPartPr>
            <p14:xfrm>
              <a:off x="7389419" y="4932957"/>
              <a:ext cx="203040" cy="21744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E1087399-690A-4483-BED2-C7B3B27440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80779" y="4923957"/>
                <a:ext cx="220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7D755137-EF46-4B48-8FA6-78E0D16986BF}"/>
                  </a:ext>
                </a:extLst>
              </p14:cNvPr>
              <p14:cNvContentPartPr/>
              <p14:nvPr/>
            </p14:nvContentPartPr>
            <p14:xfrm>
              <a:off x="7451339" y="6060117"/>
              <a:ext cx="170280" cy="29664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7D755137-EF46-4B48-8FA6-78E0D16986B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442699" y="6051117"/>
                <a:ext cx="1879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279E44D8-AA78-4176-ABF3-A8E0907ABCA1}"/>
                  </a:ext>
                </a:extLst>
              </p14:cNvPr>
              <p14:cNvContentPartPr/>
              <p14:nvPr/>
            </p14:nvContentPartPr>
            <p14:xfrm>
              <a:off x="10621499" y="4565037"/>
              <a:ext cx="174600" cy="35064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279E44D8-AA78-4176-ABF3-A8E0907ABCA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612859" y="4556037"/>
                <a:ext cx="19224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53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2636291" y="2991330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0281" y="2955319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9540050" y="3708318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4040" y="3672307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9768506" y="3922005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2509" y="3886008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73B23F1-2B11-4708-9D2B-6C18D1940D99}"/>
                  </a:ext>
                </a:extLst>
              </p14:cNvPr>
              <p14:cNvContentPartPr/>
              <p14:nvPr/>
            </p14:nvContentPartPr>
            <p14:xfrm>
              <a:off x="5479444" y="235604"/>
              <a:ext cx="1247400" cy="11667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73B23F1-2B11-4708-9D2B-6C18D1940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434" y="199593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A277819-DB96-4DAC-AB98-2DC70B33B218}"/>
                  </a:ext>
                </a:extLst>
              </p14:cNvPr>
              <p14:cNvContentPartPr/>
              <p14:nvPr/>
            </p14:nvContentPartPr>
            <p14:xfrm>
              <a:off x="5707900" y="449291"/>
              <a:ext cx="790487" cy="739385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A277819-DB96-4DAC-AB98-2DC70B33B2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1903" y="413294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DC6355E-4019-4F38-AB26-05F5E6EA6905}"/>
                  </a:ext>
                </a:extLst>
              </p14:cNvPr>
              <p14:cNvContentPartPr/>
              <p14:nvPr/>
            </p14:nvContentPartPr>
            <p14:xfrm>
              <a:off x="5695865" y="5457454"/>
              <a:ext cx="1247400" cy="1166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DC6355E-4019-4F38-AB26-05F5E6EA6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9855" y="5421443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074DAC0-26BF-4215-8F6D-D31658AA3DAE}"/>
                  </a:ext>
                </a:extLst>
              </p14:cNvPr>
              <p14:cNvContentPartPr/>
              <p14:nvPr/>
            </p14:nvContentPartPr>
            <p14:xfrm>
              <a:off x="5924321" y="5671141"/>
              <a:ext cx="790487" cy="73938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074DAC0-26BF-4215-8F6D-D31658AA3D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8324" y="5635144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F88D5FB-4843-474E-9403-4821408A704A}"/>
                  </a:ext>
                </a:extLst>
              </p14:cNvPr>
              <p14:cNvContentPartPr/>
              <p14:nvPr/>
            </p14:nvContentPartPr>
            <p14:xfrm>
              <a:off x="7660137" y="973172"/>
              <a:ext cx="1247400" cy="1166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F88D5FB-4843-474E-9403-4821408A7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4127" y="937161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DBA1C9E-0F57-4512-BA4F-195E2B3745B8}"/>
                  </a:ext>
                </a:extLst>
              </p14:cNvPr>
              <p14:cNvContentPartPr/>
              <p14:nvPr/>
            </p14:nvContentPartPr>
            <p14:xfrm>
              <a:off x="7888593" y="1186859"/>
              <a:ext cx="790487" cy="73938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DBA1C9E-0F57-4512-BA4F-195E2B3745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2596" y="1150862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FE7E56C-38D9-40ED-8F9D-21AC9720E2FD}"/>
                  </a:ext>
                </a:extLst>
              </p14:cNvPr>
              <p14:cNvContentPartPr/>
              <p14:nvPr/>
            </p14:nvContentPartPr>
            <p14:xfrm>
              <a:off x="9540050" y="2262240"/>
              <a:ext cx="1247400" cy="11667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FE7E56C-38D9-40ED-8F9D-21AC9720E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4040" y="2226229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F1D40F-4BDB-4F51-B2B2-3590CA2EFA40}"/>
                  </a:ext>
                </a:extLst>
              </p14:cNvPr>
              <p14:cNvContentPartPr/>
              <p14:nvPr/>
            </p14:nvContentPartPr>
            <p14:xfrm>
              <a:off x="9768506" y="2475927"/>
              <a:ext cx="790487" cy="739385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F1D40F-4BDB-4F51-B2B2-3590CA2EFA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2509" y="2439930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CD99EFC-84F0-42F2-9C64-95D26C007197}"/>
                  </a:ext>
                </a:extLst>
              </p14:cNvPr>
              <p14:cNvContentPartPr/>
              <p14:nvPr/>
            </p14:nvContentPartPr>
            <p14:xfrm>
              <a:off x="7660137" y="4718069"/>
              <a:ext cx="1247400" cy="11667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CD99EFC-84F0-42F2-9C64-95D26C0071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4127" y="4682058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97F2F9C-3F4C-4473-908E-A2AFBD63C905}"/>
                  </a:ext>
                </a:extLst>
              </p14:cNvPr>
              <p14:cNvContentPartPr/>
              <p14:nvPr/>
            </p14:nvContentPartPr>
            <p14:xfrm>
              <a:off x="7888593" y="4931756"/>
              <a:ext cx="790487" cy="739385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97F2F9C-3F4C-4473-908E-A2AFBD63C9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2596" y="4895759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73CE43D-CE80-4882-8271-33C112687127}"/>
                  </a:ext>
                </a:extLst>
              </p14:cNvPr>
              <p14:cNvContentPartPr/>
              <p14:nvPr/>
            </p14:nvContentPartPr>
            <p14:xfrm>
              <a:off x="6103139" y="579477"/>
              <a:ext cx="24120" cy="320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73CE43D-CE80-4882-8271-33C1126871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4499" y="570837"/>
                <a:ext cx="417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9732346-6148-4F4A-818D-A7A6AA28EBCC}"/>
                  </a:ext>
                </a:extLst>
              </p14:cNvPr>
              <p14:cNvContentPartPr/>
              <p14:nvPr/>
            </p14:nvContentPartPr>
            <p14:xfrm>
              <a:off x="6240659" y="5847717"/>
              <a:ext cx="174240" cy="3798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9732346-6148-4F4A-818D-A7A6AA28EB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32019" y="5839077"/>
                <a:ext cx="1918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C3D14F7-AF41-4F47-93DA-D0985914D3A7}"/>
                  </a:ext>
                </a:extLst>
              </p14:cNvPr>
              <p14:cNvContentPartPr/>
              <p14:nvPr/>
            </p14:nvContentPartPr>
            <p14:xfrm>
              <a:off x="10031459" y="2640477"/>
              <a:ext cx="204840" cy="288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C3D14F7-AF41-4F47-93DA-D0985914D3A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22819" y="2631837"/>
                <a:ext cx="2224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0E4199A-6EB4-4947-B212-0A795269C1F2}"/>
                  </a:ext>
                </a:extLst>
              </p14:cNvPr>
              <p14:cNvContentPartPr/>
              <p14:nvPr/>
            </p14:nvContentPartPr>
            <p14:xfrm>
              <a:off x="10058459" y="4048077"/>
              <a:ext cx="239400" cy="169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0E4199A-6EB4-4947-B212-0A795269C1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49459" y="4039437"/>
                <a:ext cx="2570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D2B1321-1004-46C3-8156-BE2535787B70}"/>
                  </a:ext>
                </a:extLst>
              </p14:cNvPr>
              <p14:cNvContentPartPr/>
              <p14:nvPr/>
            </p14:nvContentPartPr>
            <p14:xfrm>
              <a:off x="10188419" y="3999837"/>
              <a:ext cx="33480" cy="353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D2B1321-1004-46C3-8156-BE2535787B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79419" y="3990837"/>
                <a:ext cx="511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3A5F5923-98C2-4AF2-B11C-0A8DAD9FE3E0}"/>
                  </a:ext>
                </a:extLst>
              </p14:cNvPr>
              <p14:cNvContentPartPr/>
              <p14:nvPr/>
            </p14:nvContentPartPr>
            <p14:xfrm>
              <a:off x="1522859" y="3612477"/>
              <a:ext cx="854640" cy="529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3A5F5923-98C2-4AF2-B11C-0A8DAD9FE3E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14219" y="3603477"/>
                <a:ext cx="8722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9AB7CCCB-12E5-4453-A3B4-5C60915FEE6B}"/>
                  </a:ext>
                </a:extLst>
              </p14:cNvPr>
              <p14:cNvContentPartPr/>
              <p14:nvPr/>
            </p14:nvContentPartPr>
            <p14:xfrm>
              <a:off x="2105339" y="3496917"/>
              <a:ext cx="172440" cy="3592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9AB7CCCB-12E5-4453-A3B4-5C60915FEE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96339" y="3488277"/>
                <a:ext cx="19008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7C3A93BE-6F95-460D-9018-59D0BD89D825}"/>
              </a:ext>
            </a:extLst>
          </p:cNvPr>
          <p:cNvGrpSpPr/>
          <p:nvPr/>
        </p:nvGrpSpPr>
        <p:grpSpPr>
          <a:xfrm>
            <a:off x="3147539" y="1363917"/>
            <a:ext cx="6127920" cy="4179600"/>
            <a:chOff x="3147539" y="1363917"/>
            <a:chExt cx="6127920" cy="41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BC3CEE89-EC70-4015-AE11-627B98C785C0}"/>
                    </a:ext>
                  </a:extLst>
                </p14:cNvPr>
                <p14:cNvContentPartPr/>
                <p14:nvPr/>
              </p14:nvContentPartPr>
              <p14:xfrm>
                <a:off x="3147539" y="3295317"/>
                <a:ext cx="281520" cy="41472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BC3CEE89-EC70-4015-AE11-627B98C785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38539" y="3286677"/>
                  <a:ext cx="2991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7FB9A4B-7E93-4BD0-895C-1B973860CD0F}"/>
                    </a:ext>
                  </a:extLst>
                </p14:cNvPr>
                <p14:cNvContentPartPr/>
                <p14:nvPr/>
              </p14:nvContentPartPr>
              <p14:xfrm>
                <a:off x="8162339" y="1363917"/>
                <a:ext cx="303480" cy="1486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7FB9A4B-7E93-4BD0-895C-1B973860CD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3339" y="1355277"/>
                  <a:ext cx="321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C8A1D29-FB68-4459-A3DC-E35955A94001}"/>
                    </a:ext>
                  </a:extLst>
                </p14:cNvPr>
                <p14:cNvContentPartPr/>
                <p14:nvPr/>
              </p14:nvContentPartPr>
              <p14:xfrm>
                <a:off x="8170979" y="5100717"/>
                <a:ext cx="218880" cy="384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C8A1D29-FB68-4459-A3DC-E35955A940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62339" y="5092077"/>
                  <a:ext cx="2365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503C242-D3F0-4CF6-A574-4DDD9E8E0F99}"/>
                    </a:ext>
                  </a:extLst>
                </p14:cNvPr>
                <p14:cNvContentPartPr/>
                <p14:nvPr/>
              </p14:nvContentPartPr>
              <p14:xfrm>
                <a:off x="3868259" y="1521957"/>
                <a:ext cx="1766520" cy="1565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503C242-D3F0-4CF6-A574-4DDD9E8E0F9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59259" y="1512957"/>
                  <a:ext cx="1784160" cy="15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BCA4C5B-EF97-4DBF-9E13-6E984D197855}"/>
                    </a:ext>
                  </a:extLst>
                </p14:cNvPr>
                <p14:cNvContentPartPr/>
                <p14:nvPr/>
              </p14:nvContentPartPr>
              <p14:xfrm>
                <a:off x="5373779" y="1498917"/>
                <a:ext cx="210960" cy="273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BCA4C5B-EF97-4DBF-9E13-6E984D1978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65139" y="1490277"/>
                  <a:ext cx="228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4A1E93D-788D-41E3-B85E-5342530FFB00}"/>
                    </a:ext>
                  </a:extLst>
                </p14:cNvPr>
                <p14:cNvContentPartPr/>
                <p14:nvPr/>
              </p14:nvContentPartPr>
              <p14:xfrm>
                <a:off x="4022699" y="2000397"/>
                <a:ext cx="3534840" cy="15724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4A1E93D-788D-41E3-B85E-5342530FFB0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14059" y="1991757"/>
                  <a:ext cx="3552480" cy="15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8F70620-AB4D-4321-815C-C03B4FA5346B}"/>
                    </a:ext>
                  </a:extLst>
                </p14:cNvPr>
                <p14:cNvContentPartPr/>
                <p14:nvPr/>
              </p14:nvContentPartPr>
              <p14:xfrm>
                <a:off x="7335779" y="2005437"/>
                <a:ext cx="120960" cy="226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8F70620-AB4D-4321-815C-C03B4FA5346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26779" y="1996797"/>
                  <a:ext cx="138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C79841B-43ED-4E20-ADF0-F4CEC682EE9F}"/>
                    </a:ext>
                  </a:extLst>
                </p14:cNvPr>
                <p14:cNvContentPartPr/>
                <p14:nvPr/>
              </p14:nvContentPartPr>
              <p14:xfrm>
                <a:off x="3922979" y="2830557"/>
                <a:ext cx="5352480" cy="775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C79841B-43ED-4E20-ADF0-F4CEC682EE9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14339" y="2821917"/>
                  <a:ext cx="537012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34EAF47-B8C8-4F70-BF21-DDF6F6044095}"/>
                    </a:ext>
                  </a:extLst>
                </p14:cNvPr>
                <p14:cNvContentPartPr/>
                <p14:nvPr/>
              </p14:nvContentPartPr>
              <p14:xfrm>
                <a:off x="9038219" y="2711037"/>
                <a:ext cx="197280" cy="363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34EAF47-B8C8-4F70-BF21-DDF6F60440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29219" y="2702397"/>
                  <a:ext cx="2149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BEBD60E-1C96-4F58-B136-72509372739E}"/>
                    </a:ext>
                  </a:extLst>
                </p14:cNvPr>
                <p14:cNvContentPartPr/>
                <p14:nvPr/>
              </p14:nvContentPartPr>
              <p14:xfrm>
                <a:off x="4209539" y="3608877"/>
                <a:ext cx="5031000" cy="408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BEBD60E-1C96-4F58-B136-7250937273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00539" y="3600237"/>
                  <a:ext cx="50486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7EF858A-4A69-4E52-A4AC-0BE80837DC55}"/>
                    </a:ext>
                  </a:extLst>
                </p14:cNvPr>
                <p14:cNvContentPartPr/>
                <p14:nvPr/>
              </p14:nvContentPartPr>
              <p14:xfrm>
                <a:off x="9044339" y="3848637"/>
                <a:ext cx="226440" cy="309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7EF858A-4A69-4E52-A4AC-0BE80837DC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35699" y="3839997"/>
                  <a:ext cx="244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1686C7C-67E0-4E6B-B9F8-574FD1FEC9E4}"/>
                    </a:ext>
                  </a:extLst>
                </p14:cNvPr>
                <p14:cNvContentPartPr/>
                <p14:nvPr/>
              </p14:nvContentPartPr>
              <p14:xfrm>
                <a:off x="4218179" y="3654237"/>
                <a:ext cx="3108600" cy="1057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1686C7C-67E0-4E6B-B9F8-574FD1FEC9E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09539" y="3645597"/>
                  <a:ext cx="312624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1D3A4E5-DE94-4C7E-84C6-4F04C69C44D5}"/>
                    </a:ext>
                  </a:extLst>
                </p14:cNvPr>
                <p14:cNvContentPartPr/>
                <p14:nvPr/>
              </p14:nvContentPartPr>
              <p14:xfrm>
                <a:off x="7120499" y="4498077"/>
                <a:ext cx="226440" cy="3250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1D3A4E5-DE94-4C7E-84C6-4F04C69C44D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11859" y="4489077"/>
                  <a:ext cx="244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547470F-42B0-47DD-9880-A3DD65CBAA76}"/>
                    </a:ext>
                  </a:extLst>
                </p14:cNvPr>
                <p14:cNvContentPartPr/>
                <p14:nvPr/>
              </p14:nvContentPartPr>
              <p14:xfrm>
                <a:off x="3666659" y="4062477"/>
                <a:ext cx="1753200" cy="14810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547470F-42B0-47DD-9880-A3DD65CBAA7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58019" y="4053477"/>
                  <a:ext cx="1770840" cy="14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7EC0E8F-EA18-48B9-8C14-6C0A3DB11274}"/>
                    </a:ext>
                  </a:extLst>
                </p14:cNvPr>
                <p14:cNvContentPartPr/>
                <p14:nvPr/>
              </p14:nvContentPartPr>
              <p14:xfrm>
                <a:off x="5022779" y="5232837"/>
                <a:ext cx="410040" cy="2682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7EC0E8F-EA18-48B9-8C14-6C0A3DB1127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13779" y="5223837"/>
                  <a:ext cx="427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39B9DD0-88E7-42EC-8D48-2790BE24D1B1}"/>
                    </a:ext>
                  </a:extLst>
                </p14:cNvPr>
                <p14:cNvContentPartPr/>
                <p14:nvPr/>
              </p14:nvContentPartPr>
              <p14:xfrm>
                <a:off x="4442819" y="1419717"/>
                <a:ext cx="55800" cy="702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39B9DD0-88E7-42EC-8D48-2790BE24D1B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34179" y="1410717"/>
                  <a:ext cx="73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6363AFB-2D20-4415-A161-1C59B4A72457}"/>
                    </a:ext>
                  </a:extLst>
                </p14:cNvPr>
                <p14:cNvContentPartPr/>
                <p14:nvPr/>
              </p14:nvContentPartPr>
              <p14:xfrm>
                <a:off x="4434179" y="1714197"/>
                <a:ext cx="73440" cy="3060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6363AFB-2D20-4415-A161-1C59B4A7245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25179" y="1705557"/>
                  <a:ext cx="91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D2F00B7-54FA-4481-B456-51989842CF35}"/>
                    </a:ext>
                  </a:extLst>
                </p14:cNvPr>
                <p14:cNvContentPartPr/>
                <p14:nvPr/>
              </p14:nvContentPartPr>
              <p14:xfrm>
                <a:off x="6178019" y="1920837"/>
                <a:ext cx="159840" cy="539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D2F00B7-54FA-4481-B456-51989842CF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69019" y="1912197"/>
                  <a:ext cx="1774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A4E180E-FC91-4AFD-A7DD-302ACA800BF4}"/>
                    </a:ext>
                  </a:extLst>
                </p14:cNvPr>
                <p14:cNvContentPartPr/>
                <p14:nvPr/>
              </p14:nvContentPartPr>
              <p14:xfrm>
                <a:off x="7272419" y="2592957"/>
                <a:ext cx="207720" cy="5371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A4E180E-FC91-4AFD-A7DD-302ACA800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63419" y="2584317"/>
                  <a:ext cx="2253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96516FF-6668-4C41-94CC-447CEA3692FC}"/>
                    </a:ext>
                  </a:extLst>
                </p14:cNvPr>
                <p14:cNvContentPartPr/>
                <p14:nvPr/>
              </p14:nvContentPartPr>
              <p14:xfrm>
                <a:off x="7678859" y="3452637"/>
                <a:ext cx="185400" cy="401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96516FF-6668-4C41-94CC-447CEA3692F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70219" y="3443637"/>
                  <a:ext cx="203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4344922-454D-4D8E-B30D-4CDC1A726C0F}"/>
                    </a:ext>
                  </a:extLst>
                </p14:cNvPr>
                <p14:cNvContentPartPr/>
                <p14:nvPr/>
              </p14:nvContentPartPr>
              <p14:xfrm>
                <a:off x="6250379" y="3972477"/>
                <a:ext cx="185760" cy="4575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4344922-454D-4D8E-B30D-4CDC1A726C0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41379" y="3963837"/>
                  <a:ext cx="2034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BA46E13-AA0A-4FC7-B9D9-0C4EEEE1F7D8}"/>
                    </a:ext>
                  </a:extLst>
                </p14:cNvPr>
                <p14:cNvContentPartPr/>
                <p14:nvPr/>
              </p14:nvContentPartPr>
              <p14:xfrm>
                <a:off x="4572779" y="4550637"/>
                <a:ext cx="86400" cy="282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BA46E13-AA0A-4FC7-B9D9-0C4EEEE1F7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63779" y="4541637"/>
                  <a:ext cx="104040" cy="30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40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759969" y="2457688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329" y="2422048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14:cNvPr>
              <p14:cNvContentPartPr/>
              <p14:nvPr/>
            </p14:nvContentPartPr>
            <p14:xfrm>
              <a:off x="3137432" y="619027"/>
              <a:ext cx="882783" cy="825714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429" y="583032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14:cNvPr>
              <p14:cNvContentPartPr/>
              <p14:nvPr/>
            </p14:nvContentPartPr>
            <p14:xfrm>
              <a:off x="6409849" y="1999971"/>
              <a:ext cx="882783" cy="825714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3846" y="19639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14:cNvPr>
              <p14:cNvContentPartPr/>
              <p14:nvPr/>
            </p14:nvContentPartPr>
            <p14:xfrm>
              <a:off x="3053143" y="1999971"/>
              <a:ext cx="882783" cy="825714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140" y="19639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14:cNvPr>
              <p14:cNvContentPartPr/>
              <p14:nvPr/>
            </p14:nvContentPartPr>
            <p14:xfrm>
              <a:off x="4682918" y="1999971"/>
              <a:ext cx="882783" cy="825714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915" y="19639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48484D86-6866-4546-87B7-9333EAA25899}"/>
                  </a:ext>
                </a:extLst>
              </p14:cNvPr>
              <p14:cNvContentPartPr/>
              <p14:nvPr/>
            </p14:nvContentPartPr>
            <p14:xfrm>
              <a:off x="8136780" y="1999971"/>
              <a:ext cx="882783" cy="825714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48484D86-6866-4546-87B7-9333EAA25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0777" y="19639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10331543" y="2457688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5903" y="2422048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CD53389-18BE-4B56-9B9E-FC85B2CFE038}"/>
                  </a:ext>
                </a:extLst>
              </p14:cNvPr>
              <p14:cNvContentPartPr/>
              <p14:nvPr/>
            </p14:nvContentPartPr>
            <p14:xfrm>
              <a:off x="7319630" y="619027"/>
              <a:ext cx="882783" cy="825714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CD53389-18BE-4B56-9B9E-FC85B2CFE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3627" y="583032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6CF1B69-A103-4513-AC07-E5C6319EBB1D}"/>
                  </a:ext>
                </a:extLst>
              </p14:cNvPr>
              <p14:cNvContentPartPr/>
              <p14:nvPr/>
            </p14:nvContentPartPr>
            <p14:xfrm>
              <a:off x="5228531" y="607347"/>
              <a:ext cx="882783" cy="825714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6CF1B69-A103-4513-AC07-E5C6319EB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2528" y="571352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14:cNvPr>
              <p14:cNvContentPartPr/>
              <p14:nvPr/>
            </p14:nvContentPartPr>
            <p14:xfrm>
              <a:off x="6409849" y="3342671"/>
              <a:ext cx="882783" cy="825714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3846" y="33066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14:cNvPr>
              <p14:cNvContentPartPr/>
              <p14:nvPr/>
            </p14:nvContentPartPr>
            <p14:xfrm>
              <a:off x="3053143" y="3342671"/>
              <a:ext cx="882783" cy="825714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140" y="33066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14:cNvPr>
              <p14:cNvContentPartPr/>
              <p14:nvPr/>
            </p14:nvContentPartPr>
            <p14:xfrm>
              <a:off x="4682918" y="3342671"/>
              <a:ext cx="882783" cy="825714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915" y="33066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F5CD446D-73EB-44B2-9EE8-12A74D7777D2}"/>
                  </a:ext>
                </a:extLst>
              </p14:cNvPr>
              <p14:cNvContentPartPr/>
              <p14:nvPr/>
            </p14:nvContentPartPr>
            <p14:xfrm>
              <a:off x="8136780" y="3342671"/>
              <a:ext cx="882783" cy="825714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F5CD446D-73EB-44B2-9EE8-12A74D777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0777" y="330667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14:cNvPr>
              <p14:cNvContentPartPr/>
              <p14:nvPr/>
            </p14:nvContentPartPr>
            <p14:xfrm>
              <a:off x="5516038" y="4739575"/>
              <a:ext cx="882783" cy="825714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0035" y="47035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14:cNvPr>
              <p14:cNvContentPartPr/>
              <p14:nvPr/>
            </p14:nvContentPartPr>
            <p14:xfrm>
              <a:off x="2159332" y="4739575"/>
              <a:ext cx="882783" cy="825714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3329" y="47035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14:cNvPr>
              <p14:cNvContentPartPr/>
              <p14:nvPr/>
            </p14:nvContentPartPr>
            <p14:xfrm>
              <a:off x="3789107" y="4739575"/>
              <a:ext cx="882783" cy="825714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104" y="47035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14:cNvPr>
              <p14:cNvContentPartPr/>
              <p14:nvPr/>
            </p14:nvContentPartPr>
            <p14:xfrm>
              <a:off x="7242969" y="4739575"/>
              <a:ext cx="882783" cy="825714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6966" y="47035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BB20B0F-D00D-4ED5-95F5-D1A6E586E780}"/>
                  </a:ext>
                </a:extLst>
              </p14:cNvPr>
              <p14:cNvContentPartPr/>
              <p14:nvPr/>
            </p14:nvContentPartPr>
            <p14:xfrm>
              <a:off x="8882215" y="4677061"/>
              <a:ext cx="882783" cy="825714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BB20B0F-D00D-4ED5-95F5-D1A6E586E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6212" y="464106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10559999" y="2671375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24002" y="2635378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5C38FD49-11EB-4877-B82E-273DCC4B5E80}"/>
                  </a:ext>
                </a:extLst>
              </p14:cNvPr>
              <p14:cNvContentPartPr/>
              <p14:nvPr/>
            </p14:nvContentPartPr>
            <p14:xfrm>
              <a:off x="10696160" y="5168807"/>
              <a:ext cx="882783" cy="825714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5C38FD49-11EB-4877-B82E-273DCC4B5E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60157" y="5132812"/>
                <a:ext cx="954428" cy="897343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9E0AABDA-9DC7-4EE0-B6E3-F6A5B787FF59}"/>
              </a:ext>
            </a:extLst>
          </p:cNvPr>
          <p:cNvGrpSpPr/>
          <p:nvPr/>
        </p:nvGrpSpPr>
        <p:grpSpPr>
          <a:xfrm>
            <a:off x="2037611" y="1476516"/>
            <a:ext cx="950040" cy="749160"/>
            <a:chOff x="2037611" y="1476516"/>
            <a:chExt cx="950040" cy="74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5B28AFB-6F1E-4BEB-A246-7FA2FAFB101D}"/>
                    </a:ext>
                  </a:extLst>
                </p14:cNvPr>
                <p14:cNvContentPartPr/>
                <p14:nvPr/>
              </p14:nvContentPartPr>
              <p14:xfrm>
                <a:off x="2037611" y="1556796"/>
                <a:ext cx="919440" cy="6688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5B28AFB-6F1E-4BEB-A246-7FA2FAFB10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8611" y="1547796"/>
                  <a:ext cx="93708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9A26E1D-8D6E-44A2-9D5E-CDA212D8429C}"/>
                    </a:ext>
                  </a:extLst>
                </p14:cNvPr>
                <p14:cNvContentPartPr/>
                <p14:nvPr/>
              </p14:nvContentPartPr>
              <p14:xfrm>
                <a:off x="2717651" y="1476516"/>
                <a:ext cx="270000" cy="2242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9A26E1D-8D6E-44A2-9D5E-CDA212D842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8651" y="1467516"/>
                  <a:ext cx="2876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E3D915-9BFF-4046-AEA1-5675BBC2E7C6}"/>
              </a:ext>
            </a:extLst>
          </p:cNvPr>
          <p:cNvGrpSpPr/>
          <p:nvPr/>
        </p:nvGrpSpPr>
        <p:grpSpPr>
          <a:xfrm>
            <a:off x="4258091" y="835716"/>
            <a:ext cx="581040" cy="252000"/>
            <a:chOff x="4258091" y="835716"/>
            <a:chExt cx="5810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D9CDC1E-9EBD-421B-9097-C3A7FF475C6C}"/>
                    </a:ext>
                  </a:extLst>
                </p14:cNvPr>
                <p14:cNvContentPartPr/>
                <p14:nvPr/>
              </p14:nvContentPartPr>
              <p14:xfrm>
                <a:off x="4258091" y="939396"/>
                <a:ext cx="549360" cy="313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D9CDC1E-9EBD-421B-9097-C3A7FF475C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9451" y="930756"/>
                  <a:ext cx="567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BDDA9D6-9F12-4934-A543-7E0D4FAB1D3E}"/>
                    </a:ext>
                  </a:extLst>
                </p14:cNvPr>
                <p14:cNvContentPartPr/>
                <p14:nvPr/>
              </p14:nvContentPartPr>
              <p14:xfrm>
                <a:off x="4644011" y="835716"/>
                <a:ext cx="195120" cy="252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BDDA9D6-9F12-4934-A543-7E0D4FAB1D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35011" y="826716"/>
                  <a:ext cx="212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37459D-4362-49AD-98ED-22A1D81A66EF}"/>
              </a:ext>
            </a:extLst>
          </p:cNvPr>
          <p:cNvGrpSpPr/>
          <p:nvPr/>
        </p:nvGrpSpPr>
        <p:grpSpPr>
          <a:xfrm>
            <a:off x="6288491" y="727356"/>
            <a:ext cx="654120" cy="282240"/>
            <a:chOff x="6288491" y="727356"/>
            <a:chExt cx="65412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3AA36D2-790C-427B-8E3A-606A734A9CE0}"/>
                    </a:ext>
                  </a:extLst>
                </p14:cNvPr>
                <p14:cNvContentPartPr/>
                <p14:nvPr/>
              </p14:nvContentPartPr>
              <p14:xfrm>
                <a:off x="6288491" y="835716"/>
                <a:ext cx="654120" cy="50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3AA36D2-790C-427B-8E3A-606A734A9C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79491" y="826716"/>
                  <a:ext cx="67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EAEA91B-2FB7-4064-8F1F-4F624C34460F}"/>
                    </a:ext>
                  </a:extLst>
                </p14:cNvPr>
                <p14:cNvContentPartPr/>
                <p14:nvPr/>
              </p14:nvContentPartPr>
              <p14:xfrm>
                <a:off x="6775211" y="727356"/>
                <a:ext cx="156960" cy="28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EAEA91B-2FB7-4064-8F1F-4F624C3446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66571" y="718356"/>
                  <a:ext cx="1746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1872A5-1FE6-42FB-8A18-759E8442F4E2}"/>
              </a:ext>
            </a:extLst>
          </p:cNvPr>
          <p:cNvGrpSpPr/>
          <p:nvPr/>
        </p:nvGrpSpPr>
        <p:grpSpPr>
          <a:xfrm>
            <a:off x="2225891" y="2579196"/>
            <a:ext cx="598320" cy="414360"/>
            <a:chOff x="2225891" y="2579196"/>
            <a:chExt cx="5983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FF31750-A372-4E25-98B8-D99F8A9F8458}"/>
                    </a:ext>
                  </a:extLst>
                </p14:cNvPr>
                <p14:cNvContentPartPr/>
                <p14:nvPr/>
              </p14:nvContentPartPr>
              <p14:xfrm>
                <a:off x="2225891" y="2622756"/>
                <a:ext cx="592920" cy="370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FF31750-A372-4E25-98B8-D99F8A9F84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17251" y="2614116"/>
                  <a:ext cx="610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C768E1D-549A-46EC-B7DB-B7C120724B1C}"/>
                    </a:ext>
                  </a:extLst>
                </p14:cNvPr>
                <p14:cNvContentPartPr/>
                <p14:nvPr/>
              </p14:nvContentPartPr>
              <p14:xfrm>
                <a:off x="2648531" y="2579196"/>
                <a:ext cx="175680" cy="221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C768E1D-549A-46EC-B7DB-B7C120724B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39531" y="2570196"/>
                  <a:ext cx="1933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BBFB78-3E1E-4BAC-A7C9-F32E19FB382C}"/>
              </a:ext>
            </a:extLst>
          </p:cNvPr>
          <p:cNvGrpSpPr/>
          <p:nvPr/>
        </p:nvGrpSpPr>
        <p:grpSpPr>
          <a:xfrm>
            <a:off x="4084211" y="2160156"/>
            <a:ext cx="367920" cy="264960"/>
            <a:chOff x="4084211" y="2160156"/>
            <a:chExt cx="36792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A3764F4-B8D9-445E-A886-7AE6D0DDF0B7}"/>
                    </a:ext>
                  </a:extLst>
                </p14:cNvPr>
                <p14:cNvContentPartPr/>
                <p14:nvPr/>
              </p14:nvContentPartPr>
              <p14:xfrm>
                <a:off x="4084211" y="2275716"/>
                <a:ext cx="344880" cy="38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A3764F4-B8D9-445E-A886-7AE6D0DDF0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5571" y="2267076"/>
                  <a:ext cx="362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D7C7D93-966A-495C-82AC-AE69FBFE1F72}"/>
                    </a:ext>
                  </a:extLst>
                </p14:cNvPr>
                <p14:cNvContentPartPr/>
                <p14:nvPr/>
              </p14:nvContentPartPr>
              <p14:xfrm>
                <a:off x="4328291" y="2160156"/>
                <a:ext cx="123840" cy="264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D7C7D93-966A-495C-82AC-AE69FBFE1F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9651" y="2151156"/>
                  <a:ext cx="1414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E6C864-46A8-4FAE-960A-9EAF44CAB893}"/>
              </a:ext>
            </a:extLst>
          </p:cNvPr>
          <p:cNvGrpSpPr/>
          <p:nvPr/>
        </p:nvGrpSpPr>
        <p:grpSpPr>
          <a:xfrm>
            <a:off x="5715731" y="2197596"/>
            <a:ext cx="420480" cy="290880"/>
            <a:chOff x="5715731" y="2197596"/>
            <a:chExt cx="42048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4DDCAE-F686-4F7B-8C41-FCB4236C3B7C}"/>
                    </a:ext>
                  </a:extLst>
                </p14:cNvPr>
                <p14:cNvContentPartPr/>
                <p14:nvPr/>
              </p14:nvContentPartPr>
              <p14:xfrm>
                <a:off x="5715731" y="2315316"/>
                <a:ext cx="390240" cy="39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4DDCAE-F686-4F7B-8C41-FCB4236C3B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6731" y="2306676"/>
                  <a:ext cx="407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0541C35-0B5C-4CC4-BF9F-00AA12C58263}"/>
                    </a:ext>
                  </a:extLst>
                </p14:cNvPr>
                <p14:cNvContentPartPr/>
                <p14:nvPr/>
              </p14:nvContentPartPr>
              <p14:xfrm>
                <a:off x="5976371" y="2197596"/>
                <a:ext cx="159840" cy="290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0541C35-0B5C-4CC4-BF9F-00AA12C582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67371" y="2188596"/>
                  <a:ext cx="17748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5A9D37-8599-4B66-B479-BE31B0B0FD6B}"/>
              </a:ext>
            </a:extLst>
          </p:cNvPr>
          <p:cNvGrpSpPr/>
          <p:nvPr/>
        </p:nvGrpSpPr>
        <p:grpSpPr>
          <a:xfrm>
            <a:off x="7342211" y="2164116"/>
            <a:ext cx="522720" cy="264960"/>
            <a:chOff x="7342211" y="2164116"/>
            <a:chExt cx="52272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51DF612-2297-42CC-8258-B55F4FB79CD1}"/>
                    </a:ext>
                  </a:extLst>
                </p14:cNvPr>
                <p14:cNvContentPartPr/>
                <p14:nvPr/>
              </p14:nvContentPartPr>
              <p14:xfrm>
                <a:off x="7342211" y="2291916"/>
                <a:ext cx="459000" cy="18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51DF612-2297-42CC-8258-B55F4FB79C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33211" y="2282916"/>
                  <a:ext cx="476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0099073-7478-43C8-A437-D79686AB8E90}"/>
                    </a:ext>
                  </a:extLst>
                </p14:cNvPr>
                <p14:cNvContentPartPr/>
                <p14:nvPr/>
              </p14:nvContentPartPr>
              <p14:xfrm>
                <a:off x="7684931" y="2164116"/>
                <a:ext cx="180000" cy="264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0099073-7478-43C8-A437-D79686AB8E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76291" y="2155476"/>
                  <a:ext cx="19764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424850-1FF8-4DF8-9E40-65C496BF01E2}"/>
              </a:ext>
            </a:extLst>
          </p:cNvPr>
          <p:cNvGrpSpPr/>
          <p:nvPr/>
        </p:nvGrpSpPr>
        <p:grpSpPr>
          <a:xfrm>
            <a:off x="8466131" y="964236"/>
            <a:ext cx="1880280" cy="1727640"/>
            <a:chOff x="8466131" y="964236"/>
            <a:chExt cx="1880280" cy="172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CB05C5A-F656-4235-A10B-834C289B85AF}"/>
                    </a:ext>
                  </a:extLst>
                </p14:cNvPr>
                <p14:cNvContentPartPr/>
                <p14:nvPr/>
              </p14:nvContentPartPr>
              <p14:xfrm>
                <a:off x="9225011" y="2360316"/>
                <a:ext cx="825120" cy="277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CB05C5A-F656-4235-A10B-834C289B85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16371" y="2351676"/>
                  <a:ext cx="842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C338E5E-E1F3-4703-B8B6-834ACC75D739}"/>
                    </a:ext>
                  </a:extLst>
                </p14:cNvPr>
                <p14:cNvContentPartPr/>
                <p14:nvPr/>
              </p14:nvContentPartPr>
              <p14:xfrm>
                <a:off x="9925931" y="2398836"/>
                <a:ext cx="165960" cy="293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C338E5E-E1F3-4703-B8B6-834ACC75D7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16931" y="2390196"/>
                  <a:ext cx="183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BDAB62F-EBCB-448E-A8AC-0A2514B6B13B}"/>
                    </a:ext>
                  </a:extLst>
                </p14:cNvPr>
                <p14:cNvContentPartPr/>
                <p14:nvPr/>
              </p14:nvContentPartPr>
              <p14:xfrm>
                <a:off x="8466131" y="964236"/>
                <a:ext cx="1880280" cy="12168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BDAB62F-EBCB-448E-A8AC-0A2514B6B1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57131" y="955236"/>
                  <a:ext cx="1897920" cy="12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C87B1BF-AE11-4365-BA6A-117992274ACD}"/>
                    </a:ext>
                  </a:extLst>
                </p14:cNvPr>
                <p14:cNvContentPartPr/>
                <p14:nvPr/>
              </p14:nvContentPartPr>
              <p14:xfrm>
                <a:off x="10087571" y="1965036"/>
                <a:ext cx="252720" cy="2541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C87B1BF-AE11-4365-BA6A-117992274AC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78931" y="1956036"/>
                  <a:ext cx="27036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E86AE46-A914-4177-90A2-A7EC258FE063}"/>
              </a:ext>
            </a:extLst>
          </p:cNvPr>
          <p:cNvGrpSpPr/>
          <p:nvPr/>
        </p:nvGrpSpPr>
        <p:grpSpPr>
          <a:xfrm>
            <a:off x="1656731" y="3275436"/>
            <a:ext cx="8942400" cy="1988280"/>
            <a:chOff x="1656731" y="3275436"/>
            <a:chExt cx="8942400" cy="19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44AF094-FDB1-4C06-B5AC-4169469D961A}"/>
                    </a:ext>
                  </a:extLst>
                </p14:cNvPr>
                <p14:cNvContentPartPr/>
                <p14:nvPr/>
              </p14:nvContentPartPr>
              <p14:xfrm>
                <a:off x="2122211" y="3380196"/>
                <a:ext cx="631440" cy="312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44AF094-FDB1-4C06-B5AC-4169469D96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13211" y="3371556"/>
                  <a:ext cx="649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6F3E257-6607-4B99-81DA-6E09082DF95E}"/>
                    </a:ext>
                  </a:extLst>
                </p14:cNvPr>
                <p14:cNvContentPartPr/>
                <p14:nvPr/>
              </p14:nvContentPartPr>
              <p14:xfrm>
                <a:off x="2615051" y="3517716"/>
                <a:ext cx="178200" cy="260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6F3E257-6607-4B99-81DA-6E09082DF9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06411" y="3508716"/>
                  <a:ext cx="195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358290E-E29E-469A-A95A-B6D3F6F925FD}"/>
                    </a:ext>
                  </a:extLst>
                </p14:cNvPr>
                <p14:cNvContentPartPr/>
                <p14:nvPr/>
              </p14:nvContentPartPr>
              <p14:xfrm>
                <a:off x="1656731" y="3712836"/>
                <a:ext cx="547920" cy="861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358290E-E29E-469A-A95A-B6D3F6F925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47731" y="3703836"/>
                  <a:ext cx="56556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83150C1-1CF8-4609-8CC1-924DD5CE213B}"/>
                    </a:ext>
                  </a:extLst>
                </p14:cNvPr>
                <p14:cNvContentPartPr/>
                <p14:nvPr/>
              </p14:nvContentPartPr>
              <p14:xfrm>
                <a:off x="1992251" y="4368396"/>
                <a:ext cx="206280" cy="230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83150C1-1CF8-4609-8CC1-924DD5CE21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3611" y="4359756"/>
                  <a:ext cx="223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64F0C7F-4065-4204-9A67-4DC35A191264}"/>
                    </a:ext>
                  </a:extLst>
                </p14:cNvPr>
                <p14:cNvContentPartPr/>
                <p14:nvPr/>
              </p14:nvContentPartPr>
              <p14:xfrm>
                <a:off x="3988091" y="3705276"/>
                <a:ext cx="606240" cy="38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64F0C7F-4065-4204-9A67-4DC35A1912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79091" y="3696276"/>
                  <a:ext cx="623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718F077-1B97-440B-825E-5F7D06DB6EBD}"/>
                    </a:ext>
                  </a:extLst>
                </p14:cNvPr>
                <p14:cNvContentPartPr/>
                <p14:nvPr/>
              </p14:nvContentPartPr>
              <p14:xfrm>
                <a:off x="4446371" y="3627516"/>
                <a:ext cx="119160" cy="2376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718F077-1B97-440B-825E-5F7D06DB6E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37371" y="3618876"/>
                  <a:ext cx="136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D34A481-553F-497D-AA29-2A3FF5B09851}"/>
                    </a:ext>
                  </a:extLst>
                </p14:cNvPr>
                <p14:cNvContentPartPr/>
                <p14:nvPr/>
              </p14:nvContentPartPr>
              <p14:xfrm>
                <a:off x="5607371" y="3655956"/>
                <a:ext cx="514800" cy="37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D34A481-553F-497D-AA29-2A3FF5B098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8371" y="3646956"/>
                  <a:ext cx="532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0F1CD8E-5CA7-4C2B-8F10-794D92A4A160}"/>
                    </a:ext>
                  </a:extLst>
                </p14:cNvPr>
                <p14:cNvContentPartPr/>
                <p14:nvPr/>
              </p14:nvContentPartPr>
              <p14:xfrm>
                <a:off x="6013091" y="3559476"/>
                <a:ext cx="136080" cy="274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0F1CD8E-5CA7-4C2B-8F10-794D92A4A1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04451" y="3550476"/>
                  <a:ext cx="153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14527E5-F46C-4863-A4C7-7A6D7370001B}"/>
                    </a:ext>
                  </a:extLst>
                </p14:cNvPr>
                <p14:cNvContentPartPr/>
                <p14:nvPr/>
              </p14:nvContentPartPr>
              <p14:xfrm>
                <a:off x="7271651" y="3663516"/>
                <a:ext cx="507600" cy="273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14527E5-F46C-4863-A4C7-7A6D737000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63011" y="3654516"/>
                  <a:ext cx="525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63CAE0E-47D2-497B-85E8-B46CAAB3728B}"/>
                    </a:ext>
                  </a:extLst>
                </p14:cNvPr>
                <p14:cNvContentPartPr/>
                <p14:nvPr/>
              </p14:nvContentPartPr>
              <p14:xfrm>
                <a:off x="7630211" y="3587196"/>
                <a:ext cx="216000" cy="271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63CAE0E-47D2-497B-85E8-B46CAAB372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1211" y="3578556"/>
                  <a:ext cx="233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E47C3AA-1B08-4350-8249-769391AAF1A3}"/>
                    </a:ext>
                  </a:extLst>
                </p14:cNvPr>
                <p14:cNvContentPartPr/>
                <p14:nvPr/>
              </p14:nvContentPartPr>
              <p14:xfrm>
                <a:off x="9151211" y="3299196"/>
                <a:ext cx="999360" cy="518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E47C3AA-1B08-4350-8249-769391AAF1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42211" y="3290196"/>
                  <a:ext cx="10170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C6504F0-4FE8-4B58-93CF-B35892F49A1B}"/>
                    </a:ext>
                  </a:extLst>
                </p14:cNvPr>
                <p14:cNvContentPartPr/>
                <p14:nvPr/>
              </p14:nvContentPartPr>
              <p14:xfrm>
                <a:off x="9919811" y="3275436"/>
                <a:ext cx="126720" cy="219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C6504F0-4FE8-4B58-93CF-B35892F49A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11171" y="3266796"/>
                  <a:ext cx="14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183EE29-C069-4192-AB45-48A01E368E43}"/>
                    </a:ext>
                  </a:extLst>
                </p14:cNvPr>
                <p14:cNvContentPartPr/>
                <p14:nvPr/>
              </p14:nvContentPartPr>
              <p14:xfrm>
                <a:off x="3183131" y="5062836"/>
                <a:ext cx="471960" cy="57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183EE29-C069-4192-AB45-48A01E368E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74131" y="5054196"/>
                  <a:ext cx="489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E1FFC99-805C-451F-824F-B40B576E3E7F}"/>
                    </a:ext>
                  </a:extLst>
                </p14:cNvPr>
                <p14:cNvContentPartPr/>
                <p14:nvPr/>
              </p14:nvContentPartPr>
              <p14:xfrm>
                <a:off x="3486611" y="4983276"/>
                <a:ext cx="137160" cy="280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E1FFC99-805C-451F-824F-B40B576E3E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77971" y="4974276"/>
                  <a:ext cx="154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CBC67AD-100C-4E6E-990C-DE012871A1EB}"/>
                    </a:ext>
                  </a:extLst>
                </p14:cNvPr>
                <p14:cNvContentPartPr/>
                <p14:nvPr/>
              </p14:nvContentPartPr>
              <p14:xfrm>
                <a:off x="4847771" y="5058156"/>
                <a:ext cx="491040" cy="115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CBC67AD-100C-4E6E-990C-DE012871A1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38771" y="5049516"/>
                  <a:ext cx="508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E6CC2EC-796C-4E0E-A258-4DCB61D4F50F}"/>
                    </a:ext>
                  </a:extLst>
                </p14:cNvPr>
                <p14:cNvContentPartPr/>
                <p14:nvPr/>
              </p14:nvContentPartPr>
              <p14:xfrm>
                <a:off x="5233331" y="4977156"/>
                <a:ext cx="101880" cy="2264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E6CC2EC-796C-4E0E-A258-4DCB61D4F5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24691" y="4968156"/>
                  <a:ext cx="119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9801C6F-1121-44E6-8896-C1B75CFD80CF}"/>
                    </a:ext>
                  </a:extLst>
                </p14:cNvPr>
                <p14:cNvContentPartPr/>
                <p14:nvPr/>
              </p14:nvContentPartPr>
              <p14:xfrm>
                <a:off x="6419171" y="5048796"/>
                <a:ext cx="564480" cy="374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9801C6F-1121-44E6-8896-C1B75CFD80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10531" y="5040156"/>
                  <a:ext cx="582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4A9F177-3B17-4827-94E1-55368A0E5E69}"/>
                    </a:ext>
                  </a:extLst>
                </p14:cNvPr>
                <p14:cNvContentPartPr/>
                <p14:nvPr/>
              </p14:nvContentPartPr>
              <p14:xfrm>
                <a:off x="6841811" y="4950516"/>
                <a:ext cx="178920" cy="256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4A9F177-3B17-4827-94E1-55368A0E5E6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33171" y="4941516"/>
                  <a:ext cx="196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F5701D6-99F1-4A20-B958-B8F4328404C7}"/>
                    </a:ext>
                  </a:extLst>
                </p14:cNvPr>
                <p14:cNvContentPartPr/>
                <p14:nvPr/>
              </p14:nvContentPartPr>
              <p14:xfrm>
                <a:off x="8139971" y="5031876"/>
                <a:ext cx="512280" cy="280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F5701D6-99F1-4A20-B958-B8F4328404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30971" y="5022876"/>
                  <a:ext cx="529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ED4CBCF-AAB4-41DE-AC70-A9F35205A153}"/>
                    </a:ext>
                  </a:extLst>
                </p14:cNvPr>
                <p14:cNvContentPartPr/>
                <p14:nvPr/>
              </p14:nvContentPartPr>
              <p14:xfrm>
                <a:off x="8498171" y="4946196"/>
                <a:ext cx="158400" cy="2124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ED4CBCF-AAB4-41DE-AC70-A9F35205A1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9531" y="4937196"/>
                  <a:ext cx="176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D209212-4CBC-46ED-A810-158952319B07}"/>
                    </a:ext>
                  </a:extLst>
                </p14:cNvPr>
                <p14:cNvContentPartPr/>
                <p14:nvPr/>
              </p14:nvContentPartPr>
              <p14:xfrm>
                <a:off x="9806771" y="3604476"/>
                <a:ext cx="792360" cy="1197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D209212-4CBC-46ED-A810-158952319B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97771" y="3595476"/>
                  <a:ext cx="810000" cy="12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27C0DE-3B06-4234-97E0-1A7EDA129ED9}"/>
                    </a:ext>
                  </a:extLst>
                </p14:cNvPr>
                <p14:cNvContentPartPr/>
                <p14:nvPr/>
              </p14:nvContentPartPr>
              <p14:xfrm>
                <a:off x="10347491" y="3660996"/>
                <a:ext cx="215280" cy="2073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27C0DE-3B06-4234-97E0-1A7EDA129E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38491" y="3652356"/>
                  <a:ext cx="23292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991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1514113" y="2740492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8473" y="2704852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14:cNvPr>
              <p14:cNvContentPartPr/>
              <p14:nvPr/>
            </p14:nvContentPartPr>
            <p14:xfrm>
              <a:off x="4409235" y="919808"/>
              <a:ext cx="882783" cy="825714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3232" y="883813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14:cNvPr>
              <p14:cNvContentPartPr/>
              <p14:nvPr/>
            </p14:nvContentPartPr>
            <p14:xfrm>
              <a:off x="7163993" y="2282775"/>
              <a:ext cx="882783" cy="825714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990" y="22467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14:cNvPr>
              <p14:cNvContentPartPr/>
              <p14:nvPr/>
            </p14:nvContentPartPr>
            <p14:xfrm>
              <a:off x="3807287" y="2282775"/>
              <a:ext cx="882783" cy="825714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284" y="22467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14:cNvPr>
              <p14:cNvContentPartPr/>
              <p14:nvPr/>
            </p14:nvContentPartPr>
            <p14:xfrm>
              <a:off x="5437062" y="2282775"/>
              <a:ext cx="882783" cy="825714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1059" y="22467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9362028" y="2680066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6388" y="2644426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6CF1B69-A103-4513-AC07-E5C6319EBB1D}"/>
                  </a:ext>
                </a:extLst>
              </p14:cNvPr>
              <p14:cNvContentPartPr/>
              <p14:nvPr/>
            </p14:nvContentPartPr>
            <p14:xfrm>
              <a:off x="6500334" y="908128"/>
              <a:ext cx="882783" cy="825714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6CF1B69-A103-4513-AC07-E5C6319EB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4331" y="872133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14:cNvPr>
              <p14:cNvContentPartPr/>
              <p14:nvPr/>
            </p14:nvContentPartPr>
            <p14:xfrm>
              <a:off x="7163993" y="3625475"/>
              <a:ext cx="882783" cy="825714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990" y="35894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14:cNvPr>
              <p14:cNvContentPartPr/>
              <p14:nvPr/>
            </p14:nvContentPartPr>
            <p14:xfrm>
              <a:off x="3807287" y="3625475"/>
              <a:ext cx="882783" cy="825714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284" y="35894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14:cNvPr>
              <p14:cNvContentPartPr/>
              <p14:nvPr/>
            </p14:nvContentPartPr>
            <p14:xfrm>
              <a:off x="5437062" y="3625475"/>
              <a:ext cx="882783" cy="825714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1059" y="35894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14:cNvPr>
              <p14:cNvContentPartPr/>
              <p14:nvPr/>
            </p14:nvContentPartPr>
            <p14:xfrm>
              <a:off x="6270182" y="5022379"/>
              <a:ext cx="882783" cy="825714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4179" y="4986384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14:cNvPr>
              <p14:cNvContentPartPr/>
              <p14:nvPr/>
            </p14:nvContentPartPr>
            <p14:xfrm>
              <a:off x="2913476" y="5022379"/>
              <a:ext cx="882783" cy="825714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7473" y="4986384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14:cNvPr>
              <p14:cNvContentPartPr/>
              <p14:nvPr/>
            </p14:nvContentPartPr>
            <p14:xfrm>
              <a:off x="4543251" y="5022379"/>
              <a:ext cx="882783" cy="825714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7248" y="4986384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14:cNvPr>
              <p14:cNvContentPartPr/>
              <p14:nvPr/>
            </p14:nvContentPartPr>
            <p14:xfrm>
              <a:off x="7997113" y="5022379"/>
              <a:ext cx="882783" cy="825714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1110" y="4986384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9590484" y="2893753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54487" y="2857756"/>
                <a:ext cx="862120" cy="8110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AEE3D915-9BFF-4046-AEA1-5675BBC2E7C6}"/>
              </a:ext>
            </a:extLst>
          </p:cNvPr>
          <p:cNvGrpSpPr/>
          <p:nvPr/>
        </p:nvGrpSpPr>
        <p:grpSpPr>
          <a:xfrm>
            <a:off x="5529894" y="1136497"/>
            <a:ext cx="581040" cy="252000"/>
            <a:chOff x="4258091" y="835716"/>
            <a:chExt cx="5810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D9CDC1E-9EBD-421B-9097-C3A7FF475C6C}"/>
                    </a:ext>
                  </a:extLst>
                </p14:cNvPr>
                <p14:cNvContentPartPr/>
                <p14:nvPr/>
              </p14:nvContentPartPr>
              <p14:xfrm>
                <a:off x="4258091" y="939396"/>
                <a:ext cx="549360" cy="313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D9CDC1E-9EBD-421B-9097-C3A7FF475C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9451" y="930756"/>
                  <a:ext cx="567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BDDA9D6-9F12-4934-A543-7E0D4FAB1D3E}"/>
                    </a:ext>
                  </a:extLst>
                </p14:cNvPr>
                <p14:cNvContentPartPr/>
                <p14:nvPr/>
              </p14:nvContentPartPr>
              <p14:xfrm>
                <a:off x="4644011" y="835716"/>
                <a:ext cx="195120" cy="252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BDDA9D6-9F12-4934-A543-7E0D4FAB1D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5011" y="826716"/>
                  <a:ext cx="212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1872A5-1FE6-42FB-8A18-759E8442F4E2}"/>
              </a:ext>
            </a:extLst>
          </p:cNvPr>
          <p:cNvGrpSpPr/>
          <p:nvPr/>
        </p:nvGrpSpPr>
        <p:grpSpPr>
          <a:xfrm>
            <a:off x="2980035" y="2862000"/>
            <a:ext cx="598320" cy="414360"/>
            <a:chOff x="2225891" y="2579196"/>
            <a:chExt cx="5983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FF31750-A372-4E25-98B8-D99F8A9F8458}"/>
                    </a:ext>
                  </a:extLst>
                </p14:cNvPr>
                <p14:cNvContentPartPr/>
                <p14:nvPr/>
              </p14:nvContentPartPr>
              <p14:xfrm>
                <a:off x="2225891" y="2622756"/>
                <a:ext cx="592920" cy="370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FF31750-A372-4E25-98B8-D99F8A9F84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17251" y="2614116"/>
                  <a:ext cx="610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C768E1D-549A-46EC-B7DB-B7C120724B1C}"/>
                    </a:ext>
                  </a:extLst>
                </p14:cNvPr>
                <p14:cNvContentPartPr/>
                <p14:nvPr/>
              </p14:nvContentPartPr>
              <p14:xfrm>
                <a:off x="2648531" y="2579196"/>
                <a:ext cx="175680" cy="221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C768E1D-549A-46EC-B7DB-B7C120724B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9531" y="2570196"/>
                  <a:ext cx="1933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BBFB78-3E1E-4BAC-A7C9-F32E19FB382C}"/>
              </a:ext>
            </a:extLst>
          </p:cNvPr>
          <p:cNvGrpSpPr/>
          <p:nvPr/>
        </p:nvGrpSpPr>
        <p:grpSpPr>
          <a:xfrm>
            <a:off x="4838355" y="2442960"/>
            <a:ext cx="367920" cy="264960"/>
            <a:chOff x="4084211" y="2160156"/>
            <a:chExt cx="36792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A3764F4-B8D9-445E-A886-7AE6D0DDF0B7}"/>
                    </a:ext>
                  </a:extLst>
                </p14:cNvPr>
                <p14:cNvContentPartPr/>
                <p14:nvPr/>
              </p14:nvContentPartPr>
              <p14:xfrm>
                <a:off x="4084211" y="2275716"/>
                <a:ext cx="344880" cy="38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A3764F4-B8D9-445E-A886-7AE6D0DDF0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5571" y="2267076"/>
                  <a:ext cx="362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D7C7D93-966A-495C-82AC-AE69FBFE1F72}"/>
                    </a:ext>
                  </a:extLst>
                </p14:cNvPr>
                <p14:cNvContentPartPr/>
                <p14:nvPr/>
              </p14:nvContentPartPr>
              <p14:xfrm>
                <a:off x="4328291" y="2160156"/>
                <a:ext cx="123840" cy="264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D7C7D93-966A-495C-82AC-AE69FBFE1F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9651" y="2151156"/>
                  <a:ext cx="1414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E6C864-46A8-4FAE-960A-9EAF44CAB893}"/>
              </a:ext>
            </a:extLst>
          </p:cNvPr>
          <p:cNvGrpSpPr/>
          <p:nvPr/>
        </p:nvGrpSpPr>
        <p:grpSpPr>
          <a:xfrm>
            <a:off x="6469875" y="2480400"/>
            <a:ext cx="420480" cy="290880"/>
            <a:chOff x="5715731" y="2197596"/>
            <a:chExt cx="42048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4DDCAE-F686-4F7B-8C41-FCB4236C3B7C}"/>
                    </a:ext>
                  </a:extLst>
                </p14:cNvPr>
                <p14:cNvContentPartPr/>
                <p14:nvPr/>
              </p14:nvContentPartPr>
              <p14:xfrm>
                <a:off x="5715731" y="2315316"/>
                <a:ext cx="390240" cy="39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4DDCAE-F686-4F7B-8C41-FCB4236C3B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06731" y="2306676"/>
                  <a:ext cx="407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0541C35-0B5C-4CC4-BF9F-00AA12C58263}"/>
                    </a:ext>
                  </a:extLst>
                </p14:cNvPr>
                <p14:cNvContentPartPr/>
                <p14:nvPr/>
              </p14:nvContentPartPr>
              <p14:xfrm>
                <a:off x="5976371" y="2197596"/>
                <a:ext cx="159840" cy="290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0541C35-0B5C-4CC4-BF9F-00AA12C582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67371" y="2188596"/>
                  <a:ext cx="17748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424850-1FF8-4DF8-9E40-65C496BF01E2}"/>
              </a:ext>
            </a:extLst>
          </p:cNvPr>
          <p:cNvGrpSpPr/>
          <p:nvPr/>
        </p:nvGrpSpPr>
        <p:grpSpPr>
          <a:xfrm>
            <a:off x="8255496" y="2582694"/>
            <a:ext cx="866880" cy="331560"/>
            <a:chOff x="7501352" y="2299890"/>
            <a:chExt cx="86688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CB05C5A-F656-4235-A10B-834C289B85AF}"/>
                    </a:ext>
                  </a:extLst>
                </p14:cNvPr>
                <p14:cNvContentPartPr/>
                <p14:nvPr/>
              </p14:nvContentPartPr>
              <p14:xfrm>
                <a:off x="7501352" y="2299890"/>
                <a:ext cx="825120" cy="277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CB05C5A-F656-4235-A10B-834C289B85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92712" y="2291250"/>
                  <a:ext cx="842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C338E5E-E1F3-4703-B8B6-834ACC75D739}"/>
                    </a:ext>
                  </a:extLst>
                </p14:cNvPr>
                <p14:cNvContentPartPr/>
                <p14:nvPr/>
              </p14:nvContentPartPr>
              <p14:xfrm>
                <a:off x="8202272" y="2338410"/>
                <a:ext cx="165960" cy="293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C338E5E-E1F3-4703-B8B6-834ACC75D7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93272" y="2329770"/>
                  <a:ext cx="18360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E86AE46-A914-4177-90A2-A7EC258FE063}"/>
              </a:ext>
            </a:extLst>
          </p:cNvPr>
          <p:cNvGrpSpPr/>
          <p:nvPr/>
        </p:nvGrpSpPr>
        <p:grpSpPr>
          <a:xfrm>
            <a:off x="2410875" y="3497814"/>
            <a:ext cx="7218741" cy="2048706"/>
            <a:chOff x="1656731" y="3215010"/>
            <a:chExt cx="7218741" cy="20487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44AF094-FDB1-4C06-B5AC-4169469D961A}"/>
                    </a:ext>
                  </a:extLst>
                </p14:cNvPr>
                <p14:cNvContentPartPr/>
                <p14:nvPr/>
              </p14:nvContentPartPr>
              <p14:xfrm>
                <a:off x="2122211" y="3380196"/>
                <a:ext cx="631440" cy="312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44AF094-FDB1-4C06-B5AC-4169469D96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13211" y="3371556"/>
                  <a:ext cx="649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6F3E257-6607-4B99-81DA-6E09082DF95E}"/>
                    </a:ext>
                  </a:extLst>
                </p14:cNvPr>
                <p14:cNvContentPartPr/>
                <p14:nvPr/>
              </p14:nvContentPartPr>
              <p14:xfrm>
                <a:off x="2615051" y="3517716"/>
                <a:ext cx="178200" cy="260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6F3E257-6607-4B99-81DA-6E09082DF9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6411" y="3508716"/>
                  <a:ext cx="195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358290E-E29E-469A-A95A-B6D3F6F925FD}"/>
                    </a:ext>
                  </a:extLst>
                </p14:cNvPr>
                <p14:cNvContentPartPr/>
                <p14:nvPr/>
              </p14:nvContentPartPr>
              <p14:xfrm>
                <a:off x="1656731" y="3712836"/>
                <a:ext cx="547920" cy="861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358290E-E29E-469A-A95A-B6D3F6F925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47731" y="3703836"/>
                  <a:ext cx="56556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83150C1-1CF8-4609-8CC1-924DD5CE213B}"/>
                    </a:ext>
                  </a:extLst>
                </p14:cNvPr>
                <p14:cNvContentPartPr/>
                <p14:nvPr/>
              </p14:nvContentPartPr>
              <p14:xfrm>
                <a:off x="1992251" y="4368396"/>
                <a:ext cx="206280" cy="230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83150C1-1CF8-4609-8CC1-924DD5CE21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3611" y="4359756"/>
                  <a:ext cx="223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64F0C7F-4065-4204-9A67-4DC35A191264}"/>
                    </a:ext>
                  </a:extLst>
                </p14:cNvPr>
                <p14:cNvContentPartPr/>
                <p14:nvPr/>
              </p14:nvContentPartPr>
              <p14:xfrm>
                <a:off x="3988091" y="3705276"/>
                <a:ext cx="606240" cy="38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64F0C7F-4065-4204-9A67-4DC35A1912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9091" y="3696276"/>
                  <a:ext cx="623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718F077-1B97-440B-825E-5F7D06DB6EBD}"/>
                    </a:ext>
                  </a:extLst>
                </p14:cNvPr>
                <p14:cNvContentPartPr/>
                <p14:nvPr/>
              </p14:nvContentPartPr>
              <p14:xfrm>
                <a:off x="4446371" y="3627516"/>
                <a:ext cx="119160" cy="2376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718F077-1B97-440B-825E-5F7D06DB6E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37371" y="3618876"/>
                  <a:ext cx="136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D34A481-553F-497D-AA29-2A3FF5B09851}"/>
                    </a:ext>
                  </a:extLst>
                </p14:cNvPr>
                <p14:cNvContentPartPr/>
                <p14:nvPr/>
              </p14:nvContentPartPr>
              <p14:xfrm>
                <a:off x="5607371" y="3655956"/>
                <a:ext cx="514800" cy="37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D34A481-553F-497D-AA29-2A3FF5B098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98371" y="3646956"/>
                  <a:ext cx="532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0F1CD8E-5CA7-4C2B-8F10-794D92A4A160}"/>
                    </a:ext>
                  </a:extLst>
                </p14:cNvPr>
                <p14:cNvContentPartPr/>
                <p14:nvPr/>
              </p14:nvContentPartPr>
              <p14:xfrm>
                <a:off x="6013091" y="3559476"/>
                <a:ext cx="136080" cy="274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0F1CD8E-5CA7-4C2B-8F10-794D92A4A1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4451" y="3550476"/>
                  <a:ext cx="153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E47C3AA-1B08-4350-8249-769391AAF1A3}"/>
                    </a:ext>
                  </a:extLst>
                </p14:cNvPr>
                <p14:cNvContentPartPr/>
                <p14:nvPr/>
              </p14:nvContentPartPr>
              <p14:xfrm>
                <a:off x="7427552" y="3238770"/>
                <a:ext cx="999360" cy="518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E47C3AA-1B08-4350-8249-769391AAF1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8552" y="3229770"/>
                  <a:ext cx="10170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C6504F0-4FE8-4B58-93CF-B35892F49A1B}"/>
                    </a:ext>
                  </a:extLst>
                </p14:cNvPr>
                <p14:cNvContentPartPr/>
                <p14:nvPr/>
              </p14:nvContentPartPr>
              <p14:xfrm>
                <a:off x="8196152" y="3215010"/>
                <a:ext cx="126720" cy="219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C6504F0-4FE8-4B58-93CF-B35892F49A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87512" y="3206370"/>
                  <a:ext cx="14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183EE29-C069-4192-AB45-48A01E368E43}"/>
                    </a:ext>
                  </a:extLst>
                </p14:cNvPr>
                <p14:cNvContentPartPr/>
                <p14:nvPr/>
              </p14:nvContentPartPr>
              <p14:xfrm>
                <a:off x="3183131" y="5062836"/>
                <a:ext cx="471960" cy="57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183EE29-C069-4192-AB45-48A01E368E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4131" y="5054196"/>
                  <a:ext cx="489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E1FFC99-805C-451F-824F-B40B576E3E7F}"/>
                    </a:ext>
                  </a:extLst>
                </p14:cNvPr>
                <p14:cNvContentPartPr/>
                <p14:nvPr/>
              </p14:nvContentPartPr>
              <p14:xfrm>
                <a:off x="3486611" y="4983276"/>
                <a:ext cx="137160" cy="280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E1FFC99-805C-451F-824F-B40B576E3E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77971" y="4974276"/>
                  <a:ext cx="154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CBC67AD-100C-4E6E-990C-DE012871A1EB}"/>
                    </a:ext>
                  </a:extLst>
                </p14:cNvPr>
                <p14:cNvContentPartPr/>
                <p14:nvPr/>
              </p14:nvContentPartPr>
              <p14:xfrm>
                <a:off x="4847771" y="5058156"/>
                <a:ext cx="491040" cy="115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CBC67AD-100C-4E6E-990C-DE012871A1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38771" y="5049516"/>
                  <a:ext cx="508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E6CC2EC-796C-4E0E-A258-4DCB61D4F50F}"/>
                    </a:ext>
                  </a:extLst>
                </p14:cNvPr>
                <p14:cNvContentPartPr/>
                <p14:nvPr/>
              </p14:nvContentPartPr>
              <p14:xfrm>
                <a:off x="5233331" y="4977156"/>
                <a:ext cx="101880" cy="2264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E6CC2EC-796C-4E0E-A258-4DCB61D4F5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24691" y="4968156"/>
                  <a:ext cx="119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9801C6F-1121-44E6-8896-C1B75CFD80CF}"/>
                    </a:ext>
                  </a:extLst>
                </p14:cNvPr>
                <p14:cNvContentPartPr/>
                <p14:nvPr/>
              </p14:nvContentPartPr>
              <p14:xfrm>
                <a:off x="6419171" y="5048796"/>
                <a:ext cx="564480" cy="374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9801C6F-1121-44E6-8896-C1B75CFD80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10531" y="5040156"/>
                  <a:ext cx="582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4A9F177-3B17-4827-94E1-55368A0E5E69}"/>
                    </a:ext>
                  </a:extLst>
                </p14:cNvPr>
                <p14:cNvContentPartPr/>
                <p14:nvPr/>
              </p14:nvContentPartPr>
              <p14:xfrm>
                <a:off x="6841811" y="4950516"/>
                <a:ext cx="178920" cy="256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4A9F177-3B17-4827-94E1-55368A0E5E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33171" y="4941516"/>
                  <a:ext cx="196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D209212-4CBC-46ED-A810-158952319B07}"/>
                    </a:ext>
                  </a:extLst>
                </p14:cNvPr>
                <p14:cNvContentPartPr/>
                <p14:nvPr/>
              </p14:nvContentPartPr>
              <p14:xfrm>
                <a:off x="8083112" y="3544050"/>
                <a:ext cx="792360" cy="1197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D209212-4CBC-46ED-A810-158952319B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74112" y="3535050"/>
                  <a:ext cx="810000" cy="12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27C0DE-3B06-4234-97E0-1A7EDA129ED9}"/>
                    </a:ext>
                  </a:extLst>
                </p14:cNvPr>
                <p14:cNvContentPartPr/>
                <p14:nvPr/>
              </p14:nvContentPartPr>
              <p14:xfrm>
                <a:off x="8623832" y="3600570"/>
                <a:ext cx="215280" cy="2073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27C0DE-3B06-4234-97E0-1A7EDA129E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14832" y="3591930"/>
                  <a:ext cx="2329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DCF5257-378E-4CB5-BC14-D4AC73E33CBA}"/>
              </a:ext>
            </a:extLst>
          </p:cNvPr>
          <p:cNvGrpSpPr/>
          <p:nvPr/>
        </p:nvGrpSpPr>
        <p:grpSpPr>
          <a:xfrm>
            <a:off x="2599875" y="1475280"/>
            <a:ext cx="1298160" cy="926280"/>
            <a:chOff x="1845731" y="1192476"/>
            <a:chExt cx="1298160" cy="9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9948444-D01C-4D81-AD1D-93A8AA46401C}"/>
                    </a:ext>
                  </a:extLst>
                </p14:cNvPr>
                <p14:cNvContentPartPr/>
                <p14:nvPr/>
              </p14:nvContentPartPr>
              <p14:xfrm>
                <a:off x="1845731" y="1248276"/>
                <a:ext cx="1276200" cy="870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9948444-D01C-4D81-AD1D-93A8AA4640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7091" y="1239276"/>
                  <a:ext cx="129384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608ED2E-F14C-41A4-BD17-2218020141EF}"/>
                    </a:ext>
                  </a:extLst>
                </p14:cNvPr>
                <p14:cNvContentPartPr/>
                <p14:nvPr/>
              </p14:nvContentPartPr>
              <p14:xfrm>
                <a:off x="3000971" y="1192476"/>
                <a:ext cx="142920" cy="2257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608ED2E-F14C-41A4-BD17-2218020141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1971" y="1183476"/>
                  <a:ext cx="1605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6D92F9-D0CA-4907-821A-8A9F18406C75}"/>
              </a:ext>
            </a:extLst>
          </p:cNvPr>
          <p:cNvGrpSpPr/>
          <p:nvPr/>
        </p:nvGrpSpPr>
        <p:grpSpPr>
          <a:xfrm>
            <a:off x="7867755" y="1231920"/>
            <a:ext cx="1595880" cy="1066680"/>
            <a:chOff x="7113611" y="949116"/>
            <a:chExt cx="1595880" cy="10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E2957AE-FD0E-46FF-8E43-5ED32A5333CB}"/>
                    </a:ext>
                  </a:extLst>
                </p14:cNvPr>
                <p14:cNvContentPartPr/>
                <p14:nvPr/>
              </p14:nvContentPartPr>
              <p14:xfrm>
                <a:off x="7113611" y="949116"/>
                <a:ext cx="1591200" cy="1032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E2957AE-FD0E-46FF-8E43-5ED32A533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04611" y="940476"/>
                  <a:ext cx="160884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A1E38D3-FEA6-4FFB-971B-EA6E3964FE0F}"/>
                    </a:ext>
                  </a:extLst>
                </p14:cNvPr>
                <p14:cNvContentPartPr/>
                <p14:nvPr/>
              </p14:nvContentPartPr>
              <p14:xfrm>
                <a:off x="8569811" y="1779636"/>
                <a:ext cx="139680" cy="2361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A1E38D3-FEA6-4FFB-971B-EA6E3964FE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60811" y="1770636"/>
                  <a:ext cx="157320" cy="25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5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1514113" y="2740492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8473" y="2704852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14:cNvPr>
              <p14:cNvContentPartPr/>
              <p14:nvPr/>
            </p14:nvContentPartPr>
            <p14:xfrm>
              <a:off x="4409235" y="919808"/>
              <a:ext cx="882783" cy="825714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AF88369-60CD-41DD-9516-43EC3636CF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3232" y="883813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14:cNvPr>
              <p14:cNvContentPartPr/>
              <p14:nvPr/>
            </p14:nvContentPartPr>
            <p14:xfrm>
              <a:off x="7163993" y="2282775"/>
              <a:ext cx="882783" cy="825714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990" y="22467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14:cNvPr>
              <p14:cNvContentPartPr/>
              <p14:nvPr/>
            </p14:nvContentPartPr>
            <p14:xfrm>
              <a:off x="3807287" y="2282775"/>
              <a:ext cx="882783" cy="825714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284" y="22467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14:cNvPr>
              <p14:cNvContentPartPr/>
              <p14:nvPr/>
            </p14:nvContentPartPr>
            <p14:xfrm>
              <a:off x="5437062" y="2282775"/>
              <a:ext cx="882783" cy="825714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1059" y="22467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9362028" y="2680066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6388" y="2644426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6CF1B69-A103-4513-AC07-E5C6319EBB1D}"/>
                  </a:ext>
                </a:extLst>
              </p14:cNvPr>
              <p14:cNvContentPartPr/>
              <p14:nvPr/>
            </p14:nvContentPartPr>
            <p14:xfrm>
              <a:off x="6500334" y="908128"/>
              <a:ext cx="882783" cy="825714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6CF1B69-A103-4513-AC07-E5C6319EB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4331" y="872133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14:cNvPr>
              <p14:cNvContentPartPr/>
              <p14:nvPr/>
            </p14:nvContentPartPr>
            <p14:xfrm>
              <a:off x="7163993" y="3625475"/>
              <a:ext cx="882783" cy="825714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9412E7A2-D731-4B38-AE73-381A9C8A48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990" y="35894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14:cNvPr>
              <p14:cNvContentPartPr/>
              <p14:nvPr/>
            </p14:nvContentPartPr>
            <p14:xfrm>
              <a:off x="3807287" y="3625475"/>
              <a:ext cx="882783" cy="825714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91AC6CA1-5C7F-4FD0-B5B6-281969E24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284" y="35894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14:cNvPr>
              <p14:cNvContentPartPr/>
              <p14:nvPr/>
            </p14:nvContentPartPr>
            <p14:xfrm>
              <a:off x="5437062" y="3625475"/>
              <a:ext cx="882783" cy="825714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A759E8C8-2CD3-4298-AF82-9261DF68B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1059" y="358948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14:cNvPr>
              <p14:cNvContentPartPr/>
              <p14:nvPr/>
            </p14:nvContentPartPr>
            <p14:xfrm>
              <a:off x="6270182" y="5022379"/>
              <a:ext cx="882783" cy="825714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4179" y="4986384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14:cNvPr>
              <p14:cNvContentPartPr/>
              <p14:nvPr/>
            </p14:nvContentPartPr>
            <p14:xfrm>
              <a:off x="2913476" y="5022379"/>
              <a:ext cx="882783" cy="825714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7473" y="4986384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14:cNvPr>
              <p14:cNvContentPartPr/>
              <p14:nvPr/>
            </p14:nvContentPartPr>
            <p14:xfrm>
              <a:off x="4543251" y="5022379"/>
              <a:ext cx="882783" cy="825714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7248" y="4986384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14:cNvPr>
              <p14:cNvContentPartPr/>
              <p14:nvPr/>
            </p14:nvContentPartPr>
            <p14:xfrm>
              <a:off x="7997113" y="5022379"/>
              <a:ext cx="882783" cy="825714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1110" y="4986384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9590484" y="2893753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54487" y="2857756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5C38FD49-11EB-4877-B82E-273DCC4B5E80}"/>
                  </a:ext>
                </a:extLst>
              </p14:cNvPr>
              <p14:cNvContentPartPr/>
              <p14:nvPr/>
            </p14:nvContentPartPr>
            <p14:xfrm>
              <a:off x="10696160" y="5168807"/>
              <a:ext cx="882783" cy="825714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5C38FD49-11EB-4877-B82E-273DCC4B5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60157" y="5132812"/>
                <a:ext cx="954428" cy="897343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AEE3D915-9BFF-4046-AEA1-5675BBC2E7C6}"/>
              </a:ext>
            </a:extLst>
          </p:cNvPr>
          <p:cNvGrpSpPr/>
          <p:nvPr/>
        </p:nvGrpSpPr>
        <p:grpSpPr>
          <a:xfrm>
            <a:off x="5529894" y="1136497"/>
            <a:ext cx="581040" cy="252000"/>
            <a:chOff x="4258091" y="835716"/>
            <a:chExt cx="5810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D9CDC1E-9EBD-421B-9097-C3A7FF475C6C}"/>
                    </a:ext>
                  </a:extLst>
                </p14:cNvPr>
                <p14:cNvContentPartPr/>
                <p14:nvPr/>
              </p14:nvContentPartPr>
              <p14:xfrm>
                <a:off x="4258091" y="939396"/>
                <a:ext cx="549360" cy="313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D9CDC1E-9EBD-421B-9097-C3A7FF475C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49451" y="930756"/>
                  <a:ext cx="567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BDDA9D6-9F12-4934-A543-7E0D4FAB1D3E}"/>
                    </a:ext>
                  </a:extLst>
                </p14:cNvPr>
                <p14:cNvContentPartPr/>
                <p14:nvPr/>
              </p14:nvContentPartPr>
              <p14:xfrm>
                <a:off x="4644011" y="835716"/>
                <a:ext cx="195120" cy="252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BDDA9D6-9F12-4934-A543-7E0D4FAB1D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5011" y="826716"/>
                  <a:ext cx="212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1872A5-1FE6-42FB-8A18-759E8442F4E2}"/>
              </a:ext>
            </a:extLst>
          </p:cNvPr>
          <p:cNvGrpSpPr/>
          <p:nvPr/>
        </p:nvGrpSpPr>
        <p:grpSpPr>
          <a:xfrm>
            <a:off x="2980035" y="2862000"/>
            <a:ext cx="598320" cy="414360"/>
            <a:chOff x="2225891" y="2579196"/>
            <a:chExt cx="5983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FF31750-A372-4E25-98B8-D99F8A9F8458}"/>
                    </a:ext>
                  </a:extLst>
                </p14:cNvPr>
                <p14:cNvContentPartPr/>
                <p14:nvPr/>
              </p14:nvContentPartPr>
              <p14:xfrm>
                <a:off x="2225891" y="2622756"/>
                <a:ext cx="592920" cy="370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FF31750-A372-4E25-98B8-D99F8A9F84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17251" y="2614116"/>
                  <a:ext cx="610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C768E1D-549A-46EC-B7DB-B7C120724B1C}"/>
                    </a:ext>
                  </a:extLst>
                </p14:cNvPr>
                <p14:cNvContentPartPr/>
                <p14:nvPr/>
              </p14:nvContentPartPr>
              <p14:xfrm>
                <a:off x="2648531" y="2579196"/>
                <a:ext cx="175680" cy="221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C768E1D-549A-46EC-B7DB-B7C120724B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9531" y="2570196"/>
                  <a:ext cx="1933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BBFB78-3E1E-4BAC-A7C9-F32E19FB382C}"/>
              </a:ext>
            </a:extLst>
          </p:cNvPr>
          <p:cNvGrpSpPr/>
          <p:nvPr/>
        </p:nvGrpSpPr>
        <p:grpSpPr>
          <a:xfrm>
            <a:off x="4838355" y="2442960"/>
            <a:ext cx="367920" cy="264960"/>
            <a:chOff x="4084211" y="2160156"/>
            <a:chExt cx="36792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A3764F4-B8D9-445E-A886-7AE6D0DDF0B7}"/>
                    </a:ext>
                  </a:extLst>
                </p14:cNvPr>
                <p14:cNvContentPartPr/>
                <p14:nvPr/>
              </p14:nvContentPartPr>
              <p14:xfrm>
                <a:off x="4084211" y="2275716"/>
                <a:ext cx="344880" cy="38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A3764F4-B8D9-445E-A886-7AE6D0DDF0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75571" y="2267076"/>
                  <a:ext cx="362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D7C7D93-966A-495C-82AC-AE69FBFE1F72}"/>
                    </a:ext>
                  </a:extLst>
                </p14:cNvPr>
                <p14:cNvContentPartPr/>
                <p14:nvPr/>
              </p14:nvContentPartPr>
              <p14:xfrm>
                <a:off x="4328291" y="2160156"/>
                <a:ext cx="123840" cy="264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D7C7D93-966A-495C-82AC-AE69FBFE1F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19651" y="2151156"/>
                  <a:ext cx="1414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E6C864-46A8-4FAE-960A-9EAF44CAB893}"/>
              </a:ext>
            </a:extLst>
          </p:cNvPr>
          <p:cNvGrpSpPr/>
          <p:nvPr/>
        </p:nvGrpSpPr>
        <p:grpSpPr>
          <a:xfrm>
            <a:off x="6469875" y="2480400"/>
            <a:ext cx="420480" cy="290880"/>
            <a:chOff x="5715731" y="2197596"/>
            <a:chExt cx="42048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4DDCAE-F686-4F7B-8C41-FCB4236C3B7C}"/>
                    </a:ext>
                  </a:extLst>
                </p14:cNvPr>
                <p14:cNvContentPartPr/>
                <p14:nvPr/>
              </p14:nvContentPartPr>
              <p14:xfrm>
                <a:off x="5715731" y="2315316"/>
                <a:ext cx="390240" cy="39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4DDCAE-F686-4F7B-8C41-FCB4236C3B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06731" y="2306676"/>
                  <a:ext cx="407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0541C35-0B5C-4CC4-BF9F-00AA12C58263}"/>
                    </a:ext>
                  </a:extLst>
                </p14:cNvPr>
                <p14:cNvContentPartPr/>
                <p14:nvPr/>
              </p14:nvContentPartPr>
              <p14:xfrm>
                <a:off x="5976371" y="2197596"/>
                <a:ext cx="159840" cy="290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0541C35-0B5C-4CC4-BF9F-00AA12C582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7371" y="2188596"/>
                  <a:ext cx="17748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424850-1FF8-4DF8-9E40-65C496BF01E2}"/>
              </a:ext>
            </a:extLst>
          </p:cNvPr>
          <p:cNvGrpSpPr/>
          <p:nvPr/>
        </p:nvGrpSpPr>
        <p:grpSpPr>
          <a:xfrm>
            <a:off x="8255496" y="2582694"/>
            <a:ext cx="866880" cy="331560"/>
            <a:chOff x="7501352" y="2299890"/>
            <a:chExt cx="86688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CB05C5A-F656-4235-A10B-834C289B85AF}"/>
                    </a:ext>
                  </a:extLst>
                </p14:cNvPr>
                <p14:cNvContentPartPr/>
                <p14:nvPr/>
              </p14:nvContentPartPr>
              <p14:xfrm>
                <a:off x="7501352" y="2299890"/>
                <a:ext cx="825120" cy="277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CB05C5A-F656-4235-A10B-834C289B85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92712" y="2291250"/>
                  <a:ext cx="842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C338E5E-E1F3-4703-B8B6-834ACC75D739}"/>
                    </a:ext>
                  </a:extLst>
                </p14:cNvPr>
                <p14:cNvContentPartPr/>
                <p14:nvPr/>
              </p14:nvContentPartPr>
              <p14:xfrm>
                <a:off x="8202272" y="2338410"/>
                <a:ext cx="165960" cy="293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C338E5E-E1F3-4703-B8B6-834ACC75D7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3272" y="2329770"/>
                  <a:ext cx="18360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E86AE46-A914-4177-90A2-A7EC258FE063}"/>
              </a:ext>
            </a:extLst>
          </p:cNvPr>
          <p:cNvGrpSpPr/>
          <p:nvPr/>
        </p:nvGrpSpPr>
        <p:grpSpPr>
          <a:xfrm>
            <a:off x="2410875" y="3497814"/>
            <a:ext cx="7218741" cy="2048706"/>
            <a:chOff x="1656731" y="3215010"/>
            <a:chExt cx="7218741" cy="20487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44AF094-FDB1-4C06-B5AC-4169469D961A}"/>
                    </a:ext>
                  </a:extLst>
                </p14:cNvPr>
                <p14:cNvContentPartPr/>
                <p14:nvPr/>
              </p14:nvContentPartPr>
              <p14:xfrm>
                <a:off x="2122211" y="3380196"/>
                <a:ext cx="631440" cy="312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44AF094-FDB1-4C06-B5AC-4169469D96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3211" y="3371556"/>
                  <a:ext cx="649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6F3E257-6607-4B99-81DA-6E09082DF95E}"/>
                    </a:ext>
                  </a:extLst>
                </p14:cNvPr>
                <p14:cNvContentPartPr/>
                <p14:nvPr/>
              </p14:nvContentPartPr>
              <p14:xfrm>
                <a:off x="2615051" y="3517716"/>
                <a:ext cx="178200" cy="260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6F3E257-6607-4B99-81DA-6E09082DF9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06411" y="3508716"/>
                  <a:ext cx="195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358290E-E29E-469A-A95A-B6D3F6F925FD}"/>
                    </a:ext>
                  </a:extLst>
                </p14:cNvPr>
                <p14:cNvContentPartPr/>
                <p14:nvPr/>
              </p14:nvContentPartPr>
              <p14:xfrm>
                <a:off x="1656731" y="3712836"/>
                <a:ext cx="547920" cy="861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358290E-E29E-469A-A95A-B6D3F6F925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47731" y="3703836"/>
                  <a:ext cx="56556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83150C1-1CF8-4609-8CC1-924DD5CE213B}"/>
                    </a:ext>
                  </a:extLst>
                </p14:cNvPr>
                <p14:cNvContentPartPr/>
                <p14:nvPr/>
              </p14:nvContentPartPr>
              <p14:xfrm>
                <a:off x="1992251" y="4368396"/>
                <a:ext cx="206280" cy="230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83150C1-1CF8-4609-8CC1-924DD5CE21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83611" y="4359756"/>
                  <a:ext cx="223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64F0C7F-4065-4204-9A67-4DC35A191264}"/>
                    </a:ext>
                  </a:extLst>
                </p14:cNvPr>
                <p14:cNvContentPartPr/>
                <p14:nvPr/>
              </p14:nvContentPartPr>
              <p14:xfrm>
                <a:off x="3988091" y="3705276"/>
                <a:ext cx="606240" cy="38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64F0C7F-4065-4204-9A67-4DC35A1912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79091" y="3696276"/>
                  <a:ext cx="623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718F077-1B97-440B-825E-5F7D06DB6EBD}"/>
                    </a:ext>
                  </a:extLst>
                </p14:cNvPr>
                <p14:cNvContentPartPr/>
                <p14:nvPr/>
              </p14:nvContentPartPr>
              <p14:xfrm>
                <a:off x="4446371" y="3627516"/>
                <a:ext cx="119160" cy="2376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718F077-1B97-440B-825E-5F7D06DB6E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37371" y="3618876"/>
                  <a:ext cx="136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D34A481-553F-497D-AA29-2A3FF5B09851}"/>
                    </a:ext>
                  </a:extLst>
                </p14:cNvPr>
                <p14:cNvContentPartPr/>
                <p14:nvPr/>
              </p14:nvContentPartPr>
              <p14:xfrm>
                <a:off x="5607371" y="3655956"/>
                <a:ext cx="514800" cy="37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D34A481-553F-497D-AA29-2A3FF5B098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98371" y="3646956"/>
                  <a:ext cx="532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0F1CD8E-5CA7-4C2B-8F10-794D92A4A160}"/>
                    </a:ext>
                  </a:extLst>
                </p14:cNvPr>
                <p14:cNvContentPartPr/>
                <p14:nvPr/>
              </p14:nvContentPartPr>
              <p14:xfrm>
                <a:off x="6013091" y="3559476"/>
                <a:ext cx="136080" cy="274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0F1CD8E-5CA7-4C2B-8F10-794D92A4A1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4451" y="3550476"/>
                  <a:ext cx="153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E47C3AA-1B08-4350-8249-769391AAF1A3}"/>
                    </a:ext>
                  </a:extLst>
                </p14:cNvPr>
                <p14:cNvContentPartPr/>
                <p14:nvPr/>
              </p14:nvContentPartPr>
              <p14:xfrm>
                <a:off x="7427552" y="3238770"/>
                <a:ext cx="999360" cy="518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E47C3AA-1B08-4350-8249-769391AAF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18552" y="3229770"/>
                  <a:ext cx="10170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C6504F0-4FE8-4B58-93CF-B35892F49A1B}"/>
                    </a:ext>
                  </a:extLst>
                </p14:cNvPr>
                <p14:cNvContentPartPr/>
                <p14:nvPr/>
              </p14:nvContentPartPr>
              <p14:xfrm>
                <a:off x="8196152" y="3215010"/>
                <a:ext cx="126720" cy="219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C6504F0-4FE8-4B58-93CF-B35892F49A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87512" y="3206370"/>
                  <a:ext cx="14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183EE29-C069-4192-AB45-48A01E368E43}"/>
                    </a:ext>
                  </a:extLst>
                </p14:cNvPr>
                <p14:cNvContentPartPr/>
                <p14:nvPr/>
              </p14:nvContentPartPr>
              <p14:xfrm>
                <a:off x="3183131" y="5062836"/>
                <a:ext cx="471960" cy="57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183EE29-C069-4192-AB45-48A01E368E4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74131" y="5054196"/>
                  <a:ext cx="489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E1FFC99-805C-451F-824F-B40B576E3E7F}"/>
                    </a:ext>
                  </a:extLst>
                </p14:cNvPr>
                <p14:cNvContentPartPr/>
                <p14:nvPr/>
              </p14:nvContentPartPr>
              <p14:xfrm>
                <a:off x="3486611" y="4983276"/>
                <a:ext cx="137160" cy="280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E1FFC99-805C-451F-824F-B40B576E3E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7971" y="4974276"/>
                  <a:ext cx="154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CBC67AD-100C-4E6E-990C-DE012871A1EB}"/>
                    </a:ext>
                  </a:extLst>
                </p14:cNvPr>
                <p14:cNvContentPartPr/>
                <p14:nvPr/>
              </p14:nvContentPartPr>
              <p14:xfrm>
                <a:off x="4847771" y="5058156"/>
                <a:ext cx="491040" cy="115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CBC67AD-100C-4E6E-990C-DE012871A1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8771" y="5049516"/>
                  <a:ext cx="508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E6CC2EC-796C-4E0E-A258-4DCB61D4F50F}"/>
                    </a:ext>
                  </a:extLst>
                </p14:cNvPr>
                <p14:cNvContentPartPr/>
                <p14:nvPr/>
              </p14:nvContentPartPr>
              <p14:xfrm>
                <a:off x="5233331" y="4977156"/>
                <a:ext cx="101880" cy="2264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E6CC2EC-796C-4E0E-A258-4DCB61D4F5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24691" y="4968156"/>
                  <a:ext cx="119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9801C6F-1121-44E6-8896-C1B75CFD80CF}"/>
                    </a:ext>
                  </a:extLst>
                </p14:cNvPr>
                <p14:cNvContentPartPr/>
                <p14:nvPr/>
              </p14:nvContentPartPr>
              <p14:xfrm>
                <a:off x="6419171" y="5048796"/>
                <a:ext cx="564480" cy="374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9801C6F-1121-44E6-8896-C1B75CFD80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10531" y="5040156"/>
                  <a:ext cx="582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4A9F177-3B17-4827-94E1-55368A0E5E69}"/>
                    </a:ext>
                  </a:extLst>
                </p14:cNvPr>
                <p14:cNvContentPartPr/>
                <p14:nvPr/>
              </p14:nvContentPartPr>
              <p14:xfrm>
                <a:off x="6841811" y="4950516"/>
                <a:ext cx="178920" cy="256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4A9F177-3B17-4827-94E1-55368A0E5E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33171" y="4941516"/>
                  <a:ext cx="196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D209212-4CBC-46ED-A810-158952319B07}"/>
                    </a:ext>
                  </a:extLst>
                </p14:cNvPr>
                <p14:cNvContentPartPr/>
                <p14:nvPr/>
              </p14:nvContentPartPr>
              <p14:xfrm>
                <a:off x="8083112" y="3544050"/>
                <a:ext cx="792360" cy="1197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D209212-4CBC-46ED-A810-158952319B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74112" y="3535050"/>
                  <a:ext cx="810000" cy="12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27C0DE-3B06-4234-97E0-1A7EDA129ED9}"/>
                    </a:ext>
                  </a:extLst>
                </p14:cNvPr>
                <p14:cNvContentPartPr/>
                <p14:nvPr/>
              </p14:nvContentPartPr>
              <p14:xfrm>
                <a:off x="8623832" y="3600570"/>
                <a:ext cx="215280" cy="2073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27C0DE-3B06-4234-97E0-1A7EDA129E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14832" y="3591930"/>
                  <a:ext cx="2329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DCF5257-378E-4CB5-BC14-D4AC73E33CBA}"/>
              </a:ext>
            </a:extLst>
          </p:cNvPr>
          <p:cNvGrpSpPr/>
          <p:nvPr/>
        </p:nvGrpSpPr>
        <p:grpSpPr>
          <a:xfrm>
            <a:off x="2599875" y="1475280"/>
            <a:ext cx="1298160" cy="926280"/>
            <a:chOff x="1845731" y="1192476"/>
            <a:chExt cx="1298160" cy="9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9948444-D01C-4D81-AD1D-93A8AA46401C}"/>
                    </a:ext>
                  </a:extLst>
                </p14:cNvPr>
                <p14:cNvContentPartPr/>
                <p14:nvPr/>
              </p14:nvContentPartPr>
              <p14:xfrm>
                <a:off x="1845731" y="1248276"/>
                <a:ext cx="1276200" cy="870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9948444-D01C-4D81-AD1D-93A8AA4640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37091" y="1239276"/>
                  <a:ext cx="129384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608ED2E-F14C-41A4-BD17-2218020141EF}"/>
                    </a:ext>
                  </a:extLst>
                </p14:cNvPr>
                <p14:cNvContentPartPr/>
                <p14:nvPr/>
              </p14:nvContentPartPr>
              <p14:xfrm>
                <a:off x="3000971" y="1192476"/>
                <a:ext cx="142920" cy="2257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608ED2E-F14C-41A4-BD17-2218020141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91971" y="1183476"/>
                  <a:ext cx="1605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6D92F9-D0CA-4907-821A-8A9F18406C75}"/>
              </a:ext>
            </a:extLst>
          </p:cNvPr>
          <p:cNvGrpSpPr/>
          <p:nvPr/>
        </p:nvGrpSpPr>
        <p:grpSpPr>
          <a:xfrm>
            <a:off x="7867755" y="1231920"/>
            <a:ext cx="1595880" cy="1066680"/>
            <a:chOff x="7113611" y="949116"/>
            <a:chExt cx="1595880" cy="10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E2957AE-FD0E-46FF-8E43-5ED32A5333CB}"/>
                    </a:ext>
                  </a:extLst>
                </p14:cNvPr>
                <p14:cNvContentPartPr/>
                <p14:nvPr/>
              </p14:nvContentPartPr>
              <p14:xfrm>
                <a:off x="7113611" y="949116"/>
                <a:ext cx="1591200" cy="1032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E2957AE-FD0E-46FF-8E43-5ED32A5333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04611" y="940476"/>
                  <a:ext cx="160884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A1E38D3-FEA6-4FFB-971B-EA6E3964FE0F}"/>
                    </a:ext>
                  </a:extLst>
                </p14:cNvPr>
                <p14:cNvContentPartPr/>
                <p14:nvPr/>
              </p14:nvContentPartPr>
              <p14:xfrm>
                <a:off x="8569811" y="1779636"/>
                <a:ext cx="139680" cy="2361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A1E38D3-FEA6-4FFB-971B-EA6E3964FE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60811" y="1770636"/>
                  <a:ext cx="15732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D35C3A1-6437-4329-901A-3B62F8BEB51F}"/>
                  </a:ext>
                </a:extLst>
              </p14:cNvPr>
              <p14:cNvContentPartPr/>
              <p14:nvPr/>
            </p14:nvContentPartPr>
            <p14:xfrm>
              <a:off x="3250924" y="1274298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D35C3A1-6437-4329-901A-3B62F8BEB5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42284" y="12656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A31C216-53B2-43A9-A819-D79D4444C3BE}"/>
                  </a:ext>
                </a:extLst>
              </p14:cNvPr>
              <p14:cNvContentPartPr/>
              <p14:nvPr/>
            </p14:nvContentPartPr>
            <p14:xfrm>
              <a:off x="3114484" y="1389498"/>
              <a:ext cx="28440" cy="341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A31C216-53B2-43A9-A819-D79D4444C3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05484" y="1380498"/>
                <a:ext cx="460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1077AC6-1714-4711-BBC9-913E0119B490}"/>
                  </a:ext>
                </a:extLst>
              </p14:cNvPr>
              <p14:cNvContentPartPr/>
              <p14:nvPr/>
            </p14:nvContentPartPr>
            <p14:xfrm>
              <a:off x="3075244" y="1173498"/>
              <a:ext cx="98640" cy="15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1077AC6-1714-4711-BBC9-913E0119B4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66244" y="1164858"/>
                <a:ext cx="116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186C6AE-8DF7-4636-8096-33AA49F6C3EC}"/>
                  </a:ext>
                </a:extLst>
              </p14:cNvPr>
              <p14:cNvContentPartPr/>
              <p14:nvPr/>
            </p14:nvContentPartPr>
            <p14:xfrm>
              <a:off x="5379964" y="602898"/>
              <a:ext cx="338400" cy="3852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186C6AE-8DF7-4636-8096-33AA49F6C3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70964" y="593898"/>
                <a:ext cx="356040" cy="40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7F6504-43CD-4E64-93D6-807864514CFF}"/>
              </a:ext>
            </a:extLst>
          </p:cNvPr>
          <p:cNvGrpSpPr/>
          <p:nvPr/>
        </p:nvGrpSpPr>
        <p:grpSpPr>
          <a:xfrm>
            <a:off x="8076004" y="802698"/>
            <a:ext cx="474120" cy="394200"/>
            <a:chOff x="8076004" y="802698"/>
            <a:chExt cx="4741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CBE7F15-7E67-4A12-B5BD-656215F811EB}"/>
                    </a:ext>
                  </a:extLst>
                </p14:cNvPr>
                <p14:cNvContentPartPr/>
                <p14:nvPr/>
              </p14:nvContentPartPr>
              <p14:xfrm>
                <a:off x="8076004" y="998178"/>
                <a:ext cx="431280" cy="6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CBE7F15-7E67-4A12-B5BD-656215F811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7004" y="989178"/>
                  <a:ext cx="448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D404B5D-1513-42D0-8596-C4F32BEBA2CD}"/>
                    </a:ext>
                  </a:extLst>
                </p14:cNvPr>
                <p14:cNvContentPartPr/>
                <p14:nvPr/>
              </p14:nvContentPartPr>
              <p14:xfrm>
                <a:off x="8296324" y="802698"/>
                <a:ext cx="253800" cy="394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D404B5D-1513-42D0-8596-C4F32BEBA2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7684" y="794058"/>
                  <a:ext cx="271440" cy="41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5516FE7-CEA4-4F5C-ACB8-C62BE48E3A16}"/>
                  </a:ext>
                </a:extLst>
              </p14:cNvPr>
              <p14:cNvContentPartPr/>
              <p14:nvPr/>
            </p14:nvContentPartPr>
            <p14:xfrm>
              <a:off x="2961124" y="2463378"/>
              <a:ext cx="252360" cy="3114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5516FE7-CEA4-4F5C-ACB8-C62BE48E3A1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52124" y="2454378"/>
                <a:ext cx="2700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79E01065-3637-4F35-BCF4-595B67FF02D3}"/>
                  </a:ext>
                </a:extLst>
              </p14:cNvPr>
              <p14:cNvContentPartPr/>
              <p14:nvPr/>
            </p14:nvContentPartPr>
            <p14:xfrm>
              <a:off x="4761124" y="1870098"/>
              <a:ext cx="237600" cy="4860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79E01065-3637-4F35-BCF4-595B67FF02D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52124" y="1861458"/>
                <a:ext cx="2552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F35F602-7432-4F86-B9F3-15C005BA3FC2}"/>
                  </a:ext>
                </a:extLst>
              </p14:cNvPr>
              <p14:cNvContentPartPr/>
              <p14:nvPr/>
            </p14:nvContentPartPr>
            <p14:xfrm>
              <a:off x="6486604" y="2133978"/>
              <a:ext cx="291600" cy="2196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F35F602-7432-4F86-B9F3-15C005BA3FC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77604" y="2124978"/>
                <a:ext cx="3092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51E98CC-E5DF-4E95-BF59-09FF10949190}"/>
                  </a:ext>
                </a:extLst>
              </p14:cNvPr>
              <p14:cNvContentPartPr/>
              <p14:nvPr/>
            </p14:nvContentPartPr>
            <p14:xfrm>
              <a:off x="8500084" y="2219298"/>
              <a:ext cx="295200" cy="2934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51E98CC-E5DF-4E95-BF59-09FF1094919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91084" y="2210298"/>
                <a:ext cx="3128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7A81DEF-0A62-4A7F-ADFC-071C258AC79B}"/>
                  </a:ext>
                </a:extLst>
              </p14:cNvPr>
              <p14:cNvContentPartPr/>
              <p14:nvPr/>
            </p14:nvContentPartPr>
            <p14:xfrm>
              <a:off x="3121684" y="3334938"/>
              <a:ext cx="159480" cy="333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7A81DEF-0A62-4A7F-ADFC-071C258AC7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12684" y="3326298"/>
                <a:ext cx="17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371D351F-A7FB-4D4A-9F10-359239514F7F}"/>
                  </a:ext>
                </a:extLst>
              </p14:cNvPr>
              <p14:cNvContentPartPr/>
              <p14:nvPr/>
            </p14:nvContentPartPr>
            <p14:xfrm>
              <a:off x="4842844" y="3491898"/>
              <a:ext cx="191880" cy="1674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371D351F-A7FB-4D4A-9F10-359239514F7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34204" y="3483258"/>
                <a:ext cx="209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CFD597C-36CE-4B51-9250-A80E89488DB7}"/>
                  </a:ext>
                </a:extLst>
              </p14:cNvPr>
              <p14:cNvContentPartPr/>
              <p14:nvPr/>
            </p14:nvContentPartPr>
            <p14:xfrm>
              <a:off x="6423964" y="3514578"/>
              <a:ext cx="213480" cy="1724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CFD597C-36CE-4B51-9250-A80E89488DB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15324" y="3505938"/>
                <a:ext cx="231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E07FD69B-1D9C-414A-9CB7-6036148E5360}"/>
                  </a:ext>
                </a:extLst>
              </p14:cNvPr>
              <p14:cNvContentPartPr/>
              <p14:nvPr/>
            </p14:nvContentPartPr>
            <p14:xfrm>
              <a:off x="8452564" y="3339258"/>
              <a:ext cx="25560" cy="35244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E07FD69B-1D9C-414A-9CB7-6036148E53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43564" y="3330618"/>
                <a:ext cx="4320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5DB6F9BC-1E8D-419D-8EF5-3BBB116B20FE}"/>
              </a:ext>
            </a:extLst>
          </p:cNvPr>
          <p:cNvGrpSpPr/>
          <p:nvPr/>
        </p:nvGrpSpPr>
        <p:grpSpPr>
          <a:xfrm>
            <a:off x="2726764" y="4133418"/>
            <a:ext cx="307080" cy="371520"/>
            <a:chOff x="2726764" y="4133418"/>
            <a:chExt cx="30708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6F723FE-BD08-41C5-A71A-FFA6D15F7A43}"/>
                    </a:ext>
                  </a:extLst>
                </p14:cNvPr>
                <p14:cNvContentPartPr/>
                <p14:nvPr/>
              </p14:nvContentPartPr>
              <p14:xfrm>
                <a:off x="2886244" y="4133418"/>
                <a:ext cx="122040" cy="3715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6F723FE-BD08-41C5-A71A-FFA6D15F7A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77244" y="4124418"/>
                  <a:ext cx="139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A2D82F5-9B54-4C1D-A07A-3EAFCD14BC70}"/>
                    </a:ext>
                  </a:extLst>
                </p14:cNvPr>
                <p14:cNvContentPartPr/>
                <p14:nvPr/>
              </p14:nvContentPartPr>
              <p14:xfrm>
                <a:off x="2726764" y="4309098"/>
                <a:ext cx="307080" cy="468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A2D82F5-9B54-4C1D-A07A-3EAFCD14BC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18124" y="4300098"/>
                  <a:ext cx="32472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5AA10C2D-C790-4184-B25C-8312538FD27D}"/>
                  </a:ext>
                </a:extLst>
              </p14:cNvPr>
              <p14:cNvContentPartPr/>
              <p14:nvPr/>
            </p14:nvContentPartPr>
            <p14:xfrm>
              <a:off x="4049044" y="4782138"/>
              <a:ext cx="59040" cy="3819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5AA10C2D-C790-4184-B25C-8312538FD27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40404" y="4773138"/>
                <a:ext cx="766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1CF90618-A568-4D5E-B4A5-C0F0CEFDB15E}"/>
                  </a:ext>
                </a:extLst>
              </p14:cNvPr>
              <p14:cNvContentPartPr/>
              <p14:nvPr/>
            </p14:nvContentPartPr>
            <p14:xfrm>
              <a:off x="5635924" y="4886178"/>
              <a:ext cx="192600" cy="26748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1CF90618-A568-4D5E-B4A5-C0F0CEFDB15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627284" y="4877178"/>
                <a:ext cx="2102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40FB046B-F64A-4AA6-8EF2-6A1C2FF5A120}"/>
                  </a:ext>
                </a:extLst>
              </p14:cNvPr>
              <p14:cNvContentPartPr/>
              <p14:nvPr/>
            </p14:nvContentPartPr>
            <p14:xfrm>
              <a:off x="7303804" y="4864578"/>
              <a:ext cx="227880" cy="20340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40FB046B-F64A-4AA6-8EF2-6A1C2FF5A12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94804" y="4855938"/>
                <a:ext cx="24552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그룹 85">
            <a:extLst>
              <a:ext uri="{FF2B5EF4-FFF2-40B4-BE49-F238E27FC236}">
                <a16:creationId xmlns:a16="http://schemas.microsoft.com/office/drawing/2014/main" id="{6F5F6A8B-6B21-4A9A-A564-08B731F1CA37}"/>
              </a:ext>
            </a:extLst>
          </p:cNvPr>
          <p:cNvGrpSpPr/>
          <p:nvPr/>
        </p:nvGrpSpPr>
        <p:grpSpPr>
          <a:xfrm>
            <a:off x="8603404" y="4363098"/>
            <a:ext cx="338400" cy="357120"/>
            <a:chOff x="8603404" y="4363098"/>
            <a:chExt cx="33840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F128111-1D0E-4E15-9A76-A1E41334228F}"/>
                    </a:ext>
                  </a:extLst>
                </p14:cNvPr>
                <p14:cNvContentPartPr/>
                <p14:nvPr/>
              </p14:nvContentPartPr>
              <p14:xfrm>
                <a:off x="8603404" y="4512138"/>
                <a:ext cx="329760" cy="486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F128111-1D0E-4E15-9A76-A1E4133422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94404" y="4503498"/>
                  <a:ext cx="347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5CBC0327-9516-4F38-A07B-13A1633828CA}"/>
                    </a:ext>
                  </a:extLst>
                </p14:cNvPr>
                <p14:cNvContentPartPr/>
                <p14:nvPr/>
              </p14:nvContentPartPr>
              <p14:xfrm>
                <a:off x="8761804" y="4363098"/>
                <a:ext cx="180000" cy="3571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5CBC0327-9516-4F38-A07B-13A1633828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52804" y="4354458"/>
                  <a:ext cx="19764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1AE66D-39E1-4136-97F3-9527D1FAEA0C}"/>
              </a:ext>
            </a:extLst>
          </p:cNvPr>
          <p:cNvGrpSpPr/>
          <p:nvPr/>
        </p:nvGrpSpPr>
        <p:grpSpPr>
          <a:xfrm>
            <a:off x="10416724" y="3949098"/>
            <a:ext cx="453600" cy="990720"/>
            <a:chOff x="10416724" y="3949098"/>
            <a:chExt cx="453600" cy="9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A0CF2E8-303B-49EC-9DA8-8A562AA5C92C}"/>
                    </a:ext>
                  </a:extLst>
                </p14:cNvPr>
                <p14:cNvContentPartPr/>
                <p14:nvPr/>
              </p14:nvContentPartPr>
              <p14:xfrm>
                <a:off x="10416724" y="3949098"/>
                <a:ext cx="400320" cy="9907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A0CF2E8-303B-49EC-9DA8-8A562AA5C92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08084" y="3940098"/>
                  <a:ext cx="41796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7D4AABE-D836-42CB-AA52-62D411DE1AD2}"/>
                    </a:ext>
                  </a:extLst>
                </p14:cNvPr>
                <p14:cNvContentPartPr/>
                <p14:nvPr/>
              </p14:nvContentPartPr>
              <p14:xfrm>
                <a:off x="10637404" y="4755858"/>
                <a:ext cx="232920" cy="1742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7D4AABE-D836-42CB-AA52-62D411DE1A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28764" y="4746858"/>
                  <a:ext cx="25056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03370484-DD7B-40D7-8A0B-5FFE525EF004}"/>
                  </a:ext>
                </a:extLst>
              </p14:cNvPr>
              <p14:cNvContentPartPr/>
              <p14:nvPr/>
            </p14:nvContentPartPr>
            <p14:xfrm>
              <a:off x="10750680" y="3678336"/>
              <a:ext cx="21240" cy="29232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03370484-DD7B-40D7-8A0B-5FFE525EF00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41680" y="3669696"/>
                <a:ext cx="388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57659823-933B-4791-A6E4-8C8E10E98F47}"/>
                  </a:ext>
                </a:extLst>
              </p14:cNvPr>
              <p14:cNvContentPartPr/>
              <p14:nvPr/>
            </p14:nvContentPartPr>
            <p14:xfrm>
              <a:off x="10823400" y="3822696"/>
              <a:ext cx="140040" cy="16092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57659823-933B-4791-A6E4-8C8E10E98F4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814760" y="3813696"/>
                <a:ext cx="157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0BB79EC5-5E86-4139-B2B3-074D66474520}"/>
                  </a:ext>
                </a:extLst>
              </p14:cNvPr>
              <p14:cNvContentPartPr/>
              <p14:nvPr/>
            </p14:nvContentPartPr>
            <p14:xfrm>
              <a:off x="10989720" y="3850416"/>
              <a:ext cx="154080" cy="468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0BB79EC5-5E86-4139-B2B3-074D6647452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981080" y="3841416"/>
                <a:ext cx="171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76C2DEC9-0051-4948-9C77-6316F7DD3AF9}"/>
                  </a:ext>
                </a:extLst>
              </p14:cNvPr>
              <p14:cNvContentPartPr/>
              <p14:nvPr/>
            </p14:nvContentPartPr>
            <p14:xfrm>
              <a:off x="11053800" y="3743856"/>
              <a:ext cx="106200" cy="237240"/>
            </p14:xfrm>
          </p:contentPart>
        </mc:Choice>
        <mc:Fallback xmlns=""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76C2DEC9-0051-4948-9C77-6316F7DD3AF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044800" y="3735216"/>
                <a:ext cx="123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DF77C172-EDCD-4C13-8B5B-57B5640D38BA}"/>
                  </a:ext>
                </a:extLst>
              </p14:cNvPr>
              <p14:cNvContentPartPr/>
              <p14:nvPr/>
            </p14:nvContentPartPr>
            <p14:xfrm>
              <a:off x="11157120" y="3855096"/>
              <a:ext cx="164520" cy="2340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DF77C172-EDCD-4C13-8B5B-57B5640D38B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148480" y="3846096"/>
                <a:ext cx="182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5B6918B7-175C-434D-86AD-AEF67A0CB721}"/>
                  </a:ext>
                </a:extLst>
              </p14:cNvPr>
              <p14:cNvContentPartPr/>
              <p14:nvPr/>
            </p14:nvContentPartPr>
            <p14:xfrm>
              <a:off x="11216160" y="3748896"/>
              <a:ext cx="107640" cy="240480"/>
            </p14:xfrm>
          </p:contentPart>
        </mc:Choice>
        <mc:Fallback xmlns=""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5B6918B7-175C-434D-86AD-AEF67A0CB72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207160" y="3740256"/>
                <a:ext cx="125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FB319159-C110-4FFA-8286-C842CE80E1C5}"/>
                  </a:ext>
                </a:extLst>
              </p14:cNvPr>
              <p14:cNvContentPartPr/>
              <p14:nvPr/>
            </p14:nvContentPartPr>
            <p14:xfrm>
              <a:off x="11347920" y="3837096"/>
              <a:ext cx="183960" cy="12672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FB319159-C110-4FFA-8286-C842CE80E1C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38920" y="3828456"/>
                <a:ext cx="2016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979EEFE2-E93D-4ADD-94D3-F1FD13B9A668}"/>
                  </a:ext>
                </a:extLst>
              </p14:cNvPr>
              <p14:cNvContentPartPr/>
              <p14:nvPr/>
            </p14:nvContentPartPr>
            <p14:xfrm>
              <a:off x="11569680" y="3832056"/>
              <a:ext cx="231480" cy="155160"/>
            </p14:xfrm>
          </p:contentPart>
        </mc:Choice>
        <mc:Fallback xmlns=""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979EEFE2-E93D-4ADD-94D3-F1FD13B9A66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560680" y="3823416"/>
                <a:ext cx="24912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E85C58A-B6BF-4F0F-AD71-64F3B8DA8A71}"/>
              </a:ext>
            </a:extLst>
          </p:cNvPr>
          <p:cNvGrpSpPr/>
          <p:nvPr/>
        </p:nvGrpSpPr>
        <p:grpSpPr>
          <a:xfrm>
            <a:off x="10759492" y="4149669"/>
            <a:ext cx="1006920" cy="595721"/>
            <a:chOff x="10759492" y="4149669"/>
            <a:chExt cx="1006920" cy="5957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CA84E4A5-8759-4E52-A75B-5F0735BB79B5}"/>
                    </a:ext>
                  </a:extLst>
                </p14:cNvPr>
                <p14:cNvContentPartPr/>
                <p14:nvPr/>
              </p14:nvContentPartPr>
              <p14:xfrm>
                <a:off x="10759492" y="4151109"/>
                <a:ext cx="139680" cy="1836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CA84E4A5-8759-4E52-A75B-5F0735BB79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50852" y="4142469"/>
                  <a:ext cx="157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36A8E7FF-056C-44C7-9E2E-158F7C0DFA1B}"/>
                    </a:ext>
                  </a:extLst>
                </p14:cNvPr>
                <p14:cNvContentPartPr/>
                <p14:nvPr/>
              </p14:nvContentPartPr>
              <p14:xfrm>
                <a:off x="10946692" y="4223469"/>
                <a:ext cx="99360" cy="14760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36A8E7FF-056C-44C7-9E2E-158F7C0DFA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38052" y="4214469"/>
                  <a:ext cx="117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00F66F34-BF06-474B-B88E-2FAED7BF2EEC}"/>
                    </a:ext>
                  </a:extLst>
                </p14:cNvPr>
                <p14:cNvContentPartPr/>
                <p14:nvPr/>
              </p14:nvContentPartPr>
              <p14:xfrm>
                <a:off x="11029492" y="4229229"/>
                <a:ext cx="160560" cy="792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00F66F34-BF06-474B-B88E-2FAED7BF2E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20852" y="4220589"/>
                  <a:ext cx="178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2C3FB936-D0AC-428F-804D-08EBA2ADC8AE}"/>
                    </a:ext>
                  </a:extLst>
                </p14:cNvPr>
                <p14:cNvContentPartPr/>
                <p14:nvPr/>
              </p14:nvContentPartPr>
              <p14:xfrm>
                <a:off x="11123092" y="4151109"/>
                <a:ext cx="16200" cy="1886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2C3FB936-D0AC-428F-804D-08EBA2ADC8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14092" y="4142469"/>
                  <a:ext cx="33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2051C683-E29F-4FEA-89DF-B455D97FDF66}"/>
                    </a:ext>
                  </a:extLst>
                </p14:cNvPr>
                <p14:cNvContentPartPr/>
                <p14:nvPr/>
              </p14:nvContentPartPr>
              <p14:xfrm>
                <a:off x="11206252" y="4208349"/>
                <a:ext cx="146160" cy="10440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2051C683-E29F-4FEA-89DF-B455D97FDF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97612" y="4199709"/>
                  <a:ext cx="163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25E6EF6E-EAAA-4309-A9D5-0A50335E7DC1}"/>
                    </a:ext>
                  </a:extLst>
                </p14:cNvPr>
                <p14:cNvContentPartPr/>
                <p14:nvPr/>
              </p14:nvContentPartPr>
              <p14:xfrm>
                <a:off x="11388772" y="4194309"/>
                <a:ext cx="151560" cy="1285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25E6EF6E-EAAA-4309-A9D5-0A50335E7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80132" y="4185309"/>
                  <a:ext cx="169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85F4D088-1119-49D1-A7DF-B73790BAF6F6}"/>
                    </a:ext>
                  </a:extLst>
                </p14:cNvPr>
                <p14:cNvContentPartPr/>
                <p14:nvPr/>
              </p14:nvContentPartPr>
              <p14:xfrm>
                <a:off x="11573812" y="4225629"/>
                <a:ext cx="131760" cy="12348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85F4D088-1119-49D1-A7DF-B73790BAF6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64812" y="4216989"/>
                  <a:ext cx="149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BFC33B8-C696-41CE-AB40-5615428B524C}"/>
                    </a:ext>
                  </a:extLst>
                </p14:cNvPr>
                <p14:cNvContentPartPr/>
                <p14:nvPr/>
              </p14:nvContentPartPr>
              <p14:xfrm>
                <a:off x="11749852" y="4149669"/>
                <a:ext cx="16560" cy="2260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BFC33B8-C696-41CE-AB40-5615428B52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41212" y="4141029"/>
                  <a:ext cx="34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C203B391-7E46-4888-A7DA-1F2A853A6418}"/>
                    </a:ext>
                  </a:extLst>
                </p14:cNvPr>
                <p14:cNvContentPartPr/>
                <p14:nvPr/>
              </p14:nvContentPartPr>
              <p14:xfrm>
                <a:off x="11172624" y="4495910"/>
                <a:ext cx="150840" cy="24948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C203B391-7E46-4888-A7DA-1F2A853A641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63624" y="4486910"/>
                  <a:ext cx="16848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730E3498-6B54-4FA0-999C-EEB30883F4BD}"/>
                  </a:ext>
                </a:extLst>
              </p14:cNvPr>
              <p14:cNvContentPartPr/>
              <p14:nvPr/>
            </p14:nvContentPartPr>
            <p14:xfrm>
              <a:off x="11157144" y="4863470"/>
              <a:ext cx="223560" cy="108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730E3498-6B54-4FA0-999C-EEB30883F4B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148144" y="4854830"/>
                <a:ext cx="2412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75FD1CAB-9B2B-4C9A-AEEC-368F46234D00}"/>
                  </a:ext>
                </a:extLst>
              </p14:cNvPr>
              <p14:cNvContentPartPr/>
              <p14:nvPr/>
            </p14:nvContentPartPr>
            <p14:xfrm>
              <a:off x="2067480" y="3115787"/>
              <a:ext cx="208080" cy="35784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75FD1CAB-9B2B-4C9A-AEEC-368F46234D0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58840" y="3107147"/>
                <a:ext cx="2257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F67503E8-38C6-48CC-97EC-1F643159264B}"/>
                  </a:ext>
                </a:extLst>
              </p14:cNvPr>
              <p14:cNvContentPartPr/>
              <p14:nvPr/>
            </p14:nvContentPartPr>
            <p14:xfrm>
              <a:off x="4926240" y="1154147"/>
              <a:ext cx="8640" cy="32328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F67503E8-38C6-48CC-97EC-1F643159264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917240" y="1145147"/>
                <a:ext cx="262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5387DABE-CACC-4D84-9B58-43066A270D42}"/>
                  </a:ext>
                </a:extLst>
              </p14:cNvPr>
              <p14:cNvContentPartPr/>
              <p14:nvPr/>
            </p14:nvContentPartPr>
            <p14:xfrm>
              <a:off x="6793200" y="1101227"/>
              <a:ext cx="316080" cy="20736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5387DABE-CACC-4D84-9B58-43066A270D4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84560" y="1092227"/>
                <a:ext cx="3337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DA71BAC5-504B-405D-ADD9-7E57742BB9CB}"/>
                  </a:ext>
                </a:extLst>
              </p14:cNvPr>
              <p14:cNvContentPartPr/>
              <p14:nvPr/>
            </p14:nvContentPartPr>
            <p14:xfrm>
              <a:off x="4124880" y="2519267"/>
              <a:ext cx="191160" cy="27792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DA71BAC5-504B-405D-ADD9-7E57742BB9C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15880" y="2510267"/>
                <a:ext cx="208800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A658FD0-4E4B-4470-AE71-3A25ACF98F52}"/>
              </a:ext>
            </a:extLst>
          </p:cNvPr>
          <p:cNvGrpSpPr/>
          <p:nvPr/>
        </p:nvGrpSpPr>
        <p:grpSpPr>
          <a:xfrm>
            <a:off x="5811840" y="2427467"/>
            <a:ext cx="243720" cy="335160"/>
            <a:chOff x="5811840" y="2427467"/>
            <a:chExt cx="24372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49B5C5BE-4460-432C-B9ED-7B12FD787F45}"/>
                    </a:ext>
                  </a:extLst>
                </p14:cNvPr>
                <p14:cNvContentPartPr/>
                <p14:nvPr/>
              </p14:nvContentPartPr>
              <p14:xfrm>
                <a:off x="5811840" y="2427467"/>
                <a:ext cx="243720" cy="22068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49B5C5BE-4460-432C-B9ED-7B12FD787F4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03200" y="2418467"/>
                  <a:ext cx="261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4F44D3FC-EBCA-4BAF-A3FC-5D3918F7B630}"/>
                    </a:ext>
                  </a:extLst>
                </p14:cNvPr>
                <p14:cNvContentPartPr/>
                <p14:nvPr/>
              </p14:nvContentPartPr>
              <p14:xfrm>
                <a:off x="5914080" y="2456987"/>
                <a:ext cx="19080" cy="30564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4F44D3FC-EBCA-4BAF-A3FC-5D3918F7B6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05080" y="2448347"/>
                  <a:ext cx="36720" cy="3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20C9F773-364E-4CCF-A6D5-ED65A7261D88}"/>
                  </a:ext>
                </a:extLst>
              </p14:cNvPr>
              <p14:cNvContentPartPr/>
              <p14:nvPr/>
            </p14:nvContentPartPr>
            <p14:xfrm>
              <a:off x="7543440" y="2454467"/>
              <a:ext cx="208800" cy="29376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20C9F773-364E-4CCF-A6D5-ED65A7261D8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534440" y="2445467"/>
                <a:ext cx="226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6BF7E649-FCA0-4CCF-9FC3-F26AAB35ACEA}"/>
                  </a:ext>
                </a:extLst>
              </p14:cNvPr>
              <p14:cNvContentPartPr/>
              <p14:nvPr/>
            </p14:nvContentPartPr>
            <p14:xfrm>
              <a:off x="4103640" y="3892667"/>
              <a:ext cx="168120" cy="24552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6BF7E649-FCA0-4CCF-9FC3-F26AAB35ACE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095000" y="3884027"/>
                <a:ext cx="185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AA0D595B-B4CF-4EC2-96F4-EC5B33778EBF}"/>
                  </a:ext>
                </a:extLst>
              </p14:cNvPr>
              <p14:cNvContentPartPr/>
              <p14:nvPr/>
            </p14:nvContentPartPr>
            <p14:xfrm>
              <a:off x="5753160" y="3806267"/>
              <a:ext cx="198360" cy="36576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AA0D595B-B4CF-4EC2-96F4-EC5B33778EB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44160" y="3797627"/>
                <a:ext cx="216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D24ACD95-93DF-411C-83B9-569F65878770}"/>
                  </a:ext>
                </a:extLst>
              </p14:cNvPr>
              <p14:cNvContentPartPr/>
              <p14:nvPr/>
            </p14:nvContentPartPr>
            <p14:xfrm>
              <a:off x="7550640" y="3836147"/>
              <a:ext cx="145080" cy="25920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D24ACD95-93DF-411C-83B9-569F6587877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41640" y="3827147"/>
                <a:ext cx="1627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0A1C8104-DD13-4592-B2E7-70F4A571D8FD}"/>
                  </a:ext>
                </a:extLst>
              </p14:cNvPr>
              <p14:cNvContentPartPr/>
              <p14:nvPr/>
            </p14:nvContentPartPr>
            <p14:xfrm>
              <a:off x="3219120" y="5337347"/>
              <a:ext cx="161280" cy="31032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0A1C8104-DD13-4592-B2E7-70F4A571D8F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210480" y="5328347"/>
                <a:ext cx="178920" cy="32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B53E581-E553-40C7-9C83-664C27D6716B}"/>
              </a:ext>
            </a:extLst>
          </p:cNvPr>
          <p:cNvGrpSpPr/>
          <p:nvPr/>
        </p:nvGrpSpPr>
        <p:grpSpPr>
          <a:xfrm>
            <a:off x="4834440" y="5230067"/>
            <a:ext cx="291960" cy="298440"/>
            <a:chOff x="4834440" y="5230067"/>
            <a:chExt cx="2919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F67E51B5-2768-4DCB-BA0B-9A3DAB0C316B}"/>
                    </a:ext>
                  </a:extLst>
                </p14:cNvPr>
                <p14:cNvContentPartPr/>
                <p14:nvPr/>
              </p14:nvContentPartPr>
              <p14:xfrm>
                <a:off x="4834440" y="5230067"/>
                <a:ext cx="7560" cy="29844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F67E51B5-2768-4DCB-BA0B-9A3DAB0C31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25440" y="5221427"/>
                  <a:ext cx="25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85CBBFE7-326E-4255-8C33-C8042A6BA34B}"/>
                    </a:ext>
                  </a:extLst>
                </p14:cNvPr>
                <p14:cNvContentPartPr/>
                <p14:nvPr/>
              </p14:nvContentPartPr>
              <p14:xfrm>
                <a:off x="4981680" y="5291267"/>
                <a:ext cx="144720" cy="17676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85CBBFE7-326E-4255-8C33-C8042A6BA3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73040" y="5282267"/>
                  <a:ext cx="1623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C0B2745-9FDD-4F72-BBB5-15116879BD98}"/>
              </a:ext>
            </a:extLst>
          </p:cNvPr>
          <p:cNvGrpSpPr/>
          <p:nvPr/>
        </p:nvGrpSpPr>
        <p:grpSpPr>
          <a:xfrm>
            <a:off x="6583320" y="5257067"/>
            <a:ext cx="166320" cy="310320"/>
            <a:chOff x="6583320" y="5257067"/>
            <a:chExt cx="16632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874B2486-7FAC-42DA-B950-B0F28AAB1B13}"/>
                    </a:ext>
                  </a:extLst>
                </p14:cNvPr>
                <p14:cNvContentPartPr/>
                <p14:nvPr/>
              </p14:nvContentPartPr>
              <p14:xfrm>
                <a:off x="6583320" y="5275427"/>
                <a:ext cx="6480" cy="2851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874B2486-7FAC-42DA-B950-B0F28AAB1B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74320" y="5266787"/>
                  <a:ext cx="241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EE7C48C0-5D80-459B-8785-CE10B8D5A3CE}"/>
                    </a:ext>
                  </a:extLst>
                </p14:cNvPr>
                <p14:cNvContentPartPr/>
                <p14:nvPr/>
              </p14:nvContentPartPr>
              <p14:xfrm>
                <a:off x="6738840" y="5257067"/>
                <a:ext cx="10800" cy="31032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EE7C48C0-5D80-459B-8785-CE10B8D5A3C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30200" y="5248067"/>
                  <a:ext cx="2844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9DDBFE49-B341-4B0A-86EF-FED6B8EFC2D3}"/>
              </a:ext>
            </a:extLst>
          </p:cNvPr>
          <p:cNvGrpSpPr/>
          <p:nvPr/>
        </p:nvGrpSpPr>
        <p:grpSpPr>
          <a:xfrm>
            <a:off x="8298000" y="5258867"/>
            <a:ext cx="359640" cy="257400"/>
            <a:chOff x="8298000" y="5258867"/>
            <a:chExt cx="3596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ED941810-D45C-45DE-910A-722A3D01EECD}"/>
                    </a:ext>
                  </a:extLst>
                </p14:cNvPr>
                <p14:cNvContentPartPr/>
                <p14:nvPr/>
              </p14:nvContentPartPr>
              <p14:xfrm>
                <a:off x="8298000" y="5258867"/>
                <a:ext cx="11160" cy="25740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ED941810-D45C-45DE-910A-722A3D01EE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89360" y="5250227"/>
                  <a:ext cx="28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43F806D-A1BE-4C52-85F4-A93904879B26}"/>
                    </a:ext>
                  </a:extLst>
                </p14:cNvPr>
                <p14:cNvContentPartPr/>
                <p14:nvPr/>
              </p14:nvContentPartPr>
              <p14:xfrm>
                <a:off x="8374320" y="5324027"/>
                <a:ext cx="283320" cy="17640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43F806D-A1BE-4C52-85F4-A93904879B2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5680" y="5315387"/>
                  <a:ext cx="300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1CE4A063-9959-4396-BFC2-FBE6C75C7199}"/>
              </a:ext>
            </a:extLst>
          </p:cNvPr>
          <p:cNvGrpSpPr/>
          <p:nvPr/>
        </p:nvGrpSpPr>
        <p:grpSpPr>
          <a:xfrm>
            <a:off x="9887400" y="3122627"/>
            <a:ext cx="289080" cy="338760"/>
            <a:chOff x="9887400" y="3122627"/>
            <a:chExt cx="2890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5F7139EE-D079-4E1A-B92A-2DC77A5B2E11}"/>
                    </a:ext>
                  </a:extLst>
                </p14:cNvPr>
                <p14:cNvContentPartPr/>
                <p14:nvPr/>
              </p14:nvContentPartPr>
              <p14:xfrm>
                <a:off x="9887400" y="3122627"/>
                <a:ext cx="2880" cy="25092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5F7139EE-D079-4E1A-B92A-2DC77A5B2E1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78400" y="3113627"/>
                  <a:ext cx="20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D23EB63-BE35-4DA3-B8B0-C1D44C10796C}"/>
                    </a:ext>
                  </a:extLst>
                </p14:cNvPr>
                <p14:cNvContentPartPr/>
                <p14:nvPr/>
              </p14:nvContentPartPr>
              <p14:xfrm>
                <a:off x="9989280" y="3181667"/>
                <a:ext cx="187200" cy="27972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D23EB63-BE35-4DA3-B8B0-C1D44C1079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80640" y="3173027"/>
                  <a:ext cx="2048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ACFBC348-339A-4C69-91D9-C8F128A6242B}"/>
              </a:ext>
            </a:extLst>
          </p:cNvPr>
          <p:cNvGrpSpPr/>
          <p:nvPr/>
        </p:nvGrpSpPr>
        <p:grpSpPr>
          <a:xfrm>
            <a:off x="11013693" y="5338303"/>
            <a:ext cx="286920" cy="457200"/>
            <a:chOff x="11013693" y="5338303"/>
            <a:chExt cx="28692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6C4EF06-2ABE-49F3-9021-638E91443C3F}"/>
                    </a:ext>
                  </a:extLst>
                </p14:cNvPr>
                <p14:cNvContentPartPr/>
                <p14:nvPr/>
              </p14:nvContentPartPr>
              <p14:xfrm>
                <a:off x="11013693" y="5338303"/>
                <a:ext cx="21600" cy="41760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6C4EF06-2ABE-49F3-9021-638E91443C3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05053" y="5329663"/>
                  <a:ext cx="39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5E8F8808-3211-4000-819C-2BD8DD912E0F}"/>
                    </a:ext>
                  </a:extLst>
                </p14:cNvPr>
                <p14:cNvContentPartPr/>
                <p14:nvPr/>
              </p14:nvContentPartPr>
              <p14:xfrm>
                <a:off x="11134293" y="5390863"/>
                <a:ext cx="166320" cy="25920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5E8F8808-3211-4000-819C-2BD8DD912E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25293" y="5382223"/>
                  <a:ext cx="183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695FF55-81FC-4131-BF95-E295F50EB546}"/>
                    </a:ext>
                  </a:extLst>
                </p14:cNvPr>
                <p14:cNvContentPartPr/>
                <p14:nvPr/>
              </p14:nvContentPartPr>
              <p14:xfrm>
                <a:off x="11207373" y="5448103"/>
                <a:ext cx="65520" cy="34740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695FF55-81FC-4131-BF95-E295F50EB5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98733" y="5439463"/>
                  <a:ext cx="8316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A623B96-1F06-4C6C-BADB-5881BCBE2C8C}"/>
              </a:ext>
            </a:extLst>
          </p:cNvPr>
          <p:cNvGrpSpPr/>
          <p:nvPr/>
        </p:nvGrpSpPr>
        <p:grpSpPr>
          <a:xfrm>
            <a:off x="488373" y="3208183"/>
            <a:ext cx="730440" cy="329040"/>
            <a:chOff x="488373" y="3208183"/>
            <a:chExt cx="73044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71C7A14-E18F-4AEF-901C-7D82FBE60A50}"/>
                    </a:ext>
                  </a:extLst>
                </p14:cNvPr>
                <p14:cNvContentPartPr/>
                <p14:nvPr/>
              </p14:nvContentPartPr>
              <p14:xfrm>
                <a:off x="488373" y="3373783"/>
                <a:ext cx="649800" cy="3420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71C7A14-E18F-4AEF-901C-7D82FBE60A5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9733" y="3364783"/>
                  <a:ext cx="667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715AA069-2032-4EAB-AB01-EAAA4AD4F76E}"/>
                    </a:ext>
                  </a:extLst>
                </p14:cNvPr>
                <p14:cNvContentPartPr/>
                <p14:nvPr/>
              </p14:nvContentPartPr>
              <p14:xfrm>
                <a:off x="1058613" y="3208183"/>
                <a:ext cx="160200" cy="3290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715AA069-2032-4EAB-AB01-EAAA4AD4F76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9613" y="3199543"/>
                  <a:ext cx="177840" cy="34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175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1759469" y="2671376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459" y="2635365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7888594" y="3838136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2584" y="3802125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8117050" y="4051823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1053" y="4015826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73B23F1-2B11-4708-9D2B-6C18D1940D99}"/>
                  </a:ext>
                </a:extLst>
              </p14:cNvPr>
              <p14:cNvContentPartPr/>
              <p14:nvPr/>
            </p14:nvContentPartPr>
            <p14:xfrm>
              <a:off x="5172689" y="1129178"/>
              <a:ext cx="1247400" cy="11667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73B23F1-2B11-4708-9D2B-6C18D1940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6679" y="1093167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A277819-DB96-4DAC-AB98-2DC70B33B218}"/>
                  </a:ext>
                </a:extLst>
              </p14:cNvPr>
              <p14:cNvContentPartPr/>
              <p14:nvPr/>
            </p14:nvContentPartPr>
            <p14:xfrm>
              <a:off x="5401145" y="1342865"/>
              <a:ext cx="790487" cy="739385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A277819-DB96-4DAC-AB98-2DC70B33B2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5148" y="1306868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6091F06-33B5-4FC9-B954-9CD431202ACD}"/>
                  </a:ext>
                </a:extLst>
              </p14:cNvPr>
              <p14:cNvContentPartPr/>
              <p14:nvPr/>
            </p14:nvContentPartPr>
            <p14:xfrm>
              <a:off x="4777445" y="3838136"/>
              <a:ext cx="1247400" cy="11667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6091F06-33B5-4FC9-B954-9CD431202A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1435" y="3802125"/>
                <a:ext cx="1319061" cy="1238422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8CAD37B6-6498-419B-B779-2D1E794D3A8B}"/>
              </a:ext>
            </a:extLst>
          </p:cNvPr>
          <p:cNvGrpSpPr/>
          <p:nvPr/>
        </p:nvGrpSpPr>
        <p:grpSpPr>
          <a:xfrm>
            <a:off x="532564" y="2906538"/>
            <a:ext cx="826200" cy="412920"/>
            <a:chOff x="532564" y="2906538"/>
            <a:chExt cx="8262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F962157-F00D-4A48-8791-DA5B77D7A221}"/>
                    </a:ext>
                  </a:extLst>
                </p14:cNvPr>
                <p14:cNvContentPartPr/>
                <p14:nvPr/>
              </p14:nvContentPartPr>
              <p14:xfrm>
                <a:off x="532564" y="3053778"/>
                <a:ext cx="786240" cy="64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F962157-F00D-4A48-8791-DA5B77D7A2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564" y="3045138"/>
                  <a:ext cx="803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8AD9AE0-69A4-4984-92B9-47FC1B45F533}"/>
                    </a:ext>
                  </a:extLst>
                </p14:cNvPr>
                <p14:cNvContentPartPr/>
                <p14:nvPr/>
              </p14:nvContentPartPr>
              <p14:xfrm>
                <a:off x="1120444" y="2906538"/>
                <a:ext cx="238320" cy="4129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8AD9AE0-69A4-4984-92B9-47FC1B45F5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1444" y="2897538"/>
                  <a:ext cx="25596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EE4F0C-BEA5-4A1D-818D-0A512FD4D6C6}"/>
              </a:ext>
            </a:extLst>
          </p:cNvPr>
          <p:cNvGrpSpPr/>
          <p:nvPr/>
        </p:nvGrpSpPr>
        <p:grpSpPr>
          <a:xfrm>
            <a:off x="3231844" y="1601898"/>
            <a:ext cx="1500120" cy="1379520"/>
            <a:chOff x="3231844" y="1601898"/>
            <a:chExt cx="1500120" cy="13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B37DA17-CE0A-4A9A-B0C1-AD89E528593F}"/>
                    </a:ext>
                  </a:extLst>
                </p14:cNvPr>
                <p14:cNvContentPartPr/>
                <p14:nvPr/>
              </p14:nvContentPartPr>
              <p14:xfrm>
                <a:off x="3231844" y="1992858"/>
                <a:ext cx="1500120" cy="988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B37DA17-CE0A-4A9A-B0C1-AD89E52859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3204" y="1983858"/>
                  <a:ext cx="151776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EB81563-9515-4E97-A87A-E574984421BA}"/>
                    </a:ext>
                  </a:extLst>
                </p14:cNvPr>
                <p14:cNvContentPartPr/>
                <p14:nvPr/>
              </p14:nvContentPartPr>
              <p14:xfrm>
                <a:off x="4521364" y="1929138"/>
                <a:ext cx="208440" cy="381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EB81563-9515-4E97-A87A-E574984421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12724" y="1920498"/>
                  <a:ext cx="226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BF5AE61-838E-4282-BA8F-21651A4AD567}"/>
                    </a:ext>
                  </a:extLst>
                </p14:cNvPr>
                <p14:cNvContentPartPr/>
                <p14:nvPr/>
              </p14:nvContentPartPr>
              <p14:xfrm>
                <a:off x="3560884" y="1601898"/>
                <a:ext cx="329400" cy="464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BF5AE61-838E-4282-BA8F-21651A4AD5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2244" y="1592898"/>
                  <a:ext cx="347040" cy="48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3CB44D-25A2-41CB-9895-B357818CF134}"/>
              </a:ext>
            </a:extLst>
          </p:cNvPr>
          <p:cNvGrpSpPr/>
          <p:nvPr/>
        </p:nvGrpSpPr>
        <p:grpSpPr>
          <a:xfrm>
            <a:off x="3152644" y="3489738"/>
            <a:ext cx="1288440" cy="810720"/>
            <a:chOff x="3152644" y="3489738"/>
            <a:chExt cx="1288440" cy="81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0D624FD-686C-4370-A591-F0A999D410E3}"/>
                    </a:ext>
                  </a:extLst>
                </p14:cNvPr>
                <p14:cNvContentPartPr/>
                <p14:nvPr/>
              </p14:nvContentPartPr>
              <p14:xfrm>
                <a:off x="3152644" y="3489738"/>
                <a:ext cx="1229400" cy="631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0D624FD-686C-4370-A591-F0A999D410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4004" y="3481098"/>
                  <a:ext cx="124704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DB21192-8DDF-4CC3-8F17-B4432D4D90B8}"/>
                    </a:ext>
                  </a:extLst>
                </p14:cNvPr>
                <p14:cNvContentPartPr/>
                <p14:nvPr/>
              </p14:nvContentPartPr>
              <p14:xfrm>
                <a:off x="4126804" y="3869898"/>
                <a:ext cx="314280" cy="336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DB21192-8DDF-4CC3-8F17-B4432D4D90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7804" y="3861258"/>
                  <a:ext cx="331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67E910D-3FAB-44F5-B064-C285213BCA04}"/>
                    </a:ext>
                  </a:extLst>
                </p14:cNvPr>
                <p14:cNvContentPartPr/>
                <p14:nvPr/>
              </p14:nvContentPartPr>
              <p14:xfrm>
                <a:off x="3435244" y="4284258"/>
                <a:ext cx="465840" cy="16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67E910D-3FAB-44F5-B064-C285213BCA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6604" y="4275258"/>
                  <a:ext cx="48348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0C6864-3F4E-4EFE-B9D9-3D22E830F912}"/>
              </a:ext>
            </a:extLst>
          </p:cNvPr>
          <p:cNvGrpSpPr/>
          <p:nvPr/>
        </p:nvGrpSpPr>
        <p:grpSpPr>
          <a:xfrm>
            <a:off x="6345124" y="4149258"/>
            <a:ext cx="1235520" cy="426960"/>
            <a:chOff x="6345124" y="4149258"/>
            <a:chExt cx="123552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165F32B-ADC8-47E5-A1B2-C52475355E3E}"/>
                    </a:ext>
                  </a:extLst>
                </p14:cNvPr>
                <p14:cNvContentPartPr/>
                <p14:nvPr/>
              </p14:nvContentPartPr>
              <p14:xfrm>
                <a:off x="6345124" y="4276338"/>
                <a:ext cx="1222920" cy="123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165F32B-ADC8-47E5-A1B2-C52475355E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36484" y="4267698"/>
                  <a:ext cx="1240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ABEA787-EBB0-477A-9E75-E4D69721CBC8}"/>
                    </a:ext>
                  </a:extLst>
                </p14:cNvPr>
                <p14:cNvContentPartPr/>
                <p14:nvPr/>
              </p14:nvContentPartPr>
              <p14:xfrm>
                <a:off x="7398484" y="4149258"/>
                <a:ext cx="182160" cy="4269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ABEA787-EBB0-477A-9E75-E4D69721CB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89484" y="4140258"/>
                  <a:ext cx="19980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0E53108-3578-4831-B666-CBB6227A9A98}"/>
              </a:ext>
            </a:extLst>
          </p:cNvPr>
          <p:cNvGrpSpPr/>
          <p:nvPr/>
        </p:nvGrpSpPr>
        <p:grpSpPr>
          <a:xfrm>
            <a:off x="6282797" y="4686283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64DA36D-4D39-4C33-A95E-4AF6682A184D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64DA36D-4D39-4C33-A95E-4AF6682A18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F8B5AB7-0443-422C-A6E2-F735D73A564E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F8B5AB7-0443-422C-A6E2-F735D73A56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714A4AB9-A9A9-422D-B39D-E525B08BB47D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14A4AB9-A9A9-422D-B39D-E525B08BB4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C6802DD8-7454-4840-B217-A9BE2005B9CC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C6802DD8-7454-4840-B217-A9BE2005B9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E0467AE-4669-4670-9B31-7DEFA9FF8AAD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E0467AE-4669-4670-9B31-7DEFA9FF8A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4263CC6-A0FC-4074-B6AC-459FB6F4B6B7}"/>
              </a:ext>
            </a:extLst>
          </p:cNvPr>
          <p:cNvGrpSpPr/>
          <p:nvPr/>
        </p:nvGrpSpPr>
        <p:grpSpPr>
          <a:xfrm>
            <a:off x="9942875" y="3133878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28130DF5-4BCD-4C3B-A38F-3DD3DA2ED262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28130DF5-4BCD-4C3B-A38F-3DD3DA2ED2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EBA66CD-2D96-4040-82C2-3D9D4F61DEB5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EBA66CD-2D96-4040-82C2-3D9D4F61D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F307F34-4907-4D29-AC23-ADA83A6F30E4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F307F34-4907-4D29-AC23-ADA83A6F30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74058D0F-7EA8-45E2-A28E-B0BFF62CCB8A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74058D0F-7EA8-45E2-A28E-B0BFF62CCB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8A4B3D2-2D7A-4D03-A38D-462F201983E8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8A4B3D2-2D7A-4D03-A38D-462F201983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731135-63B6-4BE6-B3D4-CBE0EDB5B516}"/>
              </a:ext>
            </a:extLst>
          </p:cNvPr>
          <p:cNvGrpSpPr/>
          <p:nvPr/>
        </p:nvGrpSpPr>
        <p:grpSpPr>
          <a:xfrm>
            <a:off x="9000977" y="3230349"/>
            <a:ext cx="812880" cy="1003320"/>
            <a:chOff x="9000977" y="3230349"/>
            <a:chExt cx="812880" cy="10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83EAC28-52D2-46B1-A84B-8C3FAA5FF4A9}"/>
                    </a:ext>
                  </a:extLst>
                </p14:cNvPr>
                <p14:cNvContentPartPr/>
                <p14:nvPr/>
              </p14:nvContentPartPr>
              <p14:xfrm>
                <a:off x="9088817" y="3230349"/>
                <a:ext cx="725040" cy="10033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83EAC28-52D2-46B1-A84B-8C3FAA5FF4A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80177" y="3221349"/>
                  <a:ext cx="742680" cy="10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64554FE-DC8C-4073-98FE-A8BA8056A5FD}"/>
                    </a:ext>
                  </a:extLst>
                </p14:cNvPr>
                <p14:cNvContentPartPr/>
                <p14:nvPr/>
              </p14:nvContentPartPr>
              <p14:xfrm>
                <a:off x="9000977" y="3336909"/>
                <a:ext cx="342720" cy="2919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64554FE-DC8C-4073-98FE-A8BA8056A5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92337" y="3328269"/>
                  <a:ext cx="36036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98C6038B-35D9-48E6-8C00-BD4947BE6E13}"/>
                  </a:ext>
                </a:extLst>
              </p14:cNvPr>
              <p14:cNvContentPartPr/>
              <p14:nvPr/>
            </p14:nvContentPartPr>
            <p14:xfrm>
              <a:off x="9589577" y="2505002"/>
              <a:ext cx="224280" cy="45432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98C6038B-35D9-48E6-8C00-BD4947BE6E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580937" y="2496002"/>
                <a:ext cx="241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5BFDA621-8323-4CA4-ABC8-88F9D6DCE927}"/>
                  </a:ext>
                </a:extLst>
              </p14:cNvPr>
              <p14:cNvContentPartPr/>
              <p14:nvPr/>
            </p14:nvContentPartPr>
            <p14:xfrm>
              <a:off x="2335217" y="3051069"/>
              <a:ext cx="214200" cy="37296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5BFDA621-8323-4CA4-ABC8-88F9D6DCE92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26577" y="3042429"/>
                <a:ext cx="2318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B88FCC60-03BD-49D6-BB31-F8237CBD95BC}"/>
                  </a:ext>
                </a:extLst>
              </p14:cNvPr>
              <p14:cNvContentPartPr/>
              <p14:nvPr/>
            </p14:nvContentPartPr>
            <p14:xfrm>
              <a:off x="5780417" y="1489389"/>
              <a:ext cx="24120" cy="30744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B88FCC60-03BD-49D6-BB31-F8237CBD95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71417" y="1480749"/>
                <a:ext cx="417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E5B91ACE-0C8F-40B8-9A22-12AD54CC8731}"/>
                  </a:ext>
                </a:extLst>
              </p14:cNvPr>
              <p14:cNvContentPartPr/>
              <p14:nvPr/>
            </p14:nvContentPartPr>
            <p14:xfrm>
              <a:off x="5216297" y="4376949"/>
              <a:ext cx="381960" cy="27468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E5B91ACE-0C8F-40B8-9A22-12AD54CC873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07657" y="4367949"/>
                <a:ext cx="399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A3A48247-D3F5-4CA2-96FE-4A711ED2FB73}"/>
                  </a:ext>
                </a:extLst>
              </p14:cNvPr>
              <p14:cNvContentPartPr/>
              <p14:nvPr/>
            </p14:nvContentPartPr>
            <p14:xfrm>
              <a:off x="8403017" y="4299549"/>
              <a:ext cx="226080" cy="25416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A3A48247-D3F5-4CA2-96FE-4A711ED2FB7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94017" y="4290909"/>
                <a:ext cx="243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7035D8B-FC0A-4A3D-875C-B3120BAA64DC}"/>
                  </a:ext>
                </a:extLst>
              </p14:cNvPr>
              <p14:cNvContentPartPr/>
              <p14:nvPr/>
            </p14:nvContentPartPr>
            <p14:xfrm>
              <a:off x="2535010" y="4044158"/>
              <a:ext cx="5749920" cy="1904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7035D8B-FC0A-4A3D-875C-B3120BAA64D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26370" y="4035158"/>
                <a:ext cx="5767560" cy="19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643BE9-13BA-4CA8-B6DA-EC15B17EB726}"/>
              </a:ext>
            </a:extLst>
          </p:cNvPr>
          <p:cNvGrpSpPr/>
          <p:nvPr/>
        </p:nvGrpSpPr>
        <p:grpSpPr>
          <a:xfrm>
            <a:off x="4723805" y="6067636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E74537A-A489-4941-A6CB-9EE8A6F7D65C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64DA36D-4D39-4C33-A95E-4AF6682A18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470BAEF-23E3-45C0-8FAB-657164DA78D7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F8B5AB7-0443-422C-A6E2-F735D73A56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850D2E2-70D6-4187-A8DA-717E59EDF54A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14A4AB9-A9A9-422D-B39D-E525B08BB4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FF84FD3-D2FF-44F0-B161-E7AAE427758B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C6802DD8-7454-4840-B217-A9BE2005B9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CC40416-F950-4FA1-9518-5D60C6A39BC3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E0467AE-4669-4670-9B31-7DEFA9FF8A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477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2699035" y="4309351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3025" y="4273340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9089417" y="4309351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3407" y="4273340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9317873" y="4523038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1876" y="4487041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6091F06-33B5-4FC9-B954-9CD431202ACD}"/>
                  </a:ext>
                </a:extLst>
              </p14:cNvPr>
              <p14:cNvContentPartPr/>
              <p14:nvPr/>
            </p14:nvContentPartPr>
            <p14:xfrm>
              <a:off x="5978268" y="4309351"/>
              <a:ext cx="1247400" cy="11667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6091F06-33B5-4FC9-B954-9CD431202A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2258" y="4273340"/>
                <a:ext cx="1319061" cy="1238422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9E8B09E8-9FBE-43E4-A3E5-B36EC0D56966}"/>
              </a:ext>
            </a:extLst>
          </p:cNvPr>
          <p:cNvGrpSpPr/>
          <p:nvPr/>
        </p:nvGrpSpPr>
        <p:grpSpPr>
          <a:xfrm>
            <a:off x="1295178" y="4634680"/>
            <a:ext cx="986040" cy="372960"/>
            <a:chOff x="899897" y="3170949"/>
            <a:chExt cx="98604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88B3F86-E550-430A-9B7F-F489222B8C13}"/>
                    </a:ext>
                  </a:extLst>
                </p14:cNvPr>
                <p14:cNvContentPartPr/>
                <p14:nvPr/>
              </p14:nvContentPartPr>
              <p14:xfrm>
                <a:off x="899897" y="3361749"/>
                <a:ext cx="945000" cy="262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88B3F86-E550-430A-9B7F-F489222B8C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0897" y="3352749"/>
                  <a:ext cx="962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F6B2569-07D7-45B2-96B6-7B5887522B00}"/>
                    </a:ext>
                  </a:extLst>
                </p14:cNvPr>
                <p14:cNvContentPartPr/>
                <p14:nvPr/>
              </p14:nvContentPartPr>
              <p14:xfrm>
                <a:off x="1688297" y="3170949"/>
                <a:ext cx="197640" cy="3729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F6B2569-07D7-45B2-96B6-7B5887522B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9657" y="3162309"/>
                  <a:ext cx="21528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464151-51FB-444A-9431-9BC68B4B580B}"/>
              </a:ext>
            </a:extLst>
          </p:cNvPr>
          <p:cNvGrpSpPr/>
          <p:nvPr/>
        </p:nvGrpSpPr>
        <p:grpSpPr>
          <a:xfrm>
            <a:off x="4425738" y="4601560"/>
            <a:ext cx="1151280" cy="303480"/>
            <a:chOff x="4030457" y="3137829"/>
            <a:chExt cx="115128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8CA4B78-0D33-4215-BBF3-DCE55692C044}"/>
                    </a:ext>
                  </a:extLst>
                </p14:cNvPr>
                <p14:cNvContentPartPr/>
                <p14:nvPr/>
              </p14:nvContentPartPr>
              <p14:xfrm>
                <a:off x="4030457" y="3266349"/>
                <a:ext cx="1151280" cy="112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8CA4B78-0D33-4215-BBF3-DCE55692C0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1817" y="3257709"/>
                  <a:ext cx="1168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784D112-1CDD-475A-B2D8-FE94B3CC0BDF}"/>
                    </a:ext>
                  </a:extLst>
                </p14:cNvPr>
                <p14:cNvContentPartPr/>
                <p14:nvPr/>
              </p14:nvContentPartPr>
              <p14:xfrm>
                <a:off x="5002817" y="3137829"/>
                <a:ext cx="136080" cy="3034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784D112-1CDD-475A-B2D8-FE94B3CC0B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93817" y="3128829"/>
                  <a:ext cx="15372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D616BB5-8727-4281-B3F3-F49053F41D45}"/>
              </a:ext>
            </a:extLst>
          </p:cNvPr>
          <p:cNvGrpSpPr/>
          <p:nvPr/>
        </p:nvGrpSpPr>
        <p:grpSpPr>
          <a:xfrm>
            <a:off x="7584018" y="4546840"/>
            <a:ext cx="1146960" cy="319680"/>
            <a:chOff x="7188737" y="3083109"/>
            <a:chExt cx="114696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3E9A906-BD94-4C3A-8BC1-A0A84FBC7439}"/>
                    </a:ext>
                  </a:extLst>
                </p14:cNvPr>
                <p14:cNvContentPartPr/>
                <p14:nvPr/>
              </p14:nvContentPartPr>
              <p14:xfrm>
                <a:off x="7188737" y="3188589"/>
                <a:ext cx="1146960" cy="71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3E9A906-BD94-4C3A-8BC1-A0A84FBC74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0097" y="3179589"/>
                  <a:ext cx="1164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337B817-B035-4706-B796-4B3A2CD8E2B6}"/>
                    </a:ext>
                  </a:extLst>
                </p14:cNvPr>
                <p14:cNvContentPartPr/>
                <p14:nvPr/>
              </p14:nvContentPartPr>
              <p14:xfrm>
                <a:off x="8147057" y="3083109"/>
                <a:ext cx="186120" cy="319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337B817-B035-4706-B796-4B3A2CD8E2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38417" y="3074469"/>
                  <a:ext cx="20376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06C45C-F410-43E2-9CB3-2E0C95E45F27}"/>
              </a:ext>
            </a:extLst>
          </p:cNvPr>
          <p:cNvGrpSpPr/>
          <p:nvPr/>
        </p:nvGrpSpPr>
        <p:grpSpPr>
          <a:xfrm>
            <a:off x="6024858" y="3049240"/>
            <a:ext cx="1293120" cy="974160"/>
            <a:chOff x="5629577" y="1585509"/>
            <a:chExt cx="1293120" cy="9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0131FB7-DE3A-4917-8C02-7327B71BB027}"/>
                    </a:ext>
                  </a:extLst>
                </p14:cNvPr>
                <p14:cNvContentPartPr/>
                <p14:nvPr/>
              </p14:nvContentPartPr>
              <p14:xfrm>
                <a:off x="5732537" y="1585509"/>
                <a:ext cx="1190160" cy="960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0131FB7-DE3A-4917-8C02-7327B71BB0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23897" y="1576869"/>
                  <a:ext cx="1207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9D95CED-A255-45D4-9879-CC738A7C154C}"/>
                    </a:ext>
                  </a:extLst>
                </p14:cNvPr>
                <p14:cNvContentPartPr/>
                <p14:nvPr/>
              </p14:nvContentPartPr>
              <p14:xfrm>
                <a:off x="5629577" y="2314869"/>
                <a:ext cx="446040" cy="244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9D95CED-A255-45D4-9879-CC738A7C15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0577" y="2305869"/>
                  <a:ext cx="46368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4BD83C-A211-4B81-A04C-DE9EF8FB836C}"/>
              </a:ext>
            </a:extLst>
          </p:cNvPr>
          <p:cNvGrpSpPr/>
          <p:nvPr/>
        </p:nvGrpSpPr>
        <p:grpSpPr>
          <a:xfrm>
            <a:off x="4639938" y="3974080"/>
            <a:ext cx="365760" cy="361440"/>
            <a:chOff x="4244657" y="2510349"/>
            <a:chExt cx="36576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8C9C3FC-7374-4B41-B908-47F7AA231D92}"/>
                    </a:ext>
                  </a:extLst>
                </p14:cNvPr>
                <p14:cNvContentPartPr/>
                <p14:nvPr/>
              </p14:nvContentPartPr>
              <p14:xfrm>
                <a:off x="4244657" y="2512149"/>
                <a:ext cx="156600" cy="359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8C9C3FC-7374-4B41-B908-47F7AA231D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6017" y="2503149"/>
                  <a:ext cx="174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C34449C-0144-4454-BBC6-453104324480}"/>
                    </a:ext>
                  </a:extLst>
                </p14:cNvPr>
                <p14:cNvContentPartPr/>
                <p14:nvPr/>
              </p14:nvContentPartPr>
              <p14:xfrm>
                <a:off x="4464977" y="2510349"/>
                <a:ext cx="145440" cy="319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C34449C-0144-4454-BBC6-4531043244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6337" y="2501349"/>
                  <a:ext cx="16308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B10B3A-87E1-4373-915A-CFB56EC4AE17}"/>
              </a:ext>
            </a:extLst>
          </p:cNvPr>
          <p:cNvGrpSpPr/>
          <p:nvPr/>
        </p:nvGrpSpPr>
        <p:grpSpPr>
          <a:xfrm>
            <a:off x="7882098" y="3940600"/>
            <a:ext cx="366840" cy="342000"/>
            <a:chOff x="7486817" y="2476869"/>
            <a:chExt cx="36684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EB6346E-6FD5-42DE-A637-C2B76A6309F1}"/>
                    </a:ext>
                  </a:extLst>
                </p14:cNvPr>
                <p14:cNvContentPartPr/>
                <p14:nvPr/>
              </p14:nvContentPartPr>
              <p14:xfrm>
                <a:off x="7486817" y="2476869"/>
                <a:ext cx="150840" cy="342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EB6346E-6FD5-42DE-A637-C2B76A6309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77817" y="2468229"/>
                  <a:ext cx="168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66BECBD-5D6A-4ADB-AD65-3D6E4BCFD773}"/>
                    </a:ext>
                  </a:extLst>
                </p14:cNvPr>
                <p14:cNvContentPartPr/>
                <p14:nvPr/>
              </p14:nvContentPartPr>
              <p14:xfrm>
                <a:off x="7741697" y="2499189"/>
                <a:ext cx="111960" cy="296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66BECBD-5D6A-4ADB-AD65-3D6E4BCFD7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32697" y="2490189"/>
                  <a:ext cx="12960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F6F0038-8666-4CAC-9882-84B00E7DCA4F}"/>
                  </a:ext>
                </a:extLst>
              </p14:cNvPr>
              <p14:cNvContentPartPr/>
              <p14:nvPr/>
            </p14:nvContentPartPr>
            <p14:xfrm>
              <a:off x="9532396" y="4730080"/>
              <a:ext cx="361440" cy="271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F6F0038-8666-4CAC-9882-84B00E7DCA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23396" y="4721080"/>
                <a:ext cx="37908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E4825E-D3B3-4A80-8D89-8BE18520632B}"/>
              </a:ext>
            </a:extLst>
          </p:cNvPr>
          <p:cNvGrpSpPr/>
          <p:nvPr/>
        </p:nvGrpSpPr>
        <p:grpSpPr>
          <a:xfrm>
            <a:off x="6024858" y="958392"/>
            <a:ext cx="1290960" cy="414000"/>
            <a:chOff x="5745497" y="5680509"/>
            <a:chExt cx="129096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BE5CEB-BD24-47E2-866D-A3FEA5865317}"/>
                    </a:ext>
                  </a:extLst>
                </p14:cNvPr>
                <p14:cNvContentPartPr/>
                <p14:nvPr/>
              </p14:nvContentPartPr>
              <p14:xfrm>
                <a:off x="5745497" y="5688069"/>
                <a:ext cx="38520" cy="406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BE5CEB-BD24-47E2-866D-A3FEA58653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6497" y="5679069"/>
                  <a:ext cx="56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5481C9D-5F9C-4DF0-8EB3-B55BCDD8513B}"/>
                    </a:ext>
                  </a:extLst>
                </p14:cNvPr>
                <p14:cNvContentPartPr/>
                <p14:nvPr/>
              </p14:nvContentPartPr>
              <p14:xfrm>
                <a:off x="5826137" y="5844309"/>
                <a:ext cx="210600" cy="194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5481C9D-5F9C-4DF0-8EB3-B55BCDD851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7497" y="5835669"/>
                  <a:ext cx="228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D371535-3490-480D-BE79-23D09BED8167}"/>
                    </a:ext>
                  </a:extLst>
                </p14:cNvPr>
                <p14:cNvContentPartPr/>
                <p14:nvPr/>
              </p14:nvContentPartPr>
              <p14:xfrm>
                <a:off x="6022697" y="5854749"/>
                <a:ext cx="225720" cy="154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D371535-3490-480D-BE79-23D09BED81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14057" y="5845749"/>
                  <a:ext cx="243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28A8120-A91C-467A-BC18-7D5DFCB23F37}"/>
                    </a:ext>
                  </a:extLst>
                </p14:cNvPr>
                <p14:cNvContentPartPr/>
                <p14:nvPr/>
              </p14:nvContentPartPr>
              <p14:xfrm>
                <a:off x="6123137" y="5720109"/>
                <a:ext cx="129600" cy="282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28A8120-A91C-467A-BC18-7D5DFCB23F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14137" y="5711469"/>
                  <a:ext cx="147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5EF22C1-CEA7-4801-A6F8-9D064051EAD9}"/>
                    </a:ext>
                  </a:extLst>
                </p14:cNvPr>
                <p14:cNvContentPartPr/>
                <p14:nvPr/>
              </p14:nvContentPartPr>
              <p14:xfrm>
                <a:off x="6228977" y="5830269"/>
                <a:ext cx="219240" cy="25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5EF22C1-CEA7-4801-A6F8-9D064051EA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0337" y="5821629"/>
                  <a:ext cx="236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C4FBC12-0114-4946-A148-A137D35812F2}"/>
                    </a:ext>
                  </a:extLst>
                </p14:cNvPr>
                <p14:cNvContentPartPr/>
                <p14:nvPr/>
              </p14:nvContentPartPr>
              <p14:xfrm>
                <a:off x="6318257" y="5680509"/>
                <a:ext cx="129960" cy="301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C4FBC12-0114-4946-A148-A137D35812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09257" y="5671869"/>
                  <a:ext cx="147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048B562-86AF-4A88-9A8B-37DD3CEE1EEE}"/>
                    </a:ext>
                  </a:extLst>
                </p14:cNvPr>
                <p14:cNvContentPartPr/>
                <p14:nvPr/>
              </p14:nvContentPartPr>
              <p14:xfrm>
                <a:off x="6516617" y="5786709"/>
                <a:ext cx="213480" cy="201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048B562-86AF-4A88-9A8B-37DD3CEE1E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07617" y="5778069"/>
                  <a:ext cx="231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6EFBACC-1AA9-4CE0-AD7F-4FDAA875ACC1}"/>
                    </a:ext>
                  </a:extLst>
                </p14:cNvPr>
                <p14:cNvContentPartPr/>
                <p14:nvPr/>
              </p14:nvContentPartPr>
              <p14:xfrm>
                <a:off x="6733697" y="5756109"/>
                <a:ext cx="302760" cy="209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6EFBACC-1AA9-4CE0-AD7F-4FDAA875AC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25057" y="5747109"/>
                  <a:ext cx="3204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ED3F96-E203-4F18-A6A2-9E24753D6823}"/>
              </a:ext>
            </a:extLst>
          </p:cNvPr>
          <p:cNvGrpSpPr/>
          <p:nvPr/>
        </p:nvGrpSpPr>
        <p:grpSpPr>
          <a:xfrm>
            <a:off x="5958284" y="1991498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9DB7297-04AA-44D7-B4D9-8EE1D2D8666D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9DB7297-04AA-44D7-B4D9-8EE1D2D866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A6703A7-FED9-428B-B261-AD8D03AB8574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A6703A7-FED9-428B-B261-AD8D03AB85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8B65218-4F79-4AE3-8750-E7AE534E0F71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8B65218-4F79-4AE3-8750-E7AE534E0F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45FCF0C-4EB1-4757-B1DC-31CB90B65152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45FCF0C-4EB1-4757-B1DC-31CB90B651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42B9E0B-40D1-404E-9945-167370A7A957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42B9E0B-40D1-404E-9945-167370A7A9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DE66F818-887D-443C-BFA7-691AFCFD303B}"/>
                  </a:ext>
                </a:extLst>
              </p14:cNvPr>
              <p14:cNvContentPartPr/>
              <p14:nvPr/>
            </p14:nvContentPartPr>
            <p14:xfrm>
              <a:off x="6486242" y="1468629"/>
              <a:ext cx="224280" cy="4543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DE66F818-887D-443C-BFA7-691AFCFD30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77602" y="1459629"/>
                <a:ext cx="241920" cy="47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6F648745-E5B1-488C-AA44-45BA9EF806FC}"/>
              </a:ext>
            </a:extLst>
          </p:cNvPr>
          <p:cNvGrpSpPr/>
          <p:nvPr/>
        </p:nvGrpSpPr>
        <p:grpSpPr>
          <a:xfrm>
            <a:off x="6247878" y="2505640"/>
            <a:ext cx="833400" cy="410760"/>
            <a:chOff x="9335057" y="5816589"/>
            <a:chExt cx="83340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2AC97DB-6759-4AEF-BF0B-0D406C119FDD}"/>
                    </a:ext>
                  </a:extLst>
                </p14:cNvPr>
                <p14:cNvContentPartPr/>
                <p14:nvPr/>
              </p14:nvContentPartPr>
              <p14:xfrm>
                <a:off x="9335057" y="5824149"/>
                <a:ext cx="119160" cy="4032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2AC97DB-6759-4AEF-BF0B-0D406C119FD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26417" y="5815149"/>
                  <a:ext cx="1368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051B92D-3CFD-4A3C-A51F-03EB3238BCB3}"/>
                    </a:ext>
                  </a:extLst>
                </p14:cNvPr>
                <p14:cNvContentPartPr/>
                <p14:nvPr/>
              </p14:nvContentPartPr>
              <p14:xfrm>
                <a:off x="9575897" y="5816589"/>
                <a:ext cx="36000" cy="3621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051B92D-3CFD-4A3C-A51F-03EB3238BC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66897" y="5807949"/>
                  <a:ext cx="536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F6C4E4E3-4D88-4DD8-A059-82EEE5FAB21D}"/>
                    </a:ext>
                  </a:extLst>
                </p14:cNvPr>
                <p14:cNvContentPartPr/>
                <p14:nvPr/>
              </p14:nvContentPartPr>
              <p14:xfrm>
                <a:off x="9697217" y="5958069"/>
                <a:ext cx="132120" cy="1497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F6C4E4E3-4D88-4DD8-A059-82EEE5FAB2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88217" y="5949069"/>
                  <a:ext cx="149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0453CBE-27C6-4037-AC6E-F74237B5E133}"/>
                    </a:ext>
                  </a:extLst>
                </p14:cNvPr>
                <p14:cNvContentPartPr/>
                <p14:nvPr/>
              </p14:nvContentPartPr>
              <p14:xfrm>
                <a:off x="9839777" y="5986149"/>
                <a:ext cx="97920" cy="1364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0453CBE-27C6-4037-AC6E-F74237B5E1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30777" y="5977149"/>
                  <a:ext cx="115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3CB52A5-4919-48C8-9090-2A84388A40F0}"/>
                    </a:ext>
                  </a:extLst>
                </p14:cNvPr>
                <p14:cNvContentPartPr/>
                <p14:nvPr/>
              </p14:nvContentPartPr>
              <p14:xfrm>
                <a:off x="9955337" y="5883549"/>
                <a:ext cx="205200" cy="2347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3CB52A5-4919-48C8-9090-2A84388A40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46337" y="5874549"/>
                  <a:ext cx="222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2C36ED6-5FDD-49F8-B7B5-D714E81B0F58}"/>
                    </a:ext>
                  </a:extLst>
                </p14:cNvPr>
                <p14:cNvContentPartPr/>
                <p14:nvPr/>
              </p14:nvContentPartPr>
              <p14:xfrm>
                <a:off x="10109057" y="5992269"/>
                <a:ext cx="59400" cy="1303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2C36ED6-5FDD-49F8-B7B5-D714E81B0F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00417" y="5983629"/>
                  <a:ext cx="7704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2248C728-205D-4C1D-ACD6-4B17751477C9}"/>
                  </a:ext>
                </a:extLst>
              </p14:cNvPr>
              <p14:cNvContentPartPr/>
              <p14:nvPr/>
            </p14:nvContentPartPr>
            <p14:xfrm>
              <a:off x="3250811" y="4690956"/>
              <a:ext cx="179280" cy="35208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2248C728-205D-4C1D-ACD6-4B17751477C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42171" y="4682316"/>
                <a:ext cx="1969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ABBEE9AD-4ED0-44B3-9FC2-8809A0AF18CD}"/>
                  </a:ext>
                </a:extLst>
              </p14:cNvPr>
              <p14:cNvContentPartPr/>
              <p14:nvPr/>
            </p14:nvContentPartPr>
            <p14:xfrm>
              <a:off x="6543011" y="4623636"/>
              <a:ext cx="8640" cy="37332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ABBEE9AD-4ED0-44B3-9FC2-8809A0AF18C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34371" y="4614636"/>
                <a:ext cx="26280" cy="3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30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1778283" y="2395500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2643" y="2359860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14:cNvPr>
              <p14:cNvContentPartPr/>
              <p14:nvPr/>
            </p14:nvContentPartPr>
            <p14:xfrm>
              <a:off x="7395813" y="1587315"/>
              <a:ext cx="882783" cy="825714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0C6DB50-0676-4111-84C1-AAA7B218C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9810" y="155132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14:cNvPr>
              <p14:cNvContentPartPr/>
              <p14:nvPr/>
            </p14:nvContentPartPr>
            <p14:xfrm>
              <a:off x="4039107" y="1587315"/>
              <a:ext cx="882783" cy="825714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DC834855-D0F5-4EE3-A18A-84468590A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3104" y="155132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14:cNvPr>
              <p14:cNvContentPartPr/>
              <p14:nvPr/>
            </p14:nvContentPartPr>
            <p14:xfrm>
              <a:off x="5668882" y="1587315"/>
              <a:ext cx="882783" cy="825714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8BEFE9D-BF2F-44BF-B7DC-A7FF7EA4A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2879" y="1551320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9122744" y="2367213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7104" y="2331573"/>
                <a:ext cx="131904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14:cNvPr>
              <p14:cNvContentPartPr/>
              <p14:nvPr/>
            </p14:nvContentPartPr>
            <p14:xfrm>
              <a:off x="6387896" y="4069341"/>
              <a:ext cx="882783" cy="825714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714AE92D-087B-4296-9922-0F894517D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1893" y="403334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14:cNvPr>
              <p14:cNvContentPartPr/>
              <p14:nvPr/>
            </p14:nvContentPartPr>
            <p14:xfrm>
              <a:off x="3031190" y="4069341"/>
              <a:ext cx="882783" cy="825714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D44059A-CE86-468A-A517-BE1A76065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187" y="403334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14:cNvPr>
              <p14:cNvContentPartPr/>
              <p14:nvPr/>
            </p14:nvContentPartPr>
            <p14:xfrm>
              <a:off x="4660965" y="4069341"/>
              <a:ext cx="882783" cy="825714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368C2543-B458-426D-891C-3705304174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4962" y="403334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14:cNvPr>
              <p14:cNvContentPartPr/>
              <p14:nvPr/>
            </p14:nvContentPartPr>
            <p14:xfrm>
              <a:off x="8114827" y="4069341"/>
              <a:ext cx="882783" cy="825714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43F5F405-EC7B-419D-B629-64F985381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8824" y="4033346"/>
                <a:ext cx="954428" cy="89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9351200" y="2580900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15203" y="2544903"/>
                <a:ext cx="862120" cy="8110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1872A5-1FE6-42FB-8A18-759E8442F4E2}"/>
              </a:ext>
            </a:extLst>
          </p:cNvPr>
          <p:cNvGrpSpPr/>
          <p:nvPr/>
        </p:nvGrpSpPr>
        <p:grpSpPr>
          <a:xfrm>
            <a:off x="3211855" y="2166540"/>
            <a:ext cx="598320" cy="414360"/>
            <a:chOff x="2225891" y="2579196"/>
            <a:chExt cx="5983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FF31750-A372-4E25-98B8-D99F8A9F8458}"/>
                    </a:ext>
                  </a:extLst>
                </p14:cNvPr>
                <p14:cNvContentPartPr/>
                <p14:nvPr/>
              </p14:nvContentPartPr>
              <p14:xfrm>
                <a:off x="2225891" y="2622756"/>
                <a:ext cx="592920" cy="370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FF31750-A372-4E25-98B8-D99F8A9F84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17251" y="2614116"/>
                  <a:ext cx="610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C768E1D-549A-46EC-B7DB-B7C120724B1C}"/>
                    </a:ext>
                  </a:extLst>
                </p14:cNvPr>
                <p14:cNvContentPartPr/>
                <p14:nvPr/>
              </p14:nvContentPartPr>
              <p14:xfrm>
                <a:off x="2648531" y="2579196"/>
                <a:ext cx="175680" cy="221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C768E1D-549A-46EC-B7DB-B7C120724B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39531" y="2570196"/>
                  <a:ext cx="1933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BBFB78-3E1E-4BAC-A7C9-F32E19FB382C}"/>
              </a:ext>
            </a:extLst>
          </p:cNvPr>
          <p:cNvGrpSpPr/>
          <p:nvPr/>
        </p:nvGrpSpPr>
        <p:grpSpPr>
          <a:xfrm>
            <a:off x="5070175" y="1747500"/>
            <a:ext cx="367920" cy="264960"/>
            <a:chOff x="4084211" y="2160156"/>
            <a:chExt cx="36792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A3764F4-B8D9-445E-A886-7AE6D0DDF0B7}"/>
                    </a:ext>
                  </a:extLst>
                </p14:cNvPr>
                <p14:cNvContentPartPr/>
                <p14:nvPr/>
              </p14:nvContentPartPr>
              <p14:xfrm>
                <a:off x="4084211" y="2275716"/>
                <a:ext cx="344880" cy="38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A3764F4-B8D9-445E-A886-7AE6D0DDF0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75571" y="2267076"/>
                  <a:ext cx="362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D7C7D93-966A-495C-82AC-AE69FBFE1F72}"/>
                    </a:ext>
                  </a:extLst>
                </p14:cNvPr>
                <p14:cNvContentPartPr/>
                <p14:nvPr/>
              </p14:nvContentPartPr>
              <p14:xfrm>
                <a:off x="4328291" y="2160156"/>
                <a:ext cx="123840" cy="264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D7C7D93-966A-495C-82AC-AE69FBFE1F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19651" y="2151156"/>
                  <a:ext cx="1414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E6C864-46A8-4FAE-960A-9EAF44CAB893}"/>
              </a:ext>
            </a:extLst>
          </p:cNvPr>
          <p:cNvGrpSpPr/>
          <p:nvPr/>
        </p:nvGrpSpPr>
        <p:grpSpPr>
          <a:xfrm>
            <a:off x="6701695" y="1784940"/>
            <a:ext cx="420480" cy="290880"/>
            <a:chOff x="5715731" y="2197596"/>
            <a:chExt cx="42048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4DDCAE-F686-4F7B-8C41-FCB4236C3B7C}"/>
                    </a:ext>
                  </a:extLst>
                </p14:cNvPr>
                <p14:cNvContentPartPr/>
                <p14:nvPr/>
              </p14:nvContentPartPr>
              <p14:xfrm>
                <a:off x="5715731" y="2315316"/>
                <a:ext cx="390240" cy="39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4DDCAE-F686-4F7B-8C41-FCB4236C3B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6731" y="2306676"/>
                  <a:ext cx="407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0541C35-0B5C-4CC4-BF9F-00AA12C58263}"/>
                    </a:ext>
                  </a:extLst>
                </p14:cNvPr>
                <p14:cNvContentPartPr/>
                <p14:nvPr/>
              </p14:nvContentPartPr>
              <p14:xfrm>
                <a:off x="5976371" y="2197596"/>
                <a:ext cx="159840" cy="290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0541C35-0B5C-4CC4-BF9F-00AA12C582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67371" y="2188596"/>
                  <a:ext cx="17748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424850-1FF8-4DF8-9E40-65C496BF01E2}"/>
              </a:ext>
            </a:extLst>
          </p:cNvPr>
          <p:cNvGrpSpPr/>
          <p:nvPr/>
        </p:nvGrpSpPr>
        <p:grpSpPr>
          <a:xfrm>
            <a:off x="8487316" y="1887234"/>
            <a:ext cx="866880" cy="331560"/>
            <a:chOff x="7501352" y="2299890"/>
            <a:chExt cx="86688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CB05C5A-F656-4235-A10B-834C289B85AF}"/>
                    </a:ext>
                  </a:extLst>
                </p14:cNvPr>
                <p14:cNvContentPartPr/>
                <p14:nvPr/>
              </p14:nvContentPartPr>
              <p14:xfrm>
                <a:off x="7501352" y="2299890"/>
                <a:ext cx="825120" cy="277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CB05C5A-F656-4235-A10B-834C289B85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92712" y="2291250"/>
                  <a:ext cx="842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C338E5E-E1F3-4703-B8B6-834ACC75D739}"/>
                    </a:ext>
                  </a:extLst>
                </p14:cNvPr>
                <p14:cNvContentPartPr/>
                <p14:nvPr/>
              </p14:nvContentPartPr>
              <p14:xfrm>
                <a:off x="8202272" y="2338410"/>
                <a:ext cx="165960" cy="293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C338E5E-E1F3-4703-B8B6-834ACC75D7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93272" y="2329770"/>
                  <a:ext cx="18360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56760CD2-D4AE-40A4-95BE-20DA762314A0}"/>
                  </a:ext>
                </a:extLst>
              </p14:cNvPr>
              <p14:cNvContentPartPr/>
              <p14:nvPr/>
            </p14:nvContentPartPr>
            <p14:xfrm>
              <a:off x="10693153" y="4810756"/>
              <a:ext cx="882783" cy="825714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56760CD2-D4AE-40A4-95BE-20DA762314A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657165" y="4774761"/>
                <a:ext cx="954399" cy="897343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DCA30AAE-ABFE-43FC-8A60-7707DDB92EB5}"/>
              </a:ext>
            </a:extLst>
          </p:cNvPr>
          <p:cNvGrpSpPr/>
          <p:nvPr/>
        </p:nvGrpSpPr>
        <p:grpSpPr>
          <a:xfrm>
            <a:off x="10413717" y="3591047"/>
            <a:ext cx="453600" cy="990720"/>
            <a:chOff x="10416724" y="3949098"/>
            <a:chExt cx="453600" cy="9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7F9C73E-1352-4C1E-9549-130169FF706D}"/>
                    </a:ext>
                  </a:extLst>
                </p14:cNvPr>
                <p14:cNvContentPartPr/>
                <p14:nvPr/>
              </p14:nvContentPartPr>
              <p14:xfrm>
                <a:off x="10416724" y="3949098"/>
                <a:ext cx="400320" cy="9907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7F9C73E-1352-4C1E-9549-130169FF70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08084" y="3940098"/>
                  <a:ext cx="41796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137EB79-4434-4B12-BDB1-0AD3BFEA12F0}"/>
                    </a:ext>
                  </a:extLst>
                </p14:cNvPr>
                <p14:cNvContentPartPr/>
                <p14:nvPr/>
              </p14:nvContentPartPr>
              <p14:xfrm>
                <a:off x="10637404" y="4755858"/>
                <a:ext cx="232920" cy="1742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137EB79-4434-4B12-BDB1-0AD3BFEA12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628764" y="4746858"/>
                  <a:ext cx="25056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C1CC65C1-B768-4935-AC9F-71F19C5ACCBD}"/>
                  </a:ext>
                </a:extLst>
              </p14:cNvPr>
              <p14:cNvContentPartPr/>
              <p14:nvPr/>
            </p14:nvContentPartPr>
            <p14:xfrm>
              <a:off x="10747673" y="3320285"/>
              <a:ext cx="21240" cy="29232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C1CC65C1-B768-4935-AC9F-71F19C5ACCB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738673" y="3311645"/>
                <a:ext cx="388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51A0BF0E-40BF-4543-BE60-352EF75BF949}"/>
                  </a:ext>
                </a:extLst>
              </p14:cNvPr>
              <p14:cNvContentPartPr/>
              <p14:nvPr/>
            </p14:nvContentPartPr>
            <p14:xfrm>
              <a:off x="10820393" y="3464645"/>
              <a:ext cx="140040" cy="16092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51A0BF0E-40BF-4543-BE60-352EF75BF94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811753" y="3455645"/>
                <a:ext cx="157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0171DA00-38E1-4BA5-8B0C-C3F39B7025E0}"/>
                  </a:ext>
                </a:extLst>
              </p14:cNvPr>
              <p14:cNvContentPartPr/>
              <p14:nvPr/>
            </p14:nvContentPartPr>
            <p14:xfrm>
              <a:off x="10986713" y="3492365"/>
              <a:ext cx="154080" cy="468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0171DA00-38E1-4BA5-8B0C-C3F39B7025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78073" y="3483365"/>
                <a:ext cx="171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EDB38DD8-6E8F-4D1A-A179-A43C3BB85BC3}"/>
                  </a:ext>
                </a:extLst>
              </p14:cNvPr>
              <p14:cNvContentPartPr/>
              <p14:nvPr/>
            </p14:nvContentPartPr>
            <p14:xfrm>
              <a:off x="11050793" y="3385805"/>
              <a:ext cx="106200" cy="23724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EDB38DD8-6E8F-4D1A-A179-A43C3BB85BC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041793" y="3377165"/>
                <a:ext cx="123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2C851940-2C79-4893-BE1E-014925D098A8}"/>
                  </a:ext>
                </a:extLst>
              </p14:cNvPr>
              <p14:cNvContentPartPr/>
              <p14:nvPr/>
            </p14:nvContentPartPr>
            <p14:xfrm>
              <a:off x="11154113" y="3497045"/>
              <a:ext cx="164520" cy="2340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2C851940-2C79-4893-BE1E-014925D098A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145473" y="3488045"/>
                <a:ext cx="182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3B7A7704-34B8-426B-A072-AB7F45506526}"/>
                  </a:ext>
                </a:extLst>
              </p14:cNvPr>
              <p14:cNvContentPartPr/>
              <p14:nvPr/>
            </p14:nvContentPartPr>
            <p14:xfrm>
              <a:off x="11213153" y="3390845"/>
              <a:ext cx="107640" cy="2404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3B7A7704-34B8-426B-A072-AB7F4550652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204153" y="3382205"/>
                <a:ext cx="125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6FE1FE8A-FD95-4520-BD17-A49882ED0706}"/>
                  </a:ext>
                </a:extLst>
              </p14:cNvPr>
              <p14:cNvContentPartPr/>
              <p14:nvPr/>
            </p14:nvContentPartPr>
            <p14:xfrm>
              <a:off x="11344913" y="3479045"/>
              <a:ext cx="183960" cy="12672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6FE1FE8A-FD95-4520-BD17-A49882ED070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335913" y="3470405"/>
                <a:ext cx="2016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85D74520-1934-4766-837A-921D679B96A3}"/>
                  </a:ext>
                </a:extLst>
              </p14:cNvPr>
              <p14:cNvContentPartPr/>
              <p14:nvPr/>
            </p14:nvContentPartPr>
            <p14:xfrm>
              <a:off x="11566673" y="3474005"/>
              <a:ext cx="231480" cy="15516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85D74520-1934-4766-837A-921D679B96A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557673" y="3465365"/>
                <a:ext cx="24912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그룹 85">
            <a:extLst>
              <a:ext uri="{FF2B5EF4-FFF2-40B4-BE49-F238E27FC236}">
                <a16:creationId xmlns:a16="http://schemas.microsoft.com/office/drawing/2014/main" id="{D88EDA65-1B9E-4007-85B3-D56A3FF063D2}"/>
              </a:ext>
            </a:extLst>
          </p:cNvPr>
          <p:cNvGrpSpPr/>
          <p:nvPr/>
        </p:nvGrpSpPr>
        <p:grpSpPr>
          <a:xfrm>
            <a:off x="10756485" y="3791618"/>
            <a:ext cx="1006920" cy="595721"/>
            <a:chOff x="10759492" y="4149669"/>
            <a:chExt cx="1006920" cy="5957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0C7FA66D-C090-44F5-9F2D-D707C60BB131}"/>
                    </a:ext>
                  </a:extLst>
                </p14:cNvPr>
                <p14:cNvContentPartPr/>
                <p14:nvPr/>
              </p14:nvContentPartPr>
              <p14:xfrm>
                <a:off x="10759492" y="4151109"/>
                <a:ext cx="139680" cy="1836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0C7FA66D-C090-44F5-9F2D-D707C60BB1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50852" y="4142469"/>
                  <a:ext cx="157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1648E5B-FFD9-4506-A92E-64F95BDF6ED4}"/>
                    </a:ext>
                  </a:extLst>
                </p14:cNvPr>
                <p14:cNvContentPartPr/>
                <p14:nvPr/>
              </p14:nvContentPartPr>
              <p14:xfrm>
                <a:off x="10946692" y="4223469"/>
                <a:ext cx="99360" cy="147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1648E5B-FFD9-4506-A92E-64F95BDF6E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38052" y="4214469"/>
                  <a:ext cx="117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C687FD10-CAB2-4153-BDAC-B03F990913C2}"/>
                    </a:ext>
                  </a:extLst>
                </p14:cNvPr>
                <p14:cNvContentPartPr/>
                <p14:nvPr/>
              </p14:nvContentPartPr>
              <p14:xfrm>
                <a:off x="11029492" y="4229229"/>
                <a:ext cx="160560" cy="792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C687FD10-CAB2-4153-BDAC-B03F990913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020852" y="4220589"/>
                  <a:ext cx="178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2F6D67C1-39A8-4DFE-A4BD-E3169FF14B9F}"/>
                    </a:ext>
                  </a:extLst>
                </p14:cNvPr>
                <p14:cNvContentPartPr/>
                <p14:nvPr/>
              </p14:nvContentPartPr>
              <p14:xfrm>
                <a:off x="11123092" y="4151109"/>
                <a:ext cx="16200" cy="1886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2F6D67C1-39A8-4DFE-A4BD-E3169FF14B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14092" y="4142469"/>
                  <a:ext cx="33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5AC9C13F-05D3-460A-9FB6-17AB752E10E7}"/>
                    </a:ext>
                  </a:extLst>
                </p14:cNvPr>
                <p14:cNvContentPartPr/>
                <p14:nvPr/>
              </p14:nvContentPartPr>
              <p14:xfrm>
                <a:off x="11206252" y="4208349"/>
                <a:ext cx="146160" cy="1044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5AC9C13F-05D3-460A-9FB6-17AB752E10E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197612" y="4199709"/>
                  <a:ext cx="163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7E334B2-A378-4E99-8BC4-EB415464AA5E}"/>
                    </a:ext>
                  </a:extLst>
                </p14:cNvPr>
                <p14:cNvContentPartPr/>
                <p14:nvPr/>
              </p14:nvContentPartPr>
              <p14:xfrm>
                <a:off x="11388772" y="4194309"/>
                <a:ext cx="151560" cy="1285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7E334B2-A378-4E99-8BC4-EB415464AA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80132" y="4185309"/>
                  <a:ext cx="169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369BE0B3-3548-4649-967A-55E46D1BA5B8}"/>
                    </a:ext>
                  </a:extLst>
                </p14:cNvPr>
                <p14:cNvContentPartPr/>
                <p14:nvPr/>
              </p14:nvContentPartPr>
              <p14:xfrm>
                <a:off x="11573812" y="4225629"/>
                <a:ext cx="131760" cy="1234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369BE0B3-3548-4649-967A-55E46D1BA5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64812" y="4216989"/>
                  <a:ext cx="149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EDB5E6F-04E2-49A7-9DC2-E94105335B93}"/>
                    </a:ext>
                  </a:extLst>
                </p14:cNvPr>
                <p14:cNvContentPartPr/>
                <p14:nvPr/>
              </p14:nvContentPartPr>
              <p14:xfrm>
                <a:off x="11749852" y="4149669"/>
                <a:ext cx="16560" cy="2260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EDB5E6F-04E2-49A7-9DC2-E94105335B9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741212" y="4141029"/>
                  <a:ext cx="34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2A576DC-5406-451F-8A4D-FC310BD0AAA7}"/>
                    </a:ext>
                  </a:extLst>
                </p14:cNvPr>
                <p14:cNvContentPartPr/>
                <p14:nvPr/>
              </p14:nvContentPartPr>
              <p14:xfrm>
                <a:off x="11172624" y="4495910"/>
                <a:ext cx="150840" cy="2494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2A576DC-5406-451F-8A4D-FC310BD0AA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63624" y="4486910"/>
                  <a:ext cx="16848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F6A2B7AE-60F2-467F-81B6-1AB98AE8F367}"/>
                  </a:ext>
                </a:extLst>
              </p14:cNvPr>
              <p14:cNvContentPartPr/>
              <p14:nvPr/>
            </p14:nvContentPartPr>
            <p14:xfrm>
              <a:off x="11154137" y="4505419"/>
              <a:ext cx="223560" cy="108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F6A2B7AE-60F2-467F-81B6-1AB98AE8F36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145137" y="4496779"/>
                <a:ext cx="2412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F50B5D34-F94B-49FE-83F0-D446F570D8B3}"/>
              </a:ext>
            </a:extLst>
          </p:cNvPr>
          <p:cNvGrpSpPr/>
          <p:nvPr/>
        </p:nvGrpSpPr>
        <p:grpSpPr>
          <a:xfrm>
            <a:off x="732093" y="2758903"/>
            <a:ext cx="619920" cy="373680"/>
            <a:chOff x="732093" y="2758903"/>
            <a:chExt cx="6199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9F353D16-BE2B-471E-B1CD-533393E3F208}"/>
                    </a:ext>
                  </a:extLst>
                </p14:cNvPr>
                <p14:cNvContentPartPr/>
                <p14:nvPr/>
              </p14:nvContentPartPr>
              <p14:xfrm>
                <a:off x="732093" y="2893543"/>
                <a:ext cx="619920" cy="482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9F353D16-BE2B-471E-B1CD-533393E3F20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3093" y="2884543"/>
                  <a:ext cx="637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0BE24E9-8615-4EAB-ACA0-8CEA6081D6FD}"/>
                    </a:ext>
                  </a:extLst>
                </p14:cNvPr>
                <p14:cNvContentPartPr/>
                <p14:nvPr/>
              </p14:nvContentPartPr>
              <p14:xfrm>
                <a:off x="1149693" y="2758903"/>
                <a:ext cx="200160" cy="3736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0BE24E9-8615-4EAB-ACA0-8CEA6081D6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0693" y="2749903"/>
                  <a:ext cx="21780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0512D1A-25B8-45AA-A207-6048C933BEFD}"/>
              </a:ext>
            </a:extLst>
          </p:cNvPr>
          <p:cNvGrpSpPr/>
          <p:nvPr/>
        </p:nvGrpSpPr>
        <p:grpSpPr>
          <a:xfrm>
            <a:off x="4074333" y="4241743"/>
            <a:ext cx="479160" cy="294480"/>
            <a:chOff x="4074333" y="4241743"/>
            <a:chExt cx="4791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48109DB-BC97-430B-BFE9-ACCEEBF5B521}"/>
                    </a:ext>
                  </a:extLst>
                </p14:cNvPr>
                <p14:cNvContentPartPr/>
                <p14:nvPr/>
              </p14:nvContentPartPr>
              <p14:xfrm>
                <a:off x="4074333" y="4383223"/>
                <a:ext cx="479160" cy="18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48109DB-BC97-430B-BFE9-ACCEEBF5B52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65693" y="4374223"/>
                  <a:ext cx="49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CAE2B26-F051-4BFB-8624-DFBA47EA4813}"/>
                    </a:ext>
                  </a:extLst>
                </p14:cNvPr>
                <p14:cNvContentPartPr/>
                <p14:nvPr/>
              </p14:nvContentPartPr>
              <p14:xfrm>
                <a:off x="4391493" y="4241743"/>
                <a:ext cx="108000" cy="294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CAE2B26-F051-4BFB-8624-DFBA47EA48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82853" y="4233103"/>
                  <a:ext cx="12564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089E2F6-A3FF-48F8-9655-9D114CFAE996}"/>
              </a:ext>
            </a:extLst>
          </p:cNvPr>
          <p:cNvGrpSpPr/>
          <p:nvPr/>
        </p:nvGrpSpPr>
        <p:grpSpPr>
          <a:xfrm>
            <a:off x="5783973" y="4306183"/>
            <a:ext cx="451080" cy="294480"/>
            <a:chOff x="5783973" y="4306183"/>
            <a:chExt cx="45108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7B428F7-4073-4AD4-A387-FB9361889D76}"/>
                    </a:ext>
                  </a:extLst>
                </p14:cNvPr>
                <p14:cNvContentPartPr/>
                <p14:nvPr/>
              </p14:nvContentPartPr>
              <p14:xfrm>
                <a:off x="5783973" y="4383943"/>
                <a:ext cx="451080" cy="60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7B428F7-4073-4AD4-A387-FB9361889D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75333" y="4374943"/>
                  <a:ext cx="468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BDDD50E-11D2-442E-84A9-E69C21D1E290}"/>
                    </a:ext>
                  </a:extLst>
                </p14:cNvPr>
                <p14:cNvContentPartPr/>
                <p14:nvPr/>
              </p14:nvContentPartPr>
              <p14:xfrm>
                <a:off x="6024813" y="4306183"/>
                <a:ext cx="158400" cy="294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BDDD50E-11D2-442E-84A9-E69C21D1E29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15813" y="4297543"/>
                  <a:ext cx="17604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84B1C2-83AB-4F5D-973C-C69744B9D690}"/>
              </a:ext>
            </a:extLst>
          </p:cNvPr>
          <p:cNvGrpSpPr/>
          <p:nvPr/>
        </p:nvGrpSpPr>
        <p:grpSpPr>
          <a:xfrm>
            <a:off x="7324413" y="4224103"/>
            <a:ext cx="548280" cy="266760"/>
            <a:chOff x="7324413" y="4224103"/>
            <a:chExt cx="54828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47058AB-B9CA-41D7-BBF8-4AF52C250B90}"/>
                    </a:ext>
                  </a:extLst>
                </p14:cNvPr>
                <p14:cNvContentPartPr/>
                <p14:nvPr/>
              </p14:nvContentPartPr>
              <p14:xfrm>
                <a:off x="7324413" y="4338583"/>
                <a:ext cx="548280" cy="19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47058AB-B9CA-41D7-BBF8-4AF52C250B9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15773" y="4329583"/>
                  <a:ext cx="565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43563F1-ED16-4CBD-B62D-8A7D632BA22D}"/>
                    </a:ext>
                  </a:extLst>
                </p14:cNvPr>
                <p14:cNvContentPartPr/>
                <p14:nvPr/>
              </p14:nvContentPartPr>
              <p14:xfrm>
                <a:off x="7763613" y="4224103"/>
                <a:ext cx="102960" cy="2667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43563F1-ED16-4CBD-B62D-8A7D632BA2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54973" y="4215463"/>
                  <a:ext cx="12060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161AF5A-5AA7-47A6-B6E8-110C45104A21}"/>
              </a:ext>
            </a:extLst>
          </p:cNvPr>
          <p:cNvGrpSpPr/>
          <p:nvPr/>
        </p:nvGrpSpPr>
        <p:grpSpPr>
          <a:xfrm>
            <a:off x="3015213" y="1397383"/>
            <a:ext cx="430200" cy="440280"/>
            <a:chOff x="3015213" y="1397383"/>
            <a:chExt cx="43020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6569673-6B7B-44E8-8EA1-DAB9E8C1C136}"/>
                    </a:ext>
                  </a:extLst>
                </p14:cNvPr>
                <p14:cNvContentPartPr/>
                <p14:nvPr/>
              </p14:nvContentPartPr>
              <p14:xfrm>
                <a:off x="3015213" y="1607983"/>
                <a:ext cx="430200" cy="288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6569673-6B7B-44E8-8EA1-DAB9E8C1C13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06573" y="1599343"/>
                  <a:ext cx="447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ED36651-9AEE-46AD-AF83-91ADB2F53BF6}"/>
                    </a:ext>
                  </a:extLst>
                </p14:cNvPr>
                <p14:cNvContentPartPr/>
                <p14:nvPr/>
              </p14:nvContentPartPr>
              <p14:xfrm>
                <a:off x="3224373" y="1397383"/>
                <a:ext cx="186480" cy="4402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ED36651-9AEE-46AD-AF83-91ADB2F53BF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15733" y="1388383"/>
                  <a:ext cx="20412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CBB97F90-4E85-43AD-A2BE-99AD3FD8B8C0}"/>
                  </a:ext>
                </a:extLst>
              </p14:cNvPr>
              <p14:cNvContentPartPr/>
              <p14:nvPr/>
            </p14:nvContentPartPr>
            <p14:xfrm>
              <a:off x="4858413" y="1101463"/>
              <a:ext cx="288360" cy="27792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CBB97F90-4E85-43AD-A2BE-99AD3FD8B8C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49413" y="1092823"/>
                <a:ext cx="306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10E78E1C-BA7B-444F-83FD-E02E08E845FB}"/>
                  </a:ext>
                </a:extLst>
              </p14:cNvPr>
              <p14:cNvContentPartPr/>
              <p14:nvPr/>
            </p14:nvContentPartPr>
            <p14:xfrm>
              <a:off x="6593973" y="1044583"/>
              <a:ext cx="436320" cy="32400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10E78E1C-BA7B-444F-83FD-E02E08E845F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585333" y="1035583"/>
                <a:ext cx="4539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DA9A7D6-7FE7-47C7-8379-2AEA11E2A645}"/>
                  </a:ext>
                </a:extLst>
              </p14:cNvPr>
              <p14:cNvContentPartPr/>
              <p14:nvPr/>
            </p14:nvContentPartPr>
            <p14:xfrm>
              <a:off x="8461653" y="1279663"/>
              <a:ext cx="452520" cy="2876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DA9A7D6-7FE7-47C7-8379-2AEA11E2A64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452653" y="1271023"/>
                <a:ext cx="47016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6270CB6-FE72-4224-BE8F-EDFB3AB1007F}"/>
              </a:ext>
            </a:extLst>
          </p:cNvPr>
          <p:cNvGrpSpPr/>
          <p:nvPr/>
        </p:nvGrpSpPr>
        <p:grpSpPr>
          <a:xfrm>
            <a:off x="2777973" y="3337783"/>
            <a:ext cx="631440" cy="658800"/>
            <a:chOff x="2777973" y="3337783"/>
            <a:chExt cx="63144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1903405-FCBD-4B1B-9D42-CF3C76DDF1E2}"/>
                    </a:ext>
                  </a:extLst>
                </p14:cNvPr>
                <p14:cNvContentPartPr/>
                <p14:nvPr/>
              </p14:nvContentPartPr>
              <p14:xfrm>
                <a:off x="2777973" y="3553783"/>
                <a:ext cx="330840" cy="414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1903405-FCBD-4B1B-9D42-CF3C76DDF1E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68973" y="3544783"/>
                  <a:ext cx="3484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1E089E4-7719-42C2-A687-98AA3A5388DD}"/>
                    </a:ext>
                  </a:extLst>
                </p14:cNvPr>
                <p14:cNvContentPartPr/>
                <p14:nvPr/>
              </p14:nvContentPartPr>
              <p14:xfrm>
                <a:off x="2891733" y="3711823"/>
                <a:ext cx="252720" cy="284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1E089E4-7719-42C2-A687-98AA3A5388D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82733" y="3703183"/>
                  <a:ext cx="270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51709F19-8B89-4401-BCAC-D59AA99E081B}"/>
                    </a:ext>
                  </a:extLst>
                </p14:cNvPr>
                <p14:cNvContentPartPr/>
                <p14:nvPr/>
              </p14:nvContentPartPr>
              <p14:xfrm>
                <a:off x="3238053" y="3337783"/>
                <a:ext cx="171360" cy="459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51709F19-8B89-4401-BCAC-D59AA99E081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29413" y="3329143"/>
                  <a:ext cx="1890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ABB3449-4999-4B7D-84B6-F68609E6DA90}"/>
                    </a:ext>
                  </a:extLst>
                </p14:cNvPr>
                <p14:cNvContentPartPr/>
                <p14:nvPr/>
              </p14:nvContentPartPr>
              <p14:xfrm>
                <a:off x="3062373" y="3566743"/>
                <a:ext cx="329040" cy="309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ABB3449-4999-4B7D-84B6-F68609E6DA9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53733" y="3558103"/>
                  <a:ext cx="34668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596CEEA6-9D15-4620-9FF0-1F5D798DEA1A}"/>
                  </a:ext>
                </a:extLst>
              </p14:cNvPr>
              <p14:cNvContentPartPr/>
              <p14:nvPr/>
            </p14:nvContentPartPr>
            <p14:xfrm>
              <a:off x="4214013" y="3621103"/>
              <a:ext cx="327600" cy="25812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596CEEA6-9D15-4620-9FF0-1F5D798DEA1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05373" y="3612103"/>
                <a:ext cx="345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5D886FD9-6F3E-47F4-8E3C-A098753DEFBA}"/>
                  </a:ext>
                </a:extLst>
              </p14:cNvPr>
              <p14:cNvContentPartPr/>
              <p14:nvPr/>
            </p14:nvContentPartPr>
            <p14:xfrm>
              <a:off x="5777493" y="3461623"/>
              <a:ext cx="39240" cy="41472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5D886FD9-6F3E-47F4-8E3C-A098753DEFB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68493" y="3452623"/>
                <a:ext cx="568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3350D11B-14E3-457C-968E-6A6BFB7ECA8F}"/>
                  </a:ext>
                </a:extLst>
              </p14:cNvPr>
              <p14:cNvContentPartPr/>
              <p14:nvPr/>
            </p14:nvContentPartPr>
            <p14:xfrm>
              <a:off x="7483533" y="3576823"/>
              <a:ext cx="252720" cy="33084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3350D11B-14E3-457C-968E-6A6BFB7ECA8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74893" y="3568183"/>
                <a:ext cx="27036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D635CA3-AEDC-4699-8901-8C556210866E}"/>
              </a:ext>
            </a:extLst>
          </p:cNvPr>
          <p:cNvGrpSpPr/>
          <p:nvPr/>
        </p:nvGrpSpPr>
        <p:grpSpPr>
          <a:xfrm>
            <a:off x="8682693" y="3554863"/>
            <a:ext cx="779760" cy="804600"/>
            <a:chOff x="8682693" y="3554863"/>
            <a:chExt cx="77976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2507444-594B-484A-890E-3C58AE7AC200}"/>
                    </a:ext>
                  </a:extLst>
                </p14:cNvPr>
                <p14:cNvContentPartPr/>
                <p14:nvPr/>
              </p14:nvContentPartPr>
              <p14:xfrm>
                <a:off x="9022893" y="3613903"/>
                <a:ext cx="439560" cy="7455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2507444-594B-484A-890E-3C58AE7AC20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13893" y="3604903"/>
                  <a:ext cx="45720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41A9301-4862-4586-99A5-1ED4CCA9A9ED}"/>
                    </a:ext>
                  </a:extLst>
                </p14:cNvPr>
                <p14:cNvContentPartPr/>
                <p14:nvPr/>
              </p14:nvContentPartPr>
              <p14:xfrm>
                <a:off x="9248973" y="3563863"/>
                <a:ext cx="192960" cy="256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41A9301-4862-4586-99A5-1ED4CCA9A9E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39973" y="3555223"/>
                  <a:ext cx="210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BC9A8267-AA30-4BFD-A642-3CB432D88634}"/>
                    </a:ext>
                  </a:extLst>
                </p14:cNvPr>
                <p14:cNvContentPartPr/>
                <p14:nvPr/>
              </p14:nvContentPartPr>
              <p14:xfrm>
                <a:off x="8682693" y="3554863"/>
                <a:ext cx="316080" cy="3603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BC9A8267-AA30-4BFD-A642-3CB432D8863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73693" y="3546223"/>
                  <a:ext cx="33372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F2DE43EF-4DDF-4B28-BC43-6954AFEE8845}"/>
                  </a:ext>
                </a:extLst>
              </p14:cNvPr>
              <p14:cNvContentPartPr/>
              <p14:nvPr/>
            </p14:nvContentPartPr>
            <p14:xfrm>
              <a:off x="2398173" y="2770063"/>
              <a:ext cx="240840" cy="35064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F2DE43EF-4DDF-4B28-BC43-6954AFEE884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389533" y="2761063"/>
                <a:ext cx="2584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2516834A-6633-40A7-9927-B78AD20E3F50}"/>
                  </a:ext>
                </a:extLst>
              </p14:cNvPr>
              <p14:cNvContentPartPr/>
              <p14:nvPr/>
            </p14:nvContentPartPr>
            <p14:xfrm>
              <a:off x="4470693" y="1845223"/>
              <a:ext cx="10800" cy="35028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2516834A-6633-40A7-9927-B78AD20E3F5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461693" y="1836583"/>
                <a:ext cx="284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65DCA8F5-8970-4FF2-BA68-555A0CD616B4}"/>
                  </a:ext>
                </a:extLst>
              </p14:cNvPr>
              <p14:cNvContentPartPr/>
              <p14:nvPr/>
            </p14:nvContentPartPr>
            <p14:xfrm>
              <a:off x="5977653" y="1808503"/>
              <a:ext cx="354960" cy="24336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65DCA8F5-8970-4FF2-BA68-555A0CD616B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968653" y="1799863"/>
                <a:ext cx="3726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2AF9C470-B1EE-476A-B0BE-EEAA46BCC135}"/>
                  </a:ext>
                </a:extLst>
              </p14:cNvPr>
              <p14:cNvContentPartPr/>
              <p14:nvPr/>
            </p14:nvContentPartPr>
            <p14:xfrm>
              <a:off x="7661733" y="1846663"/>
              <a:ext cx="276120" cy="30060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2AF9C470-B1EE-476A-B0BE-EEAA46BCC13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653093" y="1837663"/>
                <a:ext cx="29376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15613DB-1DC9-4F53-9D0E-36DEBB04EB23}"/>
              </a:ext>
            </a:extLst>
          </p:cNvPr>
          <p:cNvGrpSpPr/>
          <p:nvPr/>
        </p:nvGrpSpPr>
        <p:grpSpPr>
          <a:xfrm>
            <a:off x="3298173" y="4352983"/>
            <a:ext cx="275400" cy="396000"/>
            <a:chOff x="3298173" y="4352983"/>
            <a:chExt cx="27540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1C164225-B1EF-4F3B-853B-6783878A5B16}"/>
                    </a:ext>
                  </a:extLst>
                </p14:cNvPr>
                <p14:cNvContentPartPr/>
                <p14:nvPr/>
              </p14:nvContentPartPr>
              <p14:xfrm>
                <a:off x="3298173" y="4352983"/>
                <a:ext cx="275400" cy="1900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1C164225-B1EF-4F3B-853B-6783878A5B1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89173" y="4344343"/>
                  <a:ext cx="293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6424D160-C94F-44D6-8391-EA76275410C9}"/>
                    </a:ext>
                  </a:extLst>
                </p14:cNvPr>
                <p14:cNvContentPartPr/>
                <p14:nvPr/>
              </p14:nvContentPartPr>
              <p14:xfrm>
                <a:off x="3379893" y="4361983"/>
                <a:ext cx="29520" cy="38700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6424D160-C94F-44D6-8391-EA76275410C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70893" y="4352983"/>
                  <a:ext cx="4716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C2ABBCE-B44D-415F-A679-9055EC34AA32}"/>
              </a:ext>
            </a:extLst>
          </p:cNvPr>
          <p:cNvGrpSpPr/>
          <p:nvPr/>
        </p:nvGrpSpPr>
        <p:grpSpPr>
          <a:xfrm>
            <a:off x="4962453" y="4266583"/>
            <a:ext cx="280080" cy="323640"/>
            <a:chOff x="4962453" y="4266583"/>
            <a:chExt cx="28008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981D1A7B-59A7-419D-96C3-6DF6CD56A377}"/>
                    </a:ext>
                  </a:extLst>
                </p14:cNvPr>
                <p14:cNvContentPartPr/>
                <p14:nvPr/>
              </p14:nvContentPartPr>
              <p14:xfrm>
                <a:off x="4962453" y="4268023"/>
                <a:ext cx="280080" cy="194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981D1A7B-59A7-419D-96C3-6DF6CD56A3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53813" y="4259383"/>
                  <a:ext cx="297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29F98141-56F0-4781-94B8-EA25C536BAD3}"/>
                    </a:ext>
                  </a:extLst>
                </p14:cNvPr>
                <p14:cNvContentPartPr/>
                <p14:nvPr/>
              </p14:nvContentPartPr>
              <p14:xfrm>
                <a:off x="5019693" y="4266583"/>
                <a:ext cx="210960" cy="3236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29F98141-56F0-4781-94B8-EA25C536BA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11053" y="4257943"/>
                  <a:ext cx="22860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4569A44B-074B-40C5-BAC4-193F69F07C7C}"/>
                  </a:ext>
                </a:extLst>
              </p14:cNvPr>
              <p14:cNvContentPartPr/>
              <p14:nvPr/>
            </p14:nvContentPartPr>
            <p14:xfrm>
              <a:off x="6772893" y="4221223"/>
              <a:ext cx="218880" cy="36504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4569A44B-074B-40C5-BAC4-193F69F07C7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764253" y="4212583"/>
                <a:ext cx="2365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6D43E7B4-4A44-4DB2-B313-D26671E0BCBD}"/>
                  </a:ext>
                </a:extLst>
              </p14:cNvPr>
              <p14:cNvContentPartPr/>
              <p14:nvPr/>
            </p14:nvContentPartPr>
            <p14:xfrm>
              <a:off x="8326653" y="4316263"/>
              <a:ext cx="198360" cy="417600"/>
            </p14:xfrm>
          </p:contentPart>
        </mc:Choice>
        <mc:Fallback xmlns=""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6D43E7B4-4A44-4DB2-B313-D26671E0BCB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317653" y="4307623"/>
                <a:ext cx="2160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18724C41-695D-482A-9759-0367FA0BA90C}"/>
                  </a:ext>
                </a:extLst>
              </p14:cNvPr>
              <p14:cNvContentPartPr/>
              <p14:nvPr/>
            </p14:nvContentPartPr>
            <p14:xfrm>
              <a:off x="9683133" y="2840263"/>
              <a:ext cx="173880" cy="39564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18724C41-695D-482A-9759-0367FA0BA90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674493" y="2831263"/>
                <a:ext cx="1915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8002AD7C-9BAD-41D2-BA6B-FEE834DFDC84}"/>
                  </a:ext>
                </a:extLst>
              </p14:cNvPr>
              <p14:cNvContentPartPr/>
              <p14:nvPr/>
            </p14:nvContentPartPr>
            <p14:xfrm>
              <a:off x="11043573" y="5034823"/>
              <a:ext cx="150120" cy="44460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8002AD7C-9BAD-41D2-BA6B-FEE834DFDC8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034573" y="5025823"/>
                <a:ext cx="167760" cy="4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43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1225472" y="2527897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462" y="2491886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10066666" y="2897590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0656" y="2861579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10295122" y="3111277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59125" y="3075280"/>
                <a:ext cx="862120" cy="81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6091F06-33B5-4FC9-B954-9CD431202ACD}"/>
                  </a:ext>
                </a:extLst>
              </p14:cNvPr>
              <p14:cNvContentPartPr/>
              <p14:nvPr/>
            </p14:nvContentPartPr>
            <p14:xfrm>
              <a:off x="4328836" y="3850662"/>
              <a:ext cx="1247400" cy="11667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6091F06-33B5-4FC9-B954-9CD431202A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2826" y="3814651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64CD7D2-0308-4553-892B-C2D0691D0B87}"/>
                  </a:ext>
                </a:extLst>
              </p14:cNvPr>
              <p14:cNvContentPartPr/>
              <p14:nvPr/>
            </p14:nvContentPartPr>
            <p14:xfrm>
              <a:off x="7081339" y="2915288"/>
              <a:ext cx="1247400" cy="11667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64CD7D2-0308-4553-892B-C2D0691D0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5329" y="2879277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9420595-3480-467C-A859-80404C327EF4}"/>
                  </a:ext>
                </a:extLst>
              </p14:cNvPr>
              <p14:cNvContentPartPr/>
              <p14:nvPr/>
            </p14:nvContentPartPr>
            <p14:xfrm>
              <a:off x="5538832" y="1480330"/>
              <a:ext cx="1247400" cy="11667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9420595-3480-467C-A859-80404C327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2822" y="1444319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4EA0FC-03EF-4A80-8B0B-63BA78582A60}"/>
                  </a:ext>
                </a:extLst>
              </p14:cNvPr>
              <p14:cNvContentPartPr/>
              <p14:nvPr/>
            </p14:nvContentPartPr>
            <p14:xfrm>
              <a:off x="3179316" y="683262"/>
              <a:ext cx="1247400" cy="11667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4EA0FC-03EF-4A80-8B0B-63BA78582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3306" y="647251"/>
                <a:ext cx="1319061" cy="1238422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1A514C74-FF2D-4AF0-94F6-70AD72612BBB}"/>
              </a:ext>
            </a:extLst>
          </p:cNvPr>
          <p:cNvGrpSpPr/>
          <p:nvPr/>
        </p:nvGrpSpPr>
        <p:grpSpPr>
          <a:xfrm>
            <a:off x="276179" y="2903277"/>
            <a:ext cx="677520" cy="360720"/>
            <a:chOff x="276179" y="2903277"/>
            <a:chExt cx="67752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19147029-EB55-4833-A2E2-FD1B7B8C98ED}"/>
                    </a:ext>
                  </a:extLst>
                </p14:cNvPr>
                <p14:cNvContentPartPr/>
                <p14:nvPr/>
              </p14:nvContentPartPr>
              <p14:xfrm>
                <a:off x="276179" y="3086877"/>
                <a:ext cx="655560" cy="417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19147029-EB55-4833-A2E2-FD1B7B8C98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7539" y="3078237"/>
                  <a:ext cx="673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0B6AC42-7E92-4974-B531-D29CF3638812}"/>
                    </a:ext>
                  </a:extLst>
                </p14:cNvPr>
                <p14:cNvContentPartPr/>
                <p14:nvPr/>
              </p14:nvContentPartPr>
              <p14:xfrm>
                <a:off x="787379" y="2903277"/>
                <a:ext cx="166320" cy="3607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0B6AC42-7E92-4974-B531-D29CF36388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8379" y="2894637"/>
                  <a:ext cx="18396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28DC10-08FA-47FD-946F-D501BD30CAA8}"/>
              </a:ext>
            </a:extLst>
          </p:cNvPr>
          <p:cNvGrpSpPr/>
          <p:nvPr/>
        </p:nvGrpSpPr>
        <p:grpSpPr>
          <a:xfrm>
            <a:off x="2101379" y="862437"/>
            <a:ext cx="3289320" cy="4029120"/>
            <a:chOff x="2101379" y="862437"/>
            <a:chExt cx="3289320" cy="40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2954F53-0BB7-4985-8399-6BC3298C827B}"/>
                    </a:ext>
                  </a:extLst>
                </p14:cNvPr>
                <p14:cNvContentPartPr/>
                <p14:nvPr/>
              </p14:nvContentPartPr>
              <p14:xfrm>
                <a:off x="2382179" y="1722837"/>
                <a:ext cx="600120" cy="762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2954F53-0BB7-4985-8399-6BC3298C827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73179" y="1714197"/>
                  <a:ext cx="61776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0D74609-EF7A-4DF2-8C69-BD1984AEB3D3}"/>
                    </a:ext>
                  </a:extLst>
                </p14:cNvPr>
                <p14:cNvContentPartPr/>
                <p14:nvPr/>
              </p14:nvContentPartPr>
              <p14:xfrm>
                <a:off x="2813819" y="1655877"/>
                <a:ext cx="239400" cy="2674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0D74609-EF7A-4DF2-8C69-BD1984AEB3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05179" y="1647237"/>
                  <a:ext cx="257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0979F2B-B667-473F-BEE7-23522581802B}"/>
                    </a:ext>
                  </a:extLst>
                </p14:cNvPr>
                <p14:cNvContentPartPr/>
                <p14:nvPr/>
              </p14:nvContentPartPr>
              <p14:xfrm>
                <a:off x="2101379" y="1872597"/>
                <a:ext cx="364680" cy="34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0979F2B-B667-473F-BEE7-2352258180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92739" y="1863597"/>
                  <a:ext cx="382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19360CE-B278-4FA3-A2F4-D846360BFBEE}"/>
                    </a:ext>
                  </a:extLst>
                </p14:cNvPr>
                <p14:cNvContentPartPr/>
                <p14:nvPr/>
              </p14:nvContentPartPr>
              <p14:xfrm>
                <a:off x="4606619" y="1309917"/>
                <a:ext cx="728280" cy="359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19360CE-B278-4FA3-A2F4-D846360BFB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97619" y="1300917"/>
                  <a:ext cx="7459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BDB067F-DAF9-46B4-B2CB-03FC095F1C33}"/>
                    </a:ext>
                  </a:extLst>
                </p14:cNvPr>
                <p14:cNvContentPartPr/>
                <p14:nvPr/>
              </p14:nvContentPartPr>
              <p14:xfrm>
                <a:off x="5184059" y="1480917"/>
                <a:ext cx="206640" cy="276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BDB067F-DAF9-46B4-B2CB-03FC095F1C3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75059" y="1471917"/>
                  <a:ext cx="224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32027C0-4FE1-4628-B003-D5A38B9B6899}"/>
                    </a:ext>
                  </a:extLst>
                </p14:cNvPr>
                <p14:cNvContentPartPr/>
                <p14:nvPr/>
              </p14:nvContentPartPr>
              <p14:xfrm>
                <a:off x="4947899" y="862437"/>
                <a:ext cx="259920" cy="309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32027C0-4FE1-4628-B003-D5A38B9B68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39259" y="853797"/>
                  <a:ext cx="2775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AF74610-1FB3-452C-ABD9-9A439987CDE4}"/>
                    </a:ext>
                  </a:extLst>
                </p14:cNvPr>
                <p14:cNvContentPartPr/>
                <p14:nvPr/>
              </p14:nvContentPartPr>
              <p14:xfrm>
                <a:off x="2630579" y="2339517"/>
                <a:ext cx="2610720" cy="812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AF74610-1FB3-452C-ABD9-9A439987CD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21579" y="2330517"/>
                  <a:ext cx="262836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E8062BE-F3A1-48B0-8856-B5EA13862B91}"/>
                    </a:ext>
                  </a:extLst>
                </p14:cNvPr>
                <p14:cNvContentPartPr/>
                <p14:nvPr/>
              </p14:nvContentPartPr>
              <p14:xfrm>
                <a:off x="5067059" y="2215677"/>
                <a:ext cx="234000" cy="301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E8062BE-F3A1-48B0-8856-B5EA13862B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58059" y="2206677"/>
                  <a:ext cx="251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F39DCD2-AFD0-4199-B300-DC3B0454B554}"/>
                    </a:ext>
                  </a:extLst>
                </p14:cNvPr>
                <p14:cNvContentPartPr/>
                <p14:nvPr/>
              </p14:nvContentPartPr>
              <p14:xfrm>
                <a:off x="3211619" y="2484237"/>
                <a:ext cx="180360" cy="402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F39DCD2-AFD0-4199-B300-DC3B0454B5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02979" y="2475597"/>
                  <a:ext cx="1980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D0215EB-F168-4985-B153-4825711F5088}"/>
                    </a:ext>
                  </a:extLst>
                </p14:cNvPr>
                <p14:cNvContentPartPr/>
                <p14:nvPr/>
              </p14:nvContentPartPr>
              <p14:xfrm>
                <a:off x="4218899" y="1869717"/>
                <a:ext cx="601560" cy="17100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D0215EB-F168-4985-B153-4825711F50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09899" y="1860717"/>
                  <a:ext cx="619200" cy="17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46BEEF9-0A3E-464E-8253-A3B7ACF632A8}"/>
                    </a:ext>
                  </a:extLst>
                </p14:cNvPr>
                <p14:cNvContentPartPr/>
                <p14:nvPr/>
              </p14:nvContentPartPr>
              <p14:xfrm>
                <a:off x="4815419" y="3386037"/>
                <a:ext cx="116640" cy="277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46BEEF9-0A3E-464E-8253-A3B7ACF632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06419" y="3377397"/>
                  <a:ext cx="134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32B4DC2-B1F3-4C79-8A19-110157C91631}"/>
                    </a:ext>
                  </a:extLst>
                </p14:cNvPr>
                <p14:cNvContentPartPr/>
                <p14:nvPr/>
              </p14:nvContentPartPr>
              <p14:xfrm>
                <a:off x="4673219" y="3446157"/>
                <a:ext cx="242640" cy="171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32B4DC2-B1F3-4C79-8A19-110157C916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64579" y="3437157"/>
                  <a:ext cx="260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488B622-9A30-483E-B94A-E6AA3DCB494E}"/>
                    </a:ext>
                  </a:extLst>
                </p14:cNvPr>
                <p14:cNvContentPartPr/>
                <p14:nvPr/>
              </p14:nvContentPartPr>
              <p14:xfrm>
                <a:off x="2225579" y="3713637"/>
                <a:ext cx="1869120" cy="10072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488B622-9A30-483E-B94A-E6AA3DCB49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16579" y="3704637"/>
                  <a:ext cx="188676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4E6ECC4-40B0-4471-888E-BA6AB2DE1098}"/>
                    </a:ext>
                  </a:extLst>
                </p14:cNvPr>
                <p14:cNvContentPartPr/>
                <p14:nvPr/>
              </p14:nvContentPartPr>
              <p14:xfrm>
                <a:off x="3877259" y="4549197"/>
                <a:ext cx="189360" cy="342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4E6ECC4-40B0-4471-888E-BA6AB2DE109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68259" y="4540557"/>
                  <a:ext cx="207000" cy="36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0FE5E58C-3A7C-41DC-B301-1B32067E5872}"/>
                  </a:ext>
                </a:extLst>
              </p14:cNvPr>
              <p14:cNvContentPartPr/>
              <p14:nvPr/>
            </p14:nvContentPartPr>
            <p14:xfrm>
              <a:off x="4649099" y="5130237"/>
              <a:ext cx="843840" cy="7398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0FE5E58C-3A7C-41DC-B301-1B32067E587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40099" y="5121237"/>
                <a:ext cx="861480" cy="75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339D15-E168-4DF7-A7C9-AC50FDC5718A}"/>
              </a:ext>
            </a:extLst>
          </p:cNvPr>
          <p:cNvGrpSpPr/>
          <p:nvPr/>
        </p:nvGrpSpPr>
        <p:grpSpPr>
          <a:xfrm>
            <a:off x="5906939" y="4103157"/>
            <a:ext cx="1163520" cy="576000"/>
            <a:chOff x="5906939" y="4103157"/>
            <a:chExt cx="1163520" cy="57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4C14065-30A2-4945-8D64-B41F0B7D986A}"/>
                    </a:ext>
                  </a:extLst>
                </p14:cNvPr>
                <p14:cNvContentPartPr/>
                <p14:nvPr/>
              </p14:nvContentPartPr>
              <p14:xfrm>
                <a:off x="5906939" y="4181997"/>
                <a:ext cx="1083960" cy="497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4C14065-30A2-4945-8D64-B41F0B7D98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98299" y="4172997"/>
                  <a:ext cx="11016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CC46E08-0B55-431A-AA3D-61D1CC1EAEE3}"/>
                    </a:ext>
                  </a:extLst>
                </p14:cNvPr>
                <p14:cNvContentPartPr/>
                <p14:nvPr/>
              </p14:nvContentPartPr>
              <p14:xfrm>
                <a:off x="6778859" y="4103157"/>
                <a:ext cx="291600" cy="3538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CC46E08-0B55-431A-AA3D-61D1CC1EAEE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9859" y="4094517"/>
                  <a:ext cx="30924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5736711-71E9-4948-B592-B65E74E49BB2}"/>
              </a:ext>
            </a:extLst>
          </p:cNvPr>
          <p:cNvGrpSpPr/>
          <p:nvPr/>
        </p:nvGrpSpPr>
        <p:grpSpPr>
          <a:xfrm>
            <a:off x="6935459" y="2001837"/>
            <a:ext cx="576000" cy="609480"/>
            <a:chOff x="6935459" y="2001837"/>
            <a:chExt cx="576000" cy="6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19DF980-52E0-4A32-9660-634FB43A916E}"/>
                    </a:ext>
                  </a:extLst>
                </p14:cNvPr>
                <p14:cNvContentPartPr/>
                <p14:nvPr/>
              </p14:nvContentPartPr>
              <p14:xfrm>
                <a:off x="6935459" y="2001837"/>
                <a:ext cx="489240" cy="5130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19DF980-52E0-4A32-9660-634FB43A91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26459" y="1993197"/>
                  <a:ext cx="5068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484A5F0-F716-48DC-9AEE-BD07758C79A3}"/>
                    </a:ext>
                  </a:extLst>
                </p14:cNvPr>
                <p14:cNvContentPartPr/>
                <p14:nvPr/>
              </p14:nvContentPartPr>
              <p14:xfrm>
                <a:off x="7402019" y="2313237"/>
                <a:ext cx="109440" cy="2980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484A5F0-F716-48DC-9AEE-BD07758C79A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93379" y="2304237"/>
                  <a:ext cx="12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91E6911-EDF2-4CFF-94C6-68CD33DC2A73}"/>
                    </a:ext>
                  </a:extLst>
                </p14:cNvPr>
                <p14:cNvContentPartPr/>
                <p14:nvPr/>
              </p14:nvContentPartPr>
              <p14:xfrm>
                <a:off x="7182059" y="2400717"/>
                <a:ext cx="269280" cy="842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91E6911-EDF2-4CFF-94C6-68CD33DC2A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73419" y="2391717"/>
                  <a:ext cx="28692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4D2FD21-F532-47F7-81C1-F037E89F8C42}"/>
              </a:ext>
            </a:extLst>
          </p:cNvPr>
          <p:cNvGrpSpPr/>
          <p:nvPr/>
        </p:nvGrpSpPr>
        <p:grpSpPr>
          <a:xfrm>
            <a:off x="8487419" y="3259317"/>
            <a:ext cx="1264680" cy="261000"/>
            <a:chOff x="8487419" y="3259317"/>
            <a:chExt cx="12646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19426AA-A049-47BF-8D3D-7F8793BA30E3}"/>
                    </a:ext>
                  </a:extLst>
                </p14:cNvPr>
                <p14:cNvContentPartPr/>
                <p14:nvPr/>
              </p14:nvContentPartPr>
              <p14:xfrm>
                <a:off x="8487419" y="3363357"/>
                <a:ext cx="1264680" cy="608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19426AA-A049-47BF-8D3D-7F8793BA30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78779" y="3354357"/>
                  <a:ext cx="1282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8D79F8B-698A-4637-B86A-7B3D5B128457}"/>
                    </a:ext>
                  </a:extLst>
                </p14:cNvPr>
                <p14:cNvContentPartPr/>
                <p14:nvPr/>
              </p14:nvContentPartPr>
              <p14:xfrm>
                <a:off x="9585419" y="3259317"/>
                <a:ext cx="164160" cy="2610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8D79F8B-698A-4637-B86A-7B3D5B12845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76779" y="3250317"/>
                  <a:ext cx="18180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1E04D230-15B4-4D81-85A3-2DF607E5F16F}"/>
                  </a:ext>
                </a:extLst>
              </p14:cNvPr>
              <p14:cNvContentPartPr/>
              <p14:nvPr/>
            </p14:nvContentPartPr>
            <p14:xfrm>
              <a:off x="10090859" y="4187757"/>
              <a:ext cx="991080" cy="6566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1E04D230-15B4-4D81-85A3-2DF607E5F16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081859" y="4178757"/>
                <a:ext cx="10087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7FFFA78-78D4-435E-92FE-8E371B7CF21B}"/>
                  </a:ext>
                </a:extLst>
              </p14:cNvPr>
              <p14:cNvContentPartPr/>
              <p14:nvPr/>
            </p14:nvContentPartPr>
            <p14:xfrm>
              <a:off x="1705739" y="3053397"/>
              <a:ext cx="227520" cy="2876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7FFFA78-78D4-435E-92FE-8E371B7CF21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96739" y="3044397"/>
                <a:ext cx="245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AA91990D-42C7-4322-9DFD-82CA59ABB867}"/>
                  </a:ext>
                </a:extLst>
              </p14:cNvPr>
              <p14:cNvContentPartPr/>
              <p14:nvPr/>
            </p14:nvContentPartPr>
            <p14:xfrm>
              <a:off x="3673139" y="1016517"/>
              <a:ext cx="25560" cy="3981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AA91990D-42C7-4322-9DFD-82CA59ABB86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64139" y="1007877"/>
                <a:ext cx="432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1CD97E1B-051D-45B1-92C1-1E0B58BF6A44}"/>
                  </a:ext>
                </a:extLst>
              </p14:cNvPr>
              <p14:cNvContentPartPr/>
              <p14:nvPr/>
            </p14:nvContentPartPr>
            <p14:xfrm>
              <a:off x="6027179" y="1809957"/>
              <a:ext cx="391680" cy="23904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1CD97E1B-051D-45B1-92C1-1E0B58BF6A4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018539" y="1800957"/>
                <a:ext cx="409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BA2D64FE-3A32-44DD-8965-690A02AAD03C}"/>
                  </a:ext>
                </a:extLst>
              </p14:cNvPr>
              <p14:cNvContentPartPr/>
              <p14:nvPr/>
            </p14:nvContentPartPr>
            <p14:xfrm>
              <a:off x="4732979" y="4277037"/>
              <a:ext cx="253800" cy="3481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BA2D64FE-3A32-44DD-8965-690A02AAD03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24339" y="4268037"/>
                <a:ext cx="2714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91FC37EB-DF33-466D-91EF-6AED5B0E5632}"/>
              </a:ext>
            </a:extLst>
          </p:cNvPr>
          <p:cNvGrpSpPr/>
          <p:nvPr/>
        </p:nvGrpSpPr>
        <p:grpSpPr>
          <a:xfrm>
            <a:off x="7585259" y="3219357"/>
            <a:ext cx="321840" cy="332280"/>
            <a:chOff x="7585259" y="3219357"/>
            <a:chExt cx="32184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42DA77A-FBBB-4503-A86F-12F5AFD9DA96}"/>
                    </a:ext>
                  </a:extLst>
                </p14:cNvPr>
                <p14:cNvContentPartPr/>
                <p14:nvPr/>
              </p14:nvContentPartPr>
              <p14:xfrm>
                <a:off x="7585259" y="3232317"/>
                <a:ext cx="321840" cy="2170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42DA77A-FBBB-4503-A86F-12F5AFD9DA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76619" y="3223317"/>
                  <a:ext cx="339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3B18FAF-95F8-45BA-A119-A7EB78C32415}"/>
                    </a:ext>
                  </a:extLst>
                </p14:cNvPr>
                <p14:cNvContentPartPr/>
                <p14:nvPr/>
              </p14:nvContentPartPr>
              <p14:xfrm>
                <a:off x="7693259" y="3219357"/>
                <a:ext cx="22680" cy="332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3B18FAF-95F8-45BA-A119-A7EB78C324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84259" y="3210717"/>
                  <a:ext cx="40320" cy="3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AC72A82-C774-4A25-AE90-10F64037C03B}"/>
              </a:ext>
            </a:extLst>
          </p:cNvPr>
          <p:cNvGrpSpPr/>
          <p:nvPr/>
        </p:nvGrpSpPr>
        <p:grpSpPr>
          <a:xfrm>
            <a:off x="10590179" y="3276237"/>
            <a:ext cx="245160" cy="258480"/>
            <a:chOff x="10590179" y="3276237"/>
            <a:chExt cx="2451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D346F13-CF0C-45B8-A434-2ECB2319CDE0}"/>
                    </a:ext>
                  </a:extLst>
                </p14:cNvPr>
                <p14:cNvContentPartPr/>
                <p14:nvPr/>
              </p14:nvContentPartPr>
              <p14:xfrm>
                <a:off x="10590179" y="3276237"/>
                <a:ext cx="245160" cy="172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D346F13-CF0C-45B8-A434-2ECB2319CDE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81179" y="3267597"/>
                  <a:ext cx="262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BC21B88-6B91-4B55-9B39-F083C97A0455}"/>
                    </a:ext>
                  </a:extLst>
                </p14:cNvPr>
                <p14:cNvContentPartPr/>
                <p14:nvPr/>
              </p14:nvContentPartPr>
              <p14:xfrm>
                <a:off x="10594859" y="3294957"/>
                <a:ext cx="204120" cy="2397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BC21B88-6B91-4B55-9B39-F083C97A04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86219" y="3285957"/>
                  <a:ext cx="22176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85E31F4-31C9-4DE1-9445-9D123326C0CF}"/>
              </a:ext>
            </a:extLst>
          </p:cNvPr>
          <p:cNvGrpSpPr/>
          <p:nvPr/>
        </p:nvGrpSpPr>
        <p:grpSpPr>
          <a:xfrm>
            <a:off x="4893459" y="3018657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65ED7759-3B49-4EDC-905E-C379D14FD521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65ED7759-3B49-4EDC-905E-C379D14FD52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CCE5185-9474-44BD-814C-BAE5A56B1301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CCE5185-9474-44BD-814C-BAE5A56B13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158DAB5-00D5-454C-8DF5-CC940615B571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158DAB5-00D5-454C-8DF5-CC940615B57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DD4BB5B3-21F0-418C-9358-8295CCC6EC57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DD4BB5B3-21F0-418C-9358-8295CCC6EC5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440469B-F80B-438D-B028-BD6543B09513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440469B-F80B-438D-B028-BD6543B0951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F649CD1-0686-4DA9-8970-D596800B5C4D}"/>
              </a:ext>
            </a:extLst>
          </p:cNvPr>
          <p:cNvGrpSpPr/>
          <p:nvPr/>
        </p:nvGrpSpPr>
        <p:grpSpPr>
          <a:xfrm>
            <a:off x="1859099" y="4568997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5ED953-71D4-469C-8FFD-631F53722A6A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5ED953-71D4-469C-8FFD-631F53722A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A39B0FC-57F3-4999-9504-C50005AFF051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A39B0FC-57F3-4999-9504-C50005AFF05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5EAD2AF6-93E5-43B7-B07E-FCE22FDA53D1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5EAD2AF6-93E5-43B7-B07E-FCE22FDA53D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82BEE46-0CD2-45F8-90F0-40B94EEBD53B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82BEE46-0CD2-45F8-90F0-40B94EEBD53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02554E2-3DA6-4A11-A873-8641D1F28CED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02554E2-3DA6-4A11-A873-8641D1F28CE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E868360-644C-461F-8AE3-734723680132}"/>
              </a:ext>
            </a:extLst>
          </p:cNvPr>
          <p:cNvGrpSpPr/>
          <p:nvPr/>
        </p:nvGrpSpPr>
        <p:grpSpPr>
          <a:xfrm>
            <a:off x="4416539" y="6027626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5ABC58FC-0CA5-42B8-95A2-F555F5DAF7E0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5ABC58FC-0CA5-42B8-95A2-F555F5DAF7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89796C62-EC95-4870-9E9E-EEC60BEE983A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89796C62-EC95-4870-9E9E-EEC60BEE98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6DC6E0C-101A-4869-A6F0-8DB862ADB7C6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6DC6E0C-101A-4869-A6F0-8DB862ADB7C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5022795-02F4-43D9-A36A-5837EF065373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5022795-02F4-43D9-A36A-5837EF0653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B3C6BEE3-2665-4448-954D-D3F55C2C602E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B3C6BEE3-2665-4448-954D-D3F55C2C60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07F9A27-A219-463A-9DD7-0CAE834988AC}"/>
              </a:ext>
            </a:extLst>
          </p:cNvPr>
          <p:cNvGrpSpPr/>
          <p:nvPr/>
        </p:nvGrpSpPr>
        <p:grpSpPr>
          <a:xfrm>
            <a:off x="10431419" y="4977277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7A49EC20-7EBC-488F-8E0A-08318183C717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7A49EC20-7EBC-488F-8E0A-08318183C71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FCB2423-68FD-4921-8603-4DE4C939E719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FCB2423-68FD-4921-8603-4DE4C939E7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4DCAD2C9-D43F-470D-8BBC-30A26778EA7E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4DCAD2C9-D43F-470D-8BBC-30A26778EA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E229372-E40D-4AC5-B4E0-6323FE944DCC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E229372-E40D-4AC5-B4E0-6323FE944DC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479A943F-0C16-4E3D-A0B3-774C77F634C8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479A943F-0C16-4E3D-A0B3-774C77F634C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F110A95C-EE2D-451D-A14B-0B17E874F543}"/>
                  </a:ext>
                </a:extLst>
              </p14:cNvPr>
              <p14:cNvContentPartPr/>
              <p14:nvPr/>
            </p14:nvContentPartPr>
            <p14:xfrm>
              <a:off x="7196459" y="1789437"/>
              <a:ext cx="60840" cy="9108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F110A95C-EE2D-451D-A14B-0B17E874F54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87459" y="1780797"/>
                <a:ext cx="78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1B807B7A-DC57-4DE7-9F2B-134A45CA344F}"/>
                  </a:ext>
                </a:extLst>
              </p14:cNvPr>
              <p14:cNvContentPartPr/>
              <p14:nvPr/>
            </p14:nvContentPartPr>
            <p14:xfrm>
              <a:off x="6590219" y="4731717"/>
              <a:ext cx="73440" cy="9360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1B807B7A-DC57-4DE7-9F2B-134A45CA344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81219" y="4722717"/>
                <a:ext cx="9108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E2BB6E-E43C-46EF-A2C2-106994058176}"/>
              </a:ext>
            </a:extLst>
          </p:cNvPr>
          <p:cNvGrpSpPr/>
          <p:nvPr/>
        </p:nvGrpSpPr>
        <p:grpSpPr>
          <a:xfrm>
            <a:off x="8448539" y="2329257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2863389C-3142-4827-A72A-ADA4AC2541E6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2863389C-3142-4827-A72A-ADA4AC2541E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A13F66D-3A62-41ED-AE99-F8A7A457F48D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A13F66D-3A62-41ED-AE99-F8A7A457F4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218C1055-7E43-4643-8DAD-FA34E2033909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218C1055-7E43-4643-8DAD-FA34E20339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712D64DC-A310-4387-A7F4-16D21704F27A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712D64DC-A310-4387-A7F4-16D21704F27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3AD5571-9132-41C3-82F6-20B49BB4C625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D3AD5571-9132-41C3-82F6-20B49BB4C62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9C264DE4-B901-4F39-9ADA-835036C53513}"/>
                  </a:ext>
                </a:extLst>
              </p14:cNvPr>
              <p14:cNvContentPartPr/>
              <p14:nvPr/>
            </p14:nvContentPartPr>
            <p14:xfrm>
              <a:off x="9069539" y="2808957"/>
              <a:ext cx="210600" cy="36108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9C264DE4-B901-4F39-9ADA-835036C5351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060899" y="2799957"/>
                <a:ext cx="2282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C03DC8ED-8626-467E-AF1D-F606A34918F1}"/>
                  </a:ext>
                </a:extLst>
              </p14:cNvPr>
              <p14:cNvContentPartPr/>
              <p14:nvPr/>
            </p14:nvContentPartPr>
            <p14:xfrm>
              <a:off x="5020979" y="6433077"/>
              <a:ext cx="172440" cy="32364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C03DC8ED-8626-467E-AF1D-F606A34918F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12339" y="6424077"/>
                <a:ext cx="19008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11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14:cNvPr>
              <p14:cNvContentPartPr/>
              <p14:nvPr/>
            </p14:nvContentPartPr>
            <p14:xfrm>
              <a:off x="3515464" y="4276693"/>
              <a:ext cx="1247400" cy="11667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E560D4-D757-4077-BC03-3F058EFB5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454" y="4240682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14:cNvPr>
              <p14:cNvContentPartPr/>
              <p14:nvPr/>
            </p14:nvContentPartPr>
            <p14:xfrm>
              <a:off x="7928487" y="4276693"/>
              <a:ext cx="1247400" cy="1166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A507BC6-472E-4EE3-B81A-865A67AA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2477" y="4240682"/>
                <a:ext cx="1319061" cy="123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14:cNvPr>
              <p14:cNvContentPartPr/>
              <p14:nvPr/>
            </p14:nvContentPartPr>
            <p14:xfrm>
              <a:off x="8156943" y="4490380"/>
              <a:ext cx="790487" cy="73938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ED717E1-D5F5-4E14-9DCB-F3DAE70D3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0946" y="4454383"/>
                <a:ext cx="862120" cy="81102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9E8B09E8-9FBE-43E4-A3E5-B36EC0D56966}"/>
              </a:ext>
            </a:extLst>
          </p:cNvPr>
          <p:cNvGrpSpPr/>
          <p:nvPr/>
        </p:nvGrpSpPr>
        <p:grpSpPr>
          <a:xfrm>
            <a:off x="2111607" y="4602022"/>
            <a:ext cx="986040" cy="372960"/>
            <a:chOff x="899897" y="3170949"/>
            <a:chExt cx="98604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88B3F86-E550-430A-9B7F-F489222B8C13}"/>
                    </a:ext>
                  </a:extLst>
                </p14:cNvPr>
                <p14:cNvContentPartPr/>
                <p14:nvPr/>
              </p14:nvContentPartPr>
              <p14:xfrm>
                <a:off x="899897" y="3361749"/>
                <a:ext cx="945000" cy="262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88B3F86-E550-430A-9B7F-F489222B8C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0897" y="3352749"/>
                  <a:ext cx="962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F6B2569-07D7-45B2-96B6-7B5887522B00}"/>
                    </a:ext>
                  </a:extLst>
                </p14:cNvPr>
                <p14:cNvContentPartPr/>
                <p14:nvPr/>
              </p14:nvContentPartPr>
              <p14:xfrm>
                <a:off x="1688297" y="3170949"/>
                <a:ext cx="197640" cy="3729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F6B2569-07D7-45B2-96B6-7B5887522B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9657" y="3162309"/>
                  <a:ext cx="21528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06C45C-F410-43E2-9CB3-2E0C95E45F27}"/>
              </a:ext>
            </a:extLst>
          </p:cNvPr>
          <p:cNvGrpSpPr/>
          <p:nvPr/>
        </p:nvGrpSpPr>
        <p:grpSpPr>
          <a:xfrm>
            <a:off x="7911684" y="3004273"/>
            <a:ext cx="1293120" cy="974160"/>
            <a:chOff x="5629577" y="1585509"/>
            <a:chExt cx="1293120" cy="9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0131FB7-DE3A-4917-8C02-7327B71BB027}"/>
                    </a:ext>
                  </a:extLst>
                </p14:cNvPr>
                <p14:cNvContentPartPr/>
                <p14:nvPr/>
              </p14:nvContentPartPr>
              <p14:xfrm>
                <a:off x="5732537" y="1585509"/>
                <a:ext cx="1190160" cy="960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0131FB7-DE3A-4917-8C02-7327B71BB0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23897" y="1576869"/>
                  <a:ext cx="1207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9D95CED-A255-45D4-9879-CC738A7C154C}"/>
                    </a:ext>
                  </a:extLst>
                </p14:cNvPr>
                <p14:cNvContentPartPr/>
                <p14:nvPr/>
              </p14:nvContentPartPr>
              <p14:xfrm>
                <a:off x="5629577" y="2314869"/>
                <a:ext cx="446040" cy="244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9D95CED-A255-45D4-9879-CC738A7C15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20577" y="2305869"/>
                  <a:ext cx="46368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025A342-13D6-4945-BCCF-587DAA5A98C8}"/>
                  </a:ext>
                </a:extLst>
              </p14:cNvPr>
              <p14:cNvContentPartPr/>
              <p14:nvPr/>
            </p14:nvContentPartPr>
            <p14:xfrm>
              <a:off x="8562924" y="4658535"/>
              <a:ext cx="19440" cy="387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025A342-13D6-4945-BCCF-587DAA5A98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53924" y="4649535"/>
                <a:ext cx="37080" cy="40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E4825E-D3B3-4A80-8D89-8BE18520632B}"/>
              </a:ext>
            </a:extLst>
          </p:cNvPr>
          <p:cNvGrpSpPr/>
          <p:nvPr/>
        </p:nvGrpSpPr>
        <p:grpSpPr>
          <a:xfrm>
            <a:off x="7911684" y="913425"/>
            <a:ext cx="1290960" cy="414000"/>
            <a:chOff x="5745497" y="5680509"/>
            <a:chExt cx="129096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BE5CEB-BD24-47E2-866D-A3FEA5865317}"/>
                    </a:ext>
                  </a:extLst>
                </p14:cNvPr>
                <p14:cNvContentPartPr/>
                <p14:nvPr/>
              </p14:nvContentPartPr>
              <p14:xfrm>
                <a:off x="5745497" y="5688069"/>
                <a:ext cx="38520" cy="406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BE5CEB-BD24-47E2-866D-A3FEA58653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36497" y="5679069"/>
                  <a:ext cx="56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5481C9D-5F9C-4DF0-8EB3-B55BCDD8513B}"/>
                    </a:ext>
                  </a:extLst>
                </p14:cNvPr>
                <p14:cNvContentPartPr/>
                <p14:nvPr/>
              </p14:nvContentPartPr>
              <p14:xfrm>
                <a:off x="5826137" y="5844309"/>
                <a:ext cx="210600" cy="194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5481C9D-5F9C-4DF0-8EB3-B55BCDD851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17497" y="5835669"/>
                  <a:ext cx="228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D371535-3490-480D-BE79-23D09BED8167}"/>
                    </a:ext>
                  </a:extLst>
                </p14:cNvPr>
                <p14:cNvContentPartPr/>
                <p14:nvPr/>
              </p14:nvContentPartPr>
              <p14:xfrm>
                <a:off x="6022697" y="5854749"/>
                <a:ext cx="225720" cy="154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D371535-3490-480D-BE79-23D09BED81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14057" y="5845749"/>
                  <a:ext cx="243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28A8120-A91C-467A-BC18-7D5DFCB23F37}"/>
                    </a:ext>
                  </a:extLst>
                </p14:cNvPr>
                <p14:cNvContentPartPr/>
                <p14:nvPr/>
              </p14:nvContentPartPr>
              <p14:xfrm>
                <a:off x="6123137" y="5720109"/>
                <a:ext cx="129600" cy="282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28A8120-A91C-467A-BC18-7D5DFCB23F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14137" y="5711469"/>
                  <a:ext cx="147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5EF22C1-CEA7-4801-A6F8-9D064051EAD9}"/>
                    </a:ext>
                  </a:extLst>
                </p14:cNvPr>
                <p14:cNvContentPartPr/>
                <p14:nvPr/>
              </p14:nvContentPartPr>
              <p14:xfrm>
                <a:off x="6228977" y="5830269"/>
                <a:ext cx="219240" cy="25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5EF22C1-CEA7-4801-A6F8-9D064051EA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20337" y="5821629"/>
                  <a:ext cx="236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C4FBC12-0114-4946-A148-A137D35812F2}"/>
                    </a:ext>
                  </a:extLst>
                </p14:cNvPr>
                <p14:cNvContentPartPr/>
                <p14:nvPr/>
              </p14:nvContentPartPr>
              <p14:xfrm>
                <a:off x="6318257" y="5680509"/>
                <a:ext cx="129960" cy="301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C4FBC12-0114-4946-A148-A137D35812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9257" y="5671869"/>
                  <a:ext cx="147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048B562-86AF-4A88-9A8B-37DD3CEE1EEE}"/>
                    </a:ext>
                  </a:extLst>
                </p14:cNvPr>
                <p14:cNvContentPartPr/>
                <p14:nvPr/>
              </p14:nvContentPartPr>
              <p14:xfrm>
                <a:off x="6516617" y="5786709"/>
                <a:ext cx="213480" cy="201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048B562-86AF-4A88-9A8B-37DD3CEE1E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07617" y="5778069"/>
                  <a:ext cx="231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6EFBACC-1AA9-4CE0-AD7F-4FDAA875ACC1}"/>
                    </a:ext>
                  </a:extLst>
                </p14:cNvPr>
                <p14:cNvContentPartPr/>
                <p14:nvPr/>
              </p14:nvContentPartPr>
              <p14:xfrm>
                <a:off x="6733697" y="5756109"/>
                <a:ext cx="302760" cy="209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6EFBACC-1AA9-4CE0-AD7F-4FDAA875AC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25057" y="5747109"/>
                  <a:ext cx="3204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ED3F96-E203-4F18-A6A2-9E24753D6823}"/>
              </a:ext>
            </a:extLst>
          </p:cNvPr>
          <p:cNvGrpSpPr/>
          <p:nvPr/>
        </p:nvGrpSpPr>
        <p:grpSpPr>
          <a:xfrm>
            <a:off x="7845110" y="1946531"/>
            <a:ext cx="1301040" cy="371160"/>
            <a:chOff x="5719217" y="6064269"/>
            <a:chExt cx="13010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9DB7297-04AA-44D7-B4D9-8EE1D2D8666D}"/>
                    </a:ext>
                  </a:extLst>
                </p14:cNvPr>
                <p14:cNvContentPartPr/>
                <p14:nvPr/>
              </p14:nvContentPartPr>
              <p14:xfrm>
                <a:off x="5719217" y="6180909"/>
                <a:ext cx="191160" cy="254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9DB7297-04AA-44D7-B4D9-8EE1D2D866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0577" y="6172269"/>
                  <a:ext cx="20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A6703A7-FED9-428B-B261-AD8D03AB8574}"/>
                    </a:ext>
                  </a:extLst>
                </p14:cNvPr>
                <p14:cNvContentPartPr/>
                <p14:nvPr/>
              </p14:nvContentPartPr>
              <p14:xfrm>
                <a:off x="5984177" y="6086589"/>
                <a:ext cx="597240" cy="3420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A6703A7-FED9-428B-B261-AD8D03AB857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75537" y="6077589"/>
                  <a:ext cx="61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8B65218-4F79-4AE3-8750-E7AE534E0F71}"/>
                    </a:ext>
                  </a:extLst>
                </p14:cNvPr>
                <p14:cNvContentPartPr/>
                <p14:nvPr/>
              </p14:nvContentPartPr>
              <p14:xfrm>
                <a:off x="6601577" y="6211509"/>
                <a:ext cx="203760" cy="199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8B65218-4F79-4AE3-8750-E7AE534E0F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92937" y="6202509"/>
                  <a:ext cx="22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45FCF0C-4EB1-4757-B1DC-31CB90B65152}"/>
                    </a:ext>
                  </a:extLst>
                </p14:cNvPr>
                <p14:cNvContentPartPr/>
                <p14:nvPr/>
              </p14:nvContentPartPr>
              <p14:xfrm>
                <a:off x="6821537" y="6218709"/>
                <a:ext cx="160200" cy="1753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45FCF0C-4EB1-4757-B1DC-31CB90B651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12537" y="621006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42B9E0B-40D1-404E-9945-167370A7A957}"/>
                    </a:ext>
                  </a:extLst>
                </p14:cNvPr>
                <p14:cNvContentPartPr/>
                <p14:nvPr/>
              </p14:nvContentPartPr>
              <p14:xfrm>
                <a:off x="7017017" y="6064269"/>
                <a:ext cx="3240" cy="3618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42B9E0B-40D1-404E-9945-167370A7A9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08017" y="6055269"/>
                  <a:ext cx="2088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DE66F818-887D-443C-BFA7-691AFCFD303B}"/>
                  </a:ext>
                </a:extLst>
              </p14:cNvPr>
              <p14:cNvContentPartPr/>
              <p14:nvPr/>
            </p14:nvContentPartPr>
            <p14:xfrm>
              <a:off x="8373068" y="1423662"/>
              <a:ext cx="224280" cy="4543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DE66F818-887D-443C-BFA7-691AFCFD303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364428" y="1414662"/>
                <a:ext cx="241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0187169-6628-4B2A-B9FA-848E66C1DA71}"/>
                  </a:ext>
                </a:extLst>
              </p14:cNvPr>
              <p14:cNvContentPartPr/>
              <p14:nvPr/>
            </p14:nvContentPartPr>
            <p14:xfrm>
              <a:off x="8278523" y="2699382"/>
              <a:ext cx="352080" cy="158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0187169-6628-4B2A-B9FA-848E66C1DA7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69883" y="2690382"/>
                <a:ext cx="36972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BEE5341B-A65D-44DF-971C-92AFC35C4749}"/>
              </a:ext>
            </a:extLst>
          </p:cNvPr>
          <p:cNvGrpSpPr/>
          <p:nvPr/>
        </p:nvGrpSpPr>
        <p:grpSpPr>
          <a:xfrm>
            <a:off x="5621469" y="5284027"/>
            <a:ext cx="1290960" cy="414000"/>
            <a:chOff x="5745497" y="5680509"/>
            <a:chExt cx="129096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56137C2-B8C1-420F-80D2-6682EE38DBD8}"/>
                    </a:ext>
                  </a:extLst>
                </p14:cNvPr>
                <p14:cNvContentPartPr/>
                <p14:nvPr/>
              </p14:nvContentPartPr>
              <p14:xfrm>
                <a:off x="5745497" y="5688069"/>
                <a:ext cx="38520" cy="4064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56137C2-B8C1-420F-80D2-6682EE38DB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36497" y="5679069"/>
                  <a:ext cx="56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50A1A1C-4A3D-4002-81D5-4DE1F7A21309}"/>
                    </a:ext>
                  </a:extLst>
                </p14:cNvPr>
                <p14:cNvContentPartPr/>
                <p14:nvPr/>
              </p14:nvContentPartPr>
              <p14:xfrm>
                <a:off x="5826137" y="5844309"/>
                <a:ext cx="210600" cy="1947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50A1A1C-4A3D-4002-81D5-4DE1F7A213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17497" y="5835669"/>
                  <a:ext cx="228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B226C69-50E9-436E-A6E4-8582DF2E680A}"/>
                    </a:ext>
                  </a:extLst>
                </p14:cNvPr>
                <p14:cNvContentPartPr/>
                <p14:nvPr/>
              </p14:nvContentPartPr>
              <p14:xfrm>
                <a:off x="6022697" y="5854749"/>
                <a:ext cx="225720" cy="154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B226C69-50E9-436E-A6E4-8582DF2E68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14057" y="5845749"/>
                  <a:ext cx="243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2516F89-C034-4AE6-9C6A-17F9AD7BC3EE}"/>
                    </a:ext>
                  </a:extLst>
                </p14:cNvPr>
                <p14:cNvContentPartPr/>
                <p14:nvPr/>
              </p14:nvContentPartPr>
              <p14:xfrm>
                <a:off x="6123137" y="5720109"/>
                <a:ext cx="129600" cy="2826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2516F89-C034-4AE6-9C6A-17F9AD7BC3E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14137" y="5711469"/>
                  <a:ext cx="147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2CFBA4C-0E5D-4ACB-8477-446E2E6EC1DC}"/>
                    </a:ext>
                  </a:extLst>
                </p14:cNvPr>
                <p14:cNvContentPartPr/>
                <p14:nvPr/>
              </p14:nvContentPartPr>
              <p14:xfrm>
                <a:off x="6228977" y="5830269"/>
                <a:ext cx="219240" cy="252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2CFBA4C-0E5D-4ACB-8477-446E2E6EC1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20337" y="5821629"/>
                  <a:ext cx="236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DBC1B38-A48D-4922-890A-04A7C897B3A1}"/>
                    </a:ext>
                  </a:extLst>
                </p14:cNvPr>
                <p14:cNvContentPartPr/>
                <p14:nvPr/>
              </p14:nvContentPartPr>
              <p14:xfrm>
                <a:off x="6318257" y="5680509"/>
                <a:ext cx="129960" cy="3013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DBC1B38-A48D-4922-890A-04A7C897B3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9257" y="5671869"/>
                  <a:ext cx="147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923B59F-86B4-424D-A026-5D09F5D65D27}"/>
                    </a:ext>
                  </a:extLst>
                </p14:cNvPr>
                <p14:cNvContentPartPr/>
                <p14:nvPr/>
              </p14:nvContentPartPr>
              <p14:xfrm>
                <a:off x="6516617" y="5786709"/>
                <a:ext cx="213480" cy="2016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923B59F-86B4-424D-A026-5D09F5D65D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07617" y="5778069"/>
                  <a:ext cx="231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867E24D-BF9B-4056-B067-FCEF42CFB118}"/>
                    </a:ext>
                  </a:extLst>
                </p14:cNvPr>
                <p14:cNvContentPartPr/>
                <p14:nvPr/>
              </p14:nvContentPartPr>
              <p14:xfrm>
                <a:off x="6733697" y="5756109"/>
                <a:ext cx="302760" cy="2095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867E24D-BF9B-4056-B067-FCEF42CFB1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25057" y="5747109"/>
                  <a:ext cx="32040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A1C434DA-767E-4C45-A2C8-F55195A0A531}"/>
                  </a:ext>
                </a:extLst>
              </p14:cNvPr>
              <p14:cNvContentPartPr/>
              <p14:nvPr/>
            </p14:nvContentPartPr>
            <p14:xfrm>
              <a:off x="6139375" y="6060561"/>
              <a:ext cx="352080" cy="158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A1C434DA-767E-4C45-A2C8-F55195A0A5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30735" y="6051561"/>
                <a:ext cx="36972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1391CD23-1C52-43E4-B3B8-40DDB9F0A40B}"/>
              </a:ext>
            </a:extLst>
          </p:cNvPr>
          <p:cNvGrpSpPr/>
          <p:nvPr/>
        </p:nvGrpSpPr>
        <p:grpSpPr>
          <a:xfrm>
            <a:off x="4098446" y="4657851"/>
            <a:ext cx="3354120" cy="481680"/>
            <a:chOff x="3282017" y="4690509"/>
            <a:chExt cx="335412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75ED6A1-EB49-4D5E-94B9-E13C7A634871}"/>
                    </a:ext>
                  </a:extLst>
                </p14:cNvPr>
                <p14:cNvContentPartPr/>
                <p14:nvPr/>
              </p14:nvContentPartPr>
              <p14:xfrm>
                <a:off x="3282017" y="4690509"/>
                <a:ext cx="267480" cy="3664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75ED6A1-EB49-4D5E-94B9-E13C7A6348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3017" y="4681869"/>
                  <a:ext cx="285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BDDFB49-BB70-468C-9C7B-AC522DD2F803}"/>
                    </a:ext>
                  </a:extLst>
                </p14:cNvPr>
                <p14:cNvContentPartPr/>
                <p14:nvPr/>
              </p14:nvContentPartPr>
              <p14:xfrm>
                <a:off x="4353737" y="4913349"/>
                <a:ext cx="2217240" cy="110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BDDFB49-BB70-468C-9C7B-AC522DD2F8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44737" y="4904709"/>
                  <a:ext cx="2234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41AB776-3965-43C2-876A-316F401126CE}"/>
                    </a:ext>
                  </a:extLst>
                </p14:cNvPr>
                <p14:cNvContentPartPr/>
                <p14:nvPr/>
              </p14:nvContentPartPr>
              <p14:xfrm>
                <a:off x="6379097" y="4831629"/>
                <a:ext cx="257040" cy="340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41AB776-3965-43C2-876A-316F401126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70097" y="4822989"/>
                  <a:ext cx="274680" cy="35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324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성현</dc:creator>
  <cp:lastModifiedBy>장 성현</cp:lastModifiedBy>
  <cp:revision>8</cp:revision>
  <dcterms:created xsi:type="dcterms:W3CDTF">2020-05-09T04:11:17Z</dcterms:created>
  <dcterms:modified xsi:type="dcterms:W3CDTF">2020-05-09T05:53:06Z</dcterms:modified>
</cp:coreProperties>
</file>