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1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3:43.2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49173DD2-21FE-4F38-A2C4-40F7C5D27C44}" emma:medium="tactile" emma:mode="ink">
          <msink:context xmlns:msink="http://schemas.microsoft.com/ink/2010/main" type="inkDrawing" rotatedBoundingBox="9034,3834 22943,9678 17759,22017 3850,16173" shapeName="Other">
            <msink:destinationLink direction="with" ref="{B7ABEDB9-CDB2-4DFD-91E9-DA78E034DAFA}"/>
            <msink:destinationLink direction="with" ref="{6AD2E492-AEEC-4077-89E8-45408A9503CF}"/>
            <msink:destinationLink direction="with" ref="{49AE738D-5CAB-4F10-8313-055915440091}"/>
          </msink:context>
        </emma:interpretation>
      </emma:emma>
    </inkml:annotationXML>
    <inkml:trace contextRef="#ctx0" brushRef="#br0">12630 4917,'0'3,"0"7,0 4,0 4,0 4,0 0,0 2,0 0,0 1,-4-1,-2 0,-2 0,-2-1,-2 1,2-1,-3 4,-3 2,-2-1,1-1,1 3,2 0,4 0,0-2,-4-2,2 3,-2 4,-1 5,-4 4,3 2,4 2,-2 1,0 4,-2 2,0 4,-3 7,-8 9,-1 4,2 1,2 3,2 0,-1-3,5-2,5 2,5 3,4 0,-2-2,0-2,2-3,1-2,1-2,1 4,1 2,0-2,0 0,0 2,0 0,0 0,1-2,-1-5,0-6,4-11,1-10,4-4,0 0,-1-3,2 0,-2 3,4 2,-2-1,2 0,4 2,1 2,-1-3,1 4,-3-2,0-4,-2 0,0 2,4-4,-3 2,5 1,4 2,-3-1,-3 0,-2-4,6-2,-1-4,0-3,1-6,1-3,1-4,-3-1,3-2,-3 0,0 0,1-4,4-2,2-1,6 1,4 0,0 1,2-3,-1-1,0-1,-1 0,-4-1,-2 0,-4 0,-4 3,-8 7,-6 4,-3 4,-4 3,-1 2,-1 1,0 8,-1 7,2 4,-1 3,0 6,1 2,0 3,0 8,0 5,-4 14,0 9,-2 4,2-2,2-10,-4-7,0-8,0-13,-1-8,-1-9,-3-10,1-8,-2-6,-4-6,3-1,-6-2,-3-3,-6 0,-6-3,-5 0,-4-1,-3-1,-1 0,-4 1,-14-4,-4-10,-5-2,-3-6,-4-2,1-8,0 0,-4-7,-4-1,-8-6,-10-3,-4 0,-7 0,-2-5,-7-4,0 0,2-2,5 0,7 8,7 4,6 3,7 8,8 7,6 4,8 4,5 0,5 1,0 0,-4-1,0 4,0 0,-3 4,0 0,-6 3,-2 2,5 5,1 0,5 4,5 0,1 0,-1 4,-4 2,-1 4,-3 3,-2 8,3 1,2 4,2 1,5 0,4 5,3-5,2 6,5 1,2 2,5 4,-5 7,2 2,-1 7,-6 8,6 4,1 5,4 0,3 1,4-2,2 4,1 4,6 6,1 10,0 13,4 5,4 1,2 7,5-3,2-6,0-9,2-16,-1-10,9-6,6 0,5 3,6-2,4-3,4 4,0-8,-2-6,-2-6,-2-12,-2-9,3-6,4-9,12-2,14-4,22-5,20-3,17-3,8 4,6 0,2-1,0 3,-2 1,0-1,-6-3,-6 0,-2-2,6-14,6-16,12-10,10-9,6-2,6-3,-12 6,-10 4,-14 12,-20 9,-22 9,-16 7,-13 3,-8 3,-4 4,-2 3,3-2,6 4,2 3,4 0,4 1,-1-1,1 0,-5 3,-6 2,2 2,-1 6,2 2,4 5,1-4,6-3,-1-2,-3 0,-4-5,-3-6,-4 0,2 0,0 3,0-2,-6 2,-7 1,-6 2,-4 1,-4-2,-5 0,-2 0,-5 2,-4 0,-1 6,0 2,2 4,-2 1,0 6,-4 9,0 8,-3 6,-4 5,-3 6,-2 4,-2 4,2 3,2 4,2 0,2-1,0-2,2-5,0-3,1-3,-1-10,5-9,0-5,4 2,5-2,2 0,1-6,0-9,1-4,-2-2,-4-2,-4-3,0 0,0-2,1 2,0 2,3 2,-2 0,2 3,-1 4,-2 5,-3-2,0 6,2 2,-3 6,-1 2,-5-4,-3-3,-5-2,0-3,-3-7,-8 4,-3-5,-2 4,-6-6,-4 6,-5-2,-4-2,-2 1,8-2,-3-1,-6 0,-11 0,-14-2,-16 1,-21 4,-19 5,-15 2,-8 6,2 8,11 0,9 0,14-1,4 5,8 0,2 3,-6 5,-8 8,-20 14,-15 12,-14 16,-3 8,8 2,10 8,20-8,26-26,28-30,23-20,19-2,16-2,11-4,6-8,6-8,28-5,19-8,8-5,-1-4,-9-4,-12 2,-8 0,-6 0,-7-6,-7-8,-13-13,-21-5,-17-2,-3 4,0 7,9 9,0 20,4 16,6 6,4 7,0 4,1 3,-2-2,1 2,2-1,0-6,0-1,3-2,4-4,3-4,4-2,2-2,2 0,8-6,7-4,6-2,5-2,0 0,0 0,6 0,2 5,-1 2,2 3,3 1,-1 2,5 1,3-4,3-2,-4 0,2 2,-1 1,-6 1,-1 1,2 3,0 3,7-1,-2-1,5 0,0-2,1-1,2-4,6-2,0 0,-3-2,-2-1,-3-2,2-1,4 3,8-2,5 1,2-2,6-2,8-4,6-3,-2-1,-2-2,-6 0,-5-1,-7 1,-7-1,-3 1,0-1,2 1,-2 0,-7 0,12-8,5-2,4-4,1-2,0-8,-6 0,-6 2,-6 3,-4-3,-9 3,-2 0,-5 0,-1-1,-6-2,-1-8,-1-2,2-6,1-2,2-4,-3 2,0 2,-1 1,2 1,-3-1,-2 1,-4 4,-3 4,-6 2,-1-5,-4-6,3 1,-2-2,-1-1,-3-6,-2-3,-1-6,-2 0,0 2,3-3,6 1,5-2,-1-3,7-7,3-4,1 3,2 0,0 5,2 2,2-2,4 3,2 4,5-1,2 2,3 6,-7 9,2 2,5 5,4 2,0 6,0-4,4 6,4-3,4 0,7 1,0 0,1 1,0 5,-9 5,-10 7,-9 2,-9 5,-6 0,-3 3,-2-2,0 2,0-2,-1 1,1 0,5-1,9 0,6 0,8 0,12 0,3 4,2 1,2 0,1 3,0 4,-3 0,-2-3,-4-2,1-2,-4-2,-7-3,-4 0,-7 0,-2 0,2 0,-4-1,0 0,0 1,3 0,4 0,-1 0,0 0,1 0,-4-4,-3 0,-4-6,-5 2,-2 0,-1-2,-5-3,-2 1,1-3,0 3,2 2,2 4,0 2,0 6,10 3,6 8,12 7,11 6,14 16,18 16,17 14,9 20,13 16,8 18,3 12,6 14,4 12,1 3,-11-4,-13-5,-8-10,-10-6,-9-8,-5-7,-8-8,-11-10,-11-15,-13-15,-16-14,-11-14,-10-11,0-13,-3-6,4-8,2 2,2-1,1 6,8-2,4 0,2 2,6 0,10-2,9-1,7 1,-1-3,1 1,-9-4,-2-2,-9-4,-2-3,-4-2,0-1,4-4,2-6,8-8,2-6,-9-3,-1 0,-1 3,-6 4,-10-1,-1-4,0-1,-1 4,-2-8,-1 0,-6-2,-2 3,-6-2,-4-5,-8-3,-8 0,-4 1,0-8,-1-6,-4-6,1-6,-5-8,1-10,-5-5,-6-10,-6-5,-1-1,-2 2,0 5,0 4,2 8,4 17,2 10,3 3,-2 4,0 1,-2 2,-5-8,0-2,-2 2,-2-3,-2-3,-2 5,-6 0,-6 1,-1-1,-3 5,1 2,-2 2,-2 1,-2 2,2 2,3 2,5 3,3 0,3 3,-6-2,-6-2,-5-2,2 2,4 2,3 0,4 3,3-2,-6 1,4-1,0 6,4-2,0 2,6-3,4 6,10-3,6 0,6 2,2 5,4-1,-2-6,-1-1,0 1,4-4,2-3,3-4,2-7,1-3,1-5,1-1,-1-3,0-4,1-2,0-3,3 0,2-2,2-1,2 4,2 2,-1 0,-2 3,-3 4,-2 0,-2-2,-2 1,0-1,0-2,0 1,-1 3,0 0,1 2,0 6,0 0,0 0,0-2,0-6,0-4,0 1,0 2,0 0,-4 2,-1 2,0 3,-3 7,0 2,-2 5,-1 5,2 4,3 3,2 2,2 1,2 1,8 0,6 3,6 6,8 1,9-3,12 2,12 0,12 2,11 2,8-1,15 1,7 3,9 2,-1 1,0 2,-11 5,-3 0,-9 2,-9-2,-8 4,-10-2,-9 0,-12-1,-2-6,2-7,5-12,4-13,12-8,14-13,7-8,1-3,-5-1,-9 5,-6 3,-8 2,-7 8,-6-2,-4 2,-2 0,-1 0,-6-3,0-1,-3-3,0-1,-3-2,-3-8,-2-4,1 2,-4 8,-4 4,-4-3,-5-1,-2-3,2-7,-2-4,-2 0,-4 0,-1 1,-2 4,-2 7,-4 2,-2-1,-3-2,-4-2,-5-2,-2-1,-2-2,-2 0,0 0,-4 4,-1 1,0 8,-3 1,-4 3,1 2,-2 2,1-2,-6-1,2 4,-9 3,0 0,-7 1,-11 0,-5 4,-3-1,1 4,-8 4,-2 8,2 7,-2 4,2 3,8 1,3 1,6 3,7 2,2 1,4 6,2 2,0 4,-4 9,4 4,7 4,6 4,5 2,10 0,6-4,8 4,4-2,3 4,2 7,1 5,-1 6,0 3,1 7,-2 5,0 3,1 2,-1 1,0-5,0-6,-1-10,1 0,0-7,4-6,2-3,-2 2,0 2,0-3,-3-3,0 1,-1 2,-4 3,-1-2,-4 5,-4-1,0 0,-10 2,0 0,-6-3,0 0,-1-5,2-2,2-4,-4 0,-3-4,-5-3,1-1,-3-5,-1-4,-6-2,-3-1,-8-4,-7-2,-4-2,-2-1,-1-1,4-1,9 1,11 0,6-1,6-4,5-3,4-2,7-4,-2-2,4-3,0-2,-1 3,4-4,3-2,0-2,3-2,-2-6,-3-6,-2 2,-4-6,3-2,4-2,-5-6,2 1,0-4,2-1,-1-4,2-2,1 3,0 4,0 0,2 2,2-3,2 6,4 0,0 0,2 5,0 7,0 6,0 5,1 3,0 2,-5 6,-2 1,1 0,0-1,3-2,0-1,0-1,2-1,0 1,0-2,0 0,5 0,1 1,3 4,1 1,2 3,-2 1,0-1,4 1,0 0,2 2,-2-1,1 2,-2-1,-1 0,4 4,-3-2,2 2,-3-2,-2-4,0 1,0-2,0 3,0-2,1 2,4 4,-2-2,-2 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5:31.047"/>
    </inkml:context>
    <inkml:brush xml:id="br0">
      <inkml:brushProperty name="width" value="0.175" units="cm"/>
      <inkml:brushProperty name="height" value="0.17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49AE738D-5CAB-4F10-8313-055915440091}" emma:medium="tactile" emma:mode="ink">
          <msink:context xmlns:msink="http://schemas.microsoft.com/ink/2010/main" type="inkDrawing" rotatedBoundingBox="19301,11961 26053,16044 25842,16393 19090,12310" semanticType="callout" shapeName="Other">
            <msink:sourceLink direction="with" ref="{49173DD2-21FE-4F38-A2C4-40F7C5D27C44}"/>
          </msink:context>
        </emma:interpretation>
      </emma:emma>
    </inkml:annotationXML>
    <inkml:trace contextRef="#ctx0" brushRef="#br0">20785 12466,'4'0,"17"8,25 14,37 12,28 12,29 13,24 17,24 12,18 2,8 10,-3-1,-4 0,-7-6,-12-7,-20-1,-13-5,-22-6,-17-6,-10 3,-6 1,-4 4,-3 5,-1 4,-1-4,1 0,-8 2,2 3,2 3,-3 1,5-2,3-4,1-5,-3-4,2-2,-2 1,3 1,-3-4,-5-7,-4-11,-6-5,-2 0,0-4,-2-1,-4-4,4-1,1 1,-4-6,-1-1,-6-2,4-1,6 1,6 0,3-1,-2 2,-5 0,-4-5,-10-3,-6-2,-6-4,-6-1,-3-4,-4 5,-3-1,4-4,0 2,-2 1,0-2,0-2,1-1,-1 4,1-2,-1 2,-2 2,-4-2,0 1,0-2,2-3,-2-4,-5 2,1 2,1 1,0-3,0 3,3-2,1-1,0 1,-2-1,-1-1,-1 1,-1 0,0-2,-1-1,-4-6,-5-7,-6-1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3:30.8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9919F4EF-C497-4C91-B092-D62B9AFCFDD8}" emma:medium="tactile" emma:mode="ink">
          <msink:context xmlns:msink="http://schemas.microsoft.com/ink/2010/main" type="inkDrawing" rotatedBoundingBox="14313,-864 20665,4199 16867,8963 10515,3900" semanticType="callout" shapeName="Other">
            <msink:destinationLink direction="with" ref="{B57A0AAF-A511-4D9D-971B-EF4CE1E819BE}"/>
          </msink:context>
        </emma:interpretation>
      </emma:emma>
    </inkml:annotationXML>
    <inkml:trace contextRef="#ctx0" brushRef="#br0">12840 3355,'0'-4,"0"-6,0-4,8-9,3-3,7-2,0 0,6 1,2-4,9 1,7 1,3 1,2-2,6 0,5 1,4-3,0 5,-2 2,-5 2,-2 5,-3 1,-6 4,-3 3,-3 5,-2 2,2 2,3 1,5-3,11-5,8-6,9 1,3 2,5-2,4 2,-1-1,2 1,5-1,-1 1,0 3,-4-1,0 0,4 3,10 1,9 2,9 2,3 1,10 0,2 0,2 1,-3-1,-3 4,-13 5,-10 10,-11 0,-6 6,-7 2,-10 1,-4-1,-3 3,-1 1,1-1,-7-2,-6-2,0-1,4 3,3 1,3 7,3 2,3 1,-4 4,-3 1,-2-3,-6 0,-5-3,-3-4,-4-4,-7-7,-8-4,-2-4,-5 2,3-1,-3 0,-1 2,4 6,3 2,0 1,0 0,-1-1,0-4,0-3,-6 0,0-4,-5-7,-4-11,-4-7,-3-7,-2-3,-2-4,1-1,-1-4,0-5,0-9,5-5,5-2,5-1,8-3,5-4,13-5,12-7,17 0,8 5,15 0,16 5,13 3,2 9,-8 11,-8 9,-10 8,-6 9,-6 1,-6 3,-5 3,-6 1,-3 2,-5 1,-5 0,-4 1,-6-1,-3 5,-8 4,1 6,3 3,3 11,2 9,6 9,-1 5,2 5,2 1,-1 3,-1 3,-1-2,-9 0,-3-2,-4-3,-8 0,-4 7,-1 3,-5 8,-5 1,0 5,-1 4,-3-1,-2-2,-2-4,-1-2,-1-4,-1-4,1-4,-4 1,-2-4,-3-4,0-3,-3-4,1-5,-6-4,0 0,-1-3,-1-5,2 1,-3-1,1-4,0-1,-5-3,-6 3,-5 1,-10-5,-8 2,-8 0,-4 0,-8 3,-3 1,-1-1,1-5,2-4,1 0,6 0,1-3,5-4,5-5,3 0,4-1,1-2,6-1,1-2,4-1,5-1,3 0,3-1,2 5,4 5,11 0,6 4,4 4,6-2,5 0,1 3,6 1,0 2,-3 1,3 5,2 6,2 1,1 2,1 0,-1 2,0-3,0-2,-4-3,-6-4,-5-1,0-1,-1-1,1-4,-1-2,-1 1,-2 1,2 1,-1 2,4-4,-1-1,-1 6,2 1,-1 2,-2 8,-3 6,3 4,0 6,2 4,0-1,-1-1,-3 3,-2 0,-1-6,-1-7,-1-7,0-1,-1 2,1 2,0 3,-1 2,1-2,0 0,0 0,0-2,0 0,0-3,0 5,-4-1,-5 1,-1 1,1 1,-1 2,-4 1,-4-4,-1 3,-3 2,4 1,-1 1,-4-1,2-1,0 4,-8 5,1 6,-2-1,-1-3,5-7,3-4,2-6,4-6,1-10,4-4,3-2,0-4,-4-1,2 5,-6-1,0 5,-5 3,-3 4,-4 1,-3-1,-2 7,-5 1,-2 2,1 1,-5 7,-1 2,-3 2,-3-2,2 0,6-9,3-7,8-6,6-4,3-6,2-1,5-4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3:46.3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467AC43E-B879-4295-ADF9-0F7021DF468C}" emma:medium="tactile" emma:mode="ink">
          <msink:context xmlns:msink="http://schemas.microsoft.com/ink/2010/main" type="inkDrawing" rotatedBoundingBox="14019,5521 15573,6602 14787,7733 13233,6653" hotPoints="15231,6715 14428,7519 13625,6715 14428,5912" semanticType="enclosure" shapeName="Circle"/>
        </emma:interpretation>
      </emma:emma>
    </inkml:annotationXML>
    <inkml:trace contextRef="#ctx0" brushRef="#br0">16336 6361,'-4'0,"-6"0,-4 0,-8 0,-8-7,-12-8,-10-8,-7-5,-2-1,1 0,2 1,4 6,8 2,2 0,6 5,0 4,4 4,4 4,2 1,2 2,-2 0,0 2,0-2,1 1,2 4,5 3,0 7,6 3,4 3,4 2,-2 1,-2 4,0 6,2 5,-2 3,2 2,-4-1,2-1,-2-3,1-5,2 0,3-2,3-2,2-2,0-2,1 2,1 0,-1 0,0 3,1 4,-1 0,4-2,1 1,1 0,2-4,0 3,3-2,-1-1,7-2,3-2,6 7,8 5,1 1,-1-3,1-4,-1-2,2-7,-2-4,2 0,-2 0,2-3,-2-1,2 2,-2-3,2-2,2-2,3 4,6-2,7 2,3-3,2-2,1-3,1-2,-2-3,-7 0,-4-1,-6-1,-7 0,-5 1,-4-4,1-6,1-4,0-4,2-3,0-2,0-1,-7 0,-2 0,-5-1,-2-2,-2-3,-3 2,-4 0,-3-2,0-4,-2-4,-1 0,0-6,1-6,-5-3,-5-4,-1 3,2 6,2 5,-1 5,0 1,-2-1,0 2,-2-1,-2 6,0 1,-1 4,-2 8,2 2,0 0,-3-1,0 2,-3 1,0 1,1 0,3 1,2 0,5-2,0 0,-3 3,-3 4,-3 3,-1-3,-6 2,-2-1,-2 3,2 1,2 1,0 0,6-2,2-3,-1 2,0 0,-1 2,-2 0,0 1,-1 0,0 1,3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3:26.3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2CC74345-5A94-4D68-9C12-F029448528FC}" emma:medium="tactile" emma:mode="ink">
          <msink:context xmlns:msink="http://schemas.microsoft.com/ink/2010/main" type="inkDrawing" rotatedBoundingBox="11169,2706 11249,5065 9195,5134 9115,2775" semanticType="verticalRange" shapeName="Other">
            <msink:sourceLink direction="with" ref="{8B45E0B1-CEBF-4501-ADB8-9CB9B70EC9AB}"/>
            <msink:destinationLink direction="with" ref="{6AD2E492-AEEC-4077-89E8-45408A9503CF}"/>
          </msink:context>
        </emma:interpretation>
      </emma:emma>
    </inkml:annotationXML>
    <inkml:trace contextRef="#ctx0" brushRef="#br0">12817 3355,'-4'-4,"-5"-5,-9-2,-9 2,-9-6,-5 0,-4-2,-3-1,-4-3,-2 3,5 1,6-1,3 2,4 4,1-3,-2 0,-7-1,1 2,-1 4,-1-1,4 2,-4 3,-1-3,2 1,5-2,6 0,3 2,0 3,1 1,1 3,-2 0,-5 1,1 4,-3 6,-2 1,1 2,-1 4,2-2,0 1,2 1,-1 2,-2 2,1 1,-1 1,-2 1,2-1,4 1,3-1,-1 1,1 0,2-1,2-3,5-3,3 2,5 0,0-3,3 1,3 0,-1 2,-3 1,1 6,2 2,2 4,3 1,2 2,1 4,1-2,0-2,1-4,-1 2,1-2,-1 2,0 4,0-2,0 3,0 2,0 2,0 2,0 1,4-2,1-2,0 5,4 3,-1-4,-1-1,2 0,4 0,-1 0,-3-2,2 3,3-3,-1-4,-3 0,1 0,3-1,-2 0,2 3,6-3,0-3,0-3,1-3,-4-3,0-1,1-1,2-4,0-2,2 1,0-3,1 0,0 1,5-2,1-3,-1 1,4 1,0-1,-2-2,2-4,0 2,-2-1,2-1,4-2,3-2,3-1,3 0,1-1,4-1,-1-3,-6-5,-2-2,-4-2,-4 1,-4 3,1 2,-1-1,-1 0,-1 2,-2-2,-1 0,4-2,5-8,4 0,0-2,-2-1,1 3,2 1,-1 3,-8 0,0 2,-1 0,-1 1,-2 3,-1 3,-4-2,-2 0,-4 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3:50.0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Group>
    <inkml:annotationXML>
      <emma:emma xmlns:emma="http://www.w3.org/2003/04/emma" version="1.0">
        <emma:interpretation id="{28C9F92A-4FA1-49FF-8172-6F44AD5106CD}" emma:medium="tactile" emma:mode="ink">
          <msink:context xmlns:msink="http://schemas.microsoft.com/ink/2010/main" type="inkDrawing" rotatedBoundingBox="11798,6735 17240,6401 17386,8780 11944,9114" hotPoints="16030,5692 17222,7421 14147,9541 12955,7813" semanticType="enclosure" shapeName="Rectangle">
            <msink:destinationLink direction="with" ref="{B7ABEDB9-CDB2-4DFD-91E9-DA78E034DAFA}"/>
          </msink:context>
        </emma:interpretation>
      </emma:emma>
    </inkml:annotationXML>
    <inkml:trace contextRef="#ctx0" brushRef="#br0">14890 7992,'0'-4,"-4"-1,-5 0,-5-3,-4 0,-3 2,-6-4,2-2,1-1,0 3,5-1,2-3,-1 2,-1-2,-5-2,-3-6,0 0,-4 0,-4 0,-1-4,2 2,0 1,0 0,3 1,-1-4,0 2,3 6,1 2,-2-2,4 0,2 2,2 4,0 5,0 2,0 3,0 2,-1 0,0 1,0 0,0-1,-1 1,1-1,3 4,2 1,0 1,-2-2,-4-2,-3 4,0 0,0 0,5 2,2 0,4 3,6 3,-1 3,3 7,-2 6,1 8,-2 8,1 5,1 0,0 1,0 0,-2-3,2 0,1-5,3-3,1-3,2-1,2 1,0-1,0-4,0 1,5-1,1-3,-1-2,3-2,4-1,1-2,5 0,3 0,7 4,6 1,6 4,3 0,3 4,5-2,2 2,4-6,3-2,17 0,-2 0,19 0,4-2,6-2,6 1,-2-2,-2 1,-4 3,1-3,-1-1,2-5,-2-6,-5-4,-7 0,-12 0,-7-3,-3 2,-6 1,-1 2,0-2,6 0,4-2,5-3,6-1,9-1,12-9,5-7,-4-4,-4-5,-11 4,-9 4,-6 6,-12 0,-8-3,-9 2,-9 1,-6 0,-1-3,0 1,1-1,5-7,4-4,3-6,2-1,2-4,1 1,-3 1,-2-1,4 1,-2 3,0 6,0-2,5 2,-3 3,0-2,3-1,5-2,2-2,3 2,3-2,4-4,5 0,8-4,5-2,-3 0,-8-1,-4-2,-10-1,-11 2,-10 4,-7 4,-9 4,-4 2,-6-2,-4 0,-4 0,-3-2,-5-9,-5-6,-2-1,-7-3,-5-4,-9-5,-8-1,-9-2,-12 1,-3 0,1 2,-1 6,8 4,4 6,-1 4,1 2,2 2,0 0,-2 0,0 0,0 0,1 0,6 2,6 7,2 4,3 1,4 4,3 6,1 3,2 4,1 1,5 6,4 6,2 9,2 13,4 13,2 11,2 12,-7 10,-2 4,1 0,3-3,1-6,-1-8,0-11,2-7,-7-11,-5 0,-4-2,-6-4,-6 2,-6 0,-4-2,-2-3,-2-1,-1-1,0-5,0 2,1 0,0-2,4-4,-3 2,3-2,5-4,0-4,4 2,3-2,2-2,-4-3,-2 4,-3-1,-2 0,-6 2,-4 4,-1-1,0 2,5-1,-2-2,0 0,0 0,0 1,4-1,-2 2,-1-1,-1-3,4-2,2-4,-1 0,0-1,-4-1,-4-1,5 1,5 0,1-1,1 1,2-1,4-3,3 0,-1-2,1-2,2 0,-3 2,0 1,2-2,1-1,1 2,2-2,2 0,-1 2,-3 1,3-2,1 0,1 2,5-3,0 0,-1 2,3-3,0-4,-1 1,2-2,-1 2,2-1,4 2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4:01.678"/>
    </inkml:context>
    <inkml:brush xml:id="br0">
      <inkml:brushProperty name="width" value="0.025" units="cm"/>
      <inkml:brushProperty name="height" value="0.025" units="cm"/>
      <inkml:brushProperty name="color" value="#177D36"/>
      <inkml:brushProperty name="ignorePressure" value="1"/>
    </inkml:brush>
  </inkml:definitions>
  <inkml:traceGroup>
    <inkml:annotationXML>
      <emma:emma xmlns:emma="http://www.w3.org/2003/04/emma" version="1.0">
        <emma:interpretation id="{8B45E0B1-CEBF-4501-ADB8-9CB9B70EC9AB}" emma:medium="tactile" emma:mode="ink">
          <msink:context xmlns:msink="http://schemas.microsoft.com/ink/2010/main" type="writingRegion" rotatedBoundingBox="15733,5183 12161,5200 12157,4262 15729,4245">
            <msink:destinationLink direction="with" ref="{2CC74345-5A94-4D68-9C12-F029448528FC}"/>
          </msink:context>
        </emma:interpretation>
      </emma:emma>
    </inkml:annotationXML>
    <inkml:traceGroup>
      <inkml:annotationXML>
        <emma:emma xmlns:emma="http://www.w3.org/2003/04/emma" version="1.0">
          <emma:interpretation id="{02592F74-6EE2-4ED5-AFE8-F68A86587883}" emma:medium="tactile" emma:mode="ink">
            <msink:context xmlns:msink="http://schemas.microsoft.com/ink/2010/main" type="paragraph" rotatedBoundingBox="15733,5183 12161,5200 12157,4262 15729,4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073B27-9745-4092-B664-3B26BDC16052}" emma:medium="tactile" emma:mode="ink">
              <msink:context xmlns:msink="http://schemas.microsoft.com/ink/2010/main" type="line" rotatedBoundingBox="15733,5183 12161,5200 12157,4262 15729,4245"/>
            </emma:interpretation>
          </emma:emma>
        </inkml:annotationXML>
        <inkml:traceGroup>
          <inkml:annotationXML>
            <emma:emma xmlns:emma="http://www.w3.org/2003/04/emma" version="1.0">
              <emma:interpretation id="{3A71CB24-9A70-46A2-9F67-6B8123D70E3C}" emma:medium="tactile" emma:mode="ink">
                <msink:context xmlns:msink="http://schemas.microsoft.com/ink/2010/main" type="inkWord" rotatedBoundingBox="15733,5078 14561,5084 14557,4260 15729,4255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@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q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17082 4870,'0'-4,"0"-4,0-6,0-4,0-4,-4 3,-5 0,-5 0,-5 3,-6-4,1-3,-8-1,-6 4,0 1,-3 0,-5-1,-7 2,-6 6,-2 0,3 2,2 3,7 2,9 3,6 1,5 1,4 5,2 0,5 4,1 9,1 5,2 6,-1-1,3-2,3 3,3 0,3-1,1 0,2-2,0-2,1 0,-1 0,1 2,4-1,4-2,2-1,2 0,-1 4,6-2,3-2,3 0,0 0,5 0,1-4,-4 0,-4 0,4-2,-3-2,-2-1,4 0,-3 3,-1-3,0-2,1 0,4 2,1-1,5-2,1-3,6-3,0-2,3-1,-3-1,0-1,1 0,-2 1,-3 0,-5 0,2-5,-1 0,-3-4,0 0,-3-7,0-4,-2-4,0 0,-3-2,-3 6,-2 0,-6 1,-3-1,-3-1,-1-1,-3-4,-3 2,-2 2,-4-1,0 0,-3 5,2 1,-2 3,1 1,0 1,-4 4,-1-2,-4-2,0-4,-2 2,3-1,2 2,-1 3,3 0,1 0,2 3</inkml:trace>
          <inkml:trace contextRef="#ctx0" brushRef="#br0" timeOffset="6067">16756 4870,'4'0,"-3"0,-6 0,-5 0,-5 0,-4 0,-3 0,-2 0,4 4,8 2,11 0,10-2,6-2,2 4,1 0,-2 4,0-1,-2 2,-4 5,0-2,-2 0,2 0,0 0,1-3,4-2,-2 1,-2 2,1 0,2-3,2-2,-1-7,1-8,-3-4,-3-6,-2-4,-4-2,-3 0,0-1,-2 0,-4 5,-1 1,-4 4,-4 5,-3 4,-3 2,-3 4,0 0,3-4,1 0,1 0,-2 0,-1 2,3 4,5 7,4 5,4 1</inkml:trace>
        </inkml:traceGroup>
        <inkml:traceGroup>
          <inkml:annotationXML>
            <emma:emma xmlns:emma="http://www.w3.org/2003/04/emma" version="1.0">
              <emma:interpretation id="{361F91DC-560D-4B14-B84D-B40D71B25A4B}" emma:medium="tactile" emma:mode="ink">
                <msink:context xmlns:msink="http://schemas.microsoft.com/ink/2010/main" type="inkWord" rotatedBoundingBox="13656,5193 12161,5200 12157,4262 13651,4254"/>
              </emma:interpretation>
              <emma:one-of disjunction-type="recognition" id="oneOf1">
                <emma:interpretation id="interp5" emma:lang="en-AU" emma:confidence="0">
                  <emma:literal>do</emma:literal>
                </emma:interpretation>
                <emma:interpretation id="interp6" emma:lang="en-AU" emma:confidence="0">
                  <emma:literal>d</emma:literal>
                </emma:interpretation>
                <emma:interpretation id="interp7" emma:lang="en-AU" emma:confidence="0">
                  <emma:literal>de</emma:literal>
                </emma:interpretation>
                <emma:interpretation id="interp8" emma:lang="en-AU" emma:confidence="0">
                  <emma:literal>00</emma:literal>
                </emma:interpretation>
                <emma:interpretation id="interp9" emma:lang="en-AU" emma:confidence="0">
                  <emma:literal>Do</emma:literal>
                </emma:interpretation>
              </emma:one-of>
            </emma:emma>
          </inkml:annotationXML>
          <inkml:trace contextRef="#ctx0" brushRef="#br0" timeOffset="-1688">14867 4614,'-4'0,"-9"0,-10 0,-10 0,-10-4,-6 0,-7-6,-2 0,-3-2,2 2,6 0,8 4,5 2,0 2,3-2,5-2,-2 2,3 0,-3 2,2 1,-3 0,1 1,3 4,2 5,2 10,2 5,5 2,2 1,0 0,3 3,5 8,-1 6,2 0,3 0,1 0,3 0,1-2,1-6,0-3,1-5,-1-3,5-1,0 3,8-3,1-2,3-5,2 0,2-4,2-1,4 0,2 4,3-1,1 2,3 1,6 2,1-2,5 0,2-4,-4-4,3-4,4 2,6-2,4 0,-1-3,2-1,-3-1,1-1,-3 0,1 0,-3 0,-6 0,-8-1,-7 1,-6 0,-5 0,-2 0,0 0,-6-4,0-1,-4-4,0-4,2-5,-2-2,-3-2,-3-1,-3-1,-2-4,-2-1,0-1,-1-1,1-1,-1 1,-3-1,-5-8,-6 0,1-6,-2 0,-2 6,2 4,0 10,3 4,-1 6,-2 6,-2 1,-1 1,1-1,1 0,-1-2,-2 1,-1 3,3-2,1 0,-1 2,2-1,1-1,2-2,-1 1,3-1,-1 0,1-1,3 1</inkml:trace>
          <inkml:trace contextRef="#ctx0" brushRef="#br0" timeOffset="3066">14518 4964,'-4'0,"0"-4,-6-2,-3 2,-4-4,-3 0,-2 1,-2 2,0 2,4 5,1 3,4 3,5 6,4 4,2 2,3 2,5-2,2-2,3-2,5-2,4-2,3-2,2-1,-1-1,3-1,-1-3,0-2,0-1,-1 0,1-2,-4-3,-6-6,-5-5,-4-3,-3-4,-6 4,-2-1,-4 4,0-1,-3 4,1-1,-1 2,-3 3,2 3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5:24.184"/>
    </inkml:context>
    <inkml:brush xml:id="br0">
      <inkml:brushProperty name="width" value="0.175" units="cm"/>
      <inkml:brushProperty name="height" value="0.17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B7ABEDB9-CDB2-4DFD-91E9-DA78E034DAFA}" emma:medium="tactile" emma:mode="ink">
          <msink:context xmlns:msink="http://schemas.microsoft.com/ink/2010/main" type="inkDrawing" rotatedBoundingBox="4645,16815 10885,12061 10944,12138 4704,16892" semanticType="callout" shapeName="Other">
            <msink:sourceLink direction="with" ref="{28C9F92A-4FA1-49FF-8172-6F44AD5106CD}"/>
            <msink:sourceLink direction="with" ref="{49173DD2-21FE-4F38-A2C4-40F7C5D27C44}"/>
          </msink:context>
        </emma:interpretation>
      </emma:emma>
    </inkml:annotationXML>
    <inkml:trace contextRef="#ctx0" brushRef="#br0">6338 17151,'4'-4,"6"-9,4-2,4-7,8-3,-2-2,8-8,5-6,14-12,13-4,12-10,16-8,13-8,12-5,6-8,6-3,-3 4,-8 5,-3 7,-6 5,-9 8,-10 4,-13 9,-7 3,-3 3,5-7,12-5,11-7,5-8,9-6,7-1,2-2,2 2,-9 3,-14 8,-16 13,-14 13,-14 6,-9 6,-3 2,-1 3,8-6,5-4,8-7,10-8,17-13,17-11,11-9,1-3,-7 4,-7 7,-13 8,-13 9,-9 11,-15 7,-5 7,-11 7,-3 4,-1-1,4 1,2-3,3-4,6 0,3-6,4 0,1-5,7 1,1 1,-7 3,-1 2,-2-2,-7 7,-7 5,-2 4,0-2,2 3,-3-2,6 0,2 0,1 1,-2 0,-1 1,0-4,-4 3,1 2,0 1,-3 0,-2 0,-1-5,3 0,3-5,-2-5,1-3,-3 4,1 5,-2 4,-6 2,-6 6,-5 1,-3 5,1 3,-3 1,1 1,-3-2,-1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5:26.463"/>
    </inkml:context>
    <inkml:brush xml:id="br0">
      <inkml:brushProperty name="width" value="0.175" units="cm"/>
      <inkml:brushProperty name="height" value="0.17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B57A0AAF-A511-4D9D-971B-EF4CE1E819BE}" emma:medium="tactile" emma:mode="ink">
          <msink:context xmlns:msink="http://schemas.microsoft.com/ink/2010/main" type="inkDrawing" rotatedBoundingBox="16792,8867 23371,3794 23505,3968 16927,9042" semanticType="callout" shapeName="Other">
            <msink:sourceLink direction="with" ref="{9919F4EF-C497-4C91-B092-D62B9AFCFDD8}"/>
          </msink:context>
        </emma:interpretation>
      </emma:emma>
    </inkml:annotationXML>
    <inkml:trace contextRef="#ctx0" brushRef="#br0">18431 9134,'0'-4,"5"-5,3-1,7 1,4-2,1 1,12-6,6 0,10-9,15-8,14-7,13-8,12-4,-1-5,-4 3,-1-1,6-3,-5 0,-6 3,1-2,2-3,-6 1,-3-6,-2-3,1-2,-1-1,16-9,16-10,12-9,3-9,8-4,4-4,10-6,-1-2,-2 5,-8 2,-3 1,-5 9,-15 6,-2 1,-1 2,0-3,-1-4,0 1,2 1,4-1,-3 1,3 2,1 7,3 3,13-3,6-5,3-1,1 0,-6 5,-10 3,-8 6,-9 1,-16 11,-16 6,-15 11,-14 11,-13 10,-9 7,-6 7,-3 1,0 0,6-2,7-3,6-6,3-6,2 1,-2 1,-4 9,-11 3,-5 6,-7 3,-2 3,-4 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0-07T04:35:28.261"/>
    </inkml:context>
    <inkml:brush xml:id="br0">
      <inkml:brushProperty name="width" value="0.175" units="cm"/>
      <inkml:brushProperty name="height" value="0.17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6AD2E492-AEEC-4077-89E8-45408A9503CF}" emma:medium="tactile" emma:mode="ink">
          <msink:context xmlns:msink="http://schemas.microsoft.com/ink/2010/main" type="inkDrawing" rotatedBoundingBox="4864,4062 10502,7168 10407,7340 4769,4235" semanticType="callout" shapeName="Other">
            <msink:sourceLink direction="with" ref="{49173DD2-21FE-4F38-A2C4-40F7C5D27C44}"/>
            <msink:sourceLink direction="with" ref="{2CC74345-5A94-4D68-9C12-F029448528FC}"/>
          </msink:context>
        </emma:interpretation>
      </emma:emma>
    </inkml:annotationXML>
    <inkml:trace contextRef="#ctx0" brushRef="#br0">6479 4356,'0'4,"4"6,9 4,6 8,5 5,9 5,15 9,11 10,12 4,13 8,13 9,13 5,12 5,12-4,9 1,6-1,6-6,5-3,2-2,6 0,-2 4,-2 6,-1 10,0 2,0 2,4 1,5 0,1-7,-1-6,-6-5,-8-7,-6-3,-18 0,-11-4,-11 1,-9 1,-2 2,2-1,-1-1,2 6,-5 3,-3-2,-10-6,-12-9,-11-6,-7-11,-10-8,-9-5,-2 1,0 1,2 4,-1-4,-2-1,-4-2,-3-1,-1 0,-2-3,-5-1,-1-5,-1-3,-2 0,0-2,1 2,-1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83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97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1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1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0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8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098D-D2ED-4BDA-9F3E-2318D7CF35CC}" type="datetimeFigureOut">
              <a:rPr lang="en-AU" smtClean="0"/>
              <a:t>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3AD4-C626-4C4C-AC93-E9708A167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5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Clown fish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3" y="0"/>
            <a:ext cx="10058400" cy="6726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077"/>
            <a:ext cx="9144000" cy="966496"/>
          </a:xfrm>
        </p:spPr>
        <p:txBody>
          <a:bodyPr/>
          <a:lstStyle/>
          <a:p>
            <a:r>
              <a:rPr lang="en-AU" dirty="0"/>
              <a:t>Test 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4061"/>
            <a:ext cx="9144000" cy="39218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There’s something fishy about this…</a:t>
            </a:r>
          </a:p>
        </p:txBody>
      </p:sp>
    </p:spTree>
    <p:extLst>
      <p:ext uri="{BB962C8B-B14F-4D97-AF65-F5344CB8AC3E}">
        <p14:creationId xmlns:p14="http://schemas.microsoft.com/office/powerpoint/2010/main" val="31702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263251" y="1677481"/>
              <a:ext cx="4960080" cy="50932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931" y="1673161"/>
                <a:ext cx="4968720" cy="5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4034451" y="863161"/>
              <a:ext cx="2861280" cy="2336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0132" y="858842"/>
                <a:ext cx="2869919" cy="2345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906011" y="2104081"/>
              <a:ext cx="572760" cy="5472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1694" y="2099764"/>
                <a:ext cx="581395" cy="555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3295371" y="988801"/>
              <a:ext cx="730800" cy="8485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1053" y="984483"/>
                <a:ext cx="739436" cy="857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4277091" y="2330521"/>
              <a:ext cx="1956960" cy="89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2771" y="2326203"/>
                <a:ext cx="1965600" cy="89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4377891" y="1533841"/>
              <a:ext cx="1285920" cy="3369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3572" y="1529521"/>
                <a:ext cx="1294558" cy="345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4377891" y="4013881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Unbearable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/>
              <p14:cNvContentPartPr/>
              <p14:nvPr/>
            </p14:nvContentPartPr>
            <p14:xfrm>
              <a:off x="1693731" y="4358761"/>
              <a:ext cx="2237760" cy="17229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2416" y="4327441"/>
                <a:ext cx="2300390" cy="17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6047931" y="1393441"/>
              <a:ext cx="2387520" cy="18021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6611" y="1362127"/>
                <a:ext cx="2450160" cy="1864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744491" y="1475881"/>
              <a:ext cx="2005920" cy="11606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13177" y="1444571"/>
                <a:ext cx="2068549" cy="1223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/>
              <p14:cNvContentPartPr/>
              <p14:nvPr/>
            </p14:nvContentPartPr>
            <p14:xfrm>
              <a:off x="6895011" y="4395481"/>
              <a:ext cx="2482560" cy="1391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3691" y="4364169"/>
                <a:ext cx="2545200" cy="1454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Slide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>Doug Hagan</dc:creator>
  <cp:lastModifiedBy>Doug Hagan</cp:lastModifiedBy>
  <cp:revision>1</cp:revision>
  <dcterms:created xsi:type="dcterms:W3CDTF">2016-10-07T04:35:37Z</dcterms:created>
  <dcterms:modified xsi:type="dcterms:W3CDTF">2016-10-07T04:36:35Z</dcterms:modified>
</cp:coreProperties>
</file>