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A970-314A-41CF-8AB0-C5822BED334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BEA4-3C84-4566-A1C9-83E24CAE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69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A970-314A-41CF-8AB0-C5822BED334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BEA4-3C84-4566-A1C9-83E24CAE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678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A970-314A-41CF-8AB0-C5822BED334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BEA4-3C84-4566-A1C9-83E24CAE3C0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989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A970-314A-41CF-8AB0-C5822BED334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BEA4-3C84-4566-A1C9-83E24CAE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75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A970-314A-41CF-8AB0-C5822BED334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BEA4-3C84-4566-A1C9-83E24CAE3C0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329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A970-314A-41CF-8AB0-C5822BED334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BEA4-3C84-4566-A1C9-83E24CAE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4409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A970-314A-41CF-8AB0-C5822BED334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BEA4-3C84-4566-A1C9-83E24CAE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718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A970-314A-41CF-8AB0-C5822BED334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BEA4-3C84-4566-A1C9-83E24CAE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612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A970-314A-41CF-8AB0-C5822BED334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BEA4-3C84-4566-A1C9-83E24CAE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12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A970-314A-41CF-8AB0-C5822BED334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BEA4-3C84-4566-A1C9-83E24CAE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34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A970-314A-41CF-8AB0-C5822BED334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BEA4-3C84-4566-A1C9-83E24CAE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701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A970-314A-41CF-8AB0-C5822BED334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BEA4-3C84-4566-A1C9-83E24CAE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9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A970-314A-41CF-8AB0-C5822BED334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BEA4-3C84-4566-A1C9-83E24CAE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46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A970-314A-41CF-8AB0-C5822BED334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BEA4-3C84-4566-A1C9-83E24CAE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55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A970-314A-41CF-8AB0-C5822BED334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BEA4-3C84-4566-A1C9-83E24CAE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1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A970-314A-41CF-8AB0-C5822BED334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CBEA4-3C84-4566-A1C9-83E24CAE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290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7A970-314A-41CF-8AB0-C5822BED3342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5CBEA4-3C84-4566-A1C9-83E24CAE3C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39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A4C7-C698-45A8-8BFD-A5915FD26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8000" dirty="0"/>
              <a:t>PIZZA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17426-95A1-9AEA-F13D-BD23EE1AA8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INTERACTIVE DASHBOARD SUMMARY</a:t>
            </a:r>
          </a:p>
        </p:txBody>
      </p:sp>
    </p:spTree>
    <p:extLst>
      <p:ext uri="{BB962C8B-B14F-4D97-AF65-F5344CB8AC3E}">
        <p14:creationId xmlns:p14="http://schemas.microsoft.com/office/powerpoint/2010/main" val="69861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3820-294C-9ACC-D8E0-B0B039D7A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KEY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6B6CA-32B1-0419-2E70-D74A99DD5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/>
              <a:t>TOTAL REVENUE</a:t>
            </a:r>
          </a:p>
          <a:p>
            <a:pPr lvl="2"/>
            <a:r>
              <a:rPr lang="en-IN" sz="2000" dirty="0"/>
              <a:t>817.86K</a:t>
            </a:r>
          </a:p>
          <a:p>
            <a:r>
              <a:rPr lang="en-IN" sz="2800" dirty="0"/>
              <a:t>TOTAL ORDERS</a:t>
            </a:r>
          </a:p>
          <a:p>
            <a:pPr lvl="2"/>
            <a:r>
              <a:rPr lang="en-IN" sz="2000" dirty="0"/>
              <a:t>50K</a:t>
            </a:r>
          </a:p>
          <a:p>
            <a:r>
              <a:rPr lang="en-IN" sz="2800" dirty="0"/>
              <a:t>WORST SELLING PIZZA</a:t>
            </a:r>
          </a:p>
          <a:p>
            <a:pPr lvl="2"/>
            <a:r>
              <a:rPr lang="en-IN" sz="2000" dirty="0"/>
              <a:t>CHICKEN PIZZA</a:t>
            </a:r>
          </a:p>
          <a:p>
            <a:r>
              <a:rPr lang="en-IN" sz="2800" dirty="0"/>
              <a:t>TOP SELLING PIZZAS</a:t>
            </a:r>
          </a:p>
          <a:p>
            <a:pPr lvl="2"/>
            <a:r>
              <a:rPr lang="en-IN" sz="2000" dirty="0"/>
              <a:t>CLASSIC PIZZAS</a:t>
            </a:r>
          </a:p>
        </p:txBody>
      </p:sp>
    </p:spTree>
    <p:extLst>
      <p:ext uri="{BB962C8B-B14F-4D97-AF65-F5344CB8AC3E}">
        <p14:creationId xmlns:p14="http://schemas.microsoft.com/office/powerpoint/2010/main" val="541539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3F61B-17C3-5D2D-90D1-832D4229C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TIME SERIES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313B3-F907-46D3-587F-678DF030A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Time Slicer &amp; Filters</a:t>
            </a:r>
            <a:endParaRPr lang="en-US" sz="2800" dirty="0"/>
          </a:p>
          <a:p>
            <a:pPr lvl="2"/>
            <a:r>
              <a:rPr lang="en-US" sz="2000" dirty="0"/>
              <a:t>Date slicer enables dynamic filtering of data by month</a:t>
            </a:r>
          </a:p>
          <a:p>
            <a:pPr lvl="2"/>
            <a:r>
              <a:rPr lang="en-US" sz="2000" dirty="0"/>
              <a:t>Filter by </a:t>
            </a:r>
            <a:r>
              <a:rPr lang="en-US" sz="2000" b="1" dirty="0"/>
              <a:t>pizza category</a:t>
            </a:r>
            <a:r>
              <a:rPr lang="en-US" sz="2000" dirty="0"/>
              <a:t>, </a:t>
            </a:r>
            <a:r>
              <a:rPr lang="en-US" sz="2000" b="1" dirty="0"/>
              <a:t>size.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1941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205</TotalTime>
  <Words>46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PIZZA SALES</vt:lpstr>
      <vt:lpstr>KEY METRICS</vt:lpstr>
      <vt:lpstr>TIME SERIES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Siddharth Singh</dc:creator>
  <cp:lastModifiedBy>Siddharth Singh</cp:lastModifiedBy>
  <cp:revision>1</cp:revision>
  <dcterms:created xsi:type="dcterms:W3CDTF">2025-06-05T16:05:46Z</dcterms:created>
  <dcterms:modified xsi:type="dcterms:W3CDTF">2025-06-05T19:31:42Z</dcterms:modified>
</cp:coreProperties>
</file>