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9909B-8B4C-4752-B1BB-70D5854D0F12}" v="27" dt="2023-07-30T16:39:12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e Drake" userId="feef0d489d89ceba" providerId="LiveId" clId="{6FF9909B-8B4C-4752-B1BB-70D5854D0F12}"/>
    <pc:docChg chg="undo custSel addSld modSld">
      <pc:chgData name="Sage Drake" userId="feef0d489d89ceba" providerId="LiveId" clId="{6FF9909B-8B4C-4752-B1BB-70D5854D0F12}" dt="2023-07-30T16:39:12.755" v="369" actId="1076"/>
      <pc:docMkLst>
        <pc:docMk/>
      </pc:docMkLst>
      <pc:sldChg chg="modSp new mod">
        <pc:chgData name="Sage Drake" userId="feef0d489d89ceba" providerId="LiveId" clId="{6FF9909B-8B4C-4752-B1BB-70D5854D0F12}" dt="2023-07-30T16:33:27.957" v="166" actId="20577"/>
        <pc:sldMkLst>
          <pc:docMk/>
          <pc:sldMk cId="3019950267" sldId="256"/>
        </pc:sldMkLst>
        <pc:spChg chg="mod">
          <ac:chgData name="Sage Drake" userId="feef0d489d89ceba" providerId="LiveId" clId="{6FF9909B-8B4C-4752-B1BB-70D5854D0F12}" dt="2023-07-30T16:33:27.957" v="166" actId="20577"/>
          <ac:spMkLst>
            <pc:docMk/>
            <pc:sldMk cId="3019950267" sldId="256"/>
            <ac:spMk id="2" creationId="{B199212A-898E-8907-FF00-A6E3060F9EF0}"/>
          </ac:spMkLst>
        </pc:spChg>
        <pc:spChg chg="mod">
          <ac:chgData name="Sage Drake" userId="feef0d489d89ceba" providerId="LiveId" clId="{6FF9909B-8B4C-4752-B1BB-70D5854D0F12}" dt="2023-07-30T16:32:01.923" v="41" actId="20577"/>
          <ac:spMkLst>
            <pc:docMk/>
            <pc:sldMk cId="3019950267" sldId="256"/>
            <ac:spMk id="3" creationId="{FA34B4E3-1612-39C5-CADC-C580A18FCA5E}"/>
          </ac:spMkLst>
        </pc:spChg>
      </pc:sldChg>
      <pc:sldChg chg="addSp modSp new mod modNotesTx">
        <pc:chgData name="Sage Drake" userId="feef0d489d89ceba" providerId="LiveId" clId="{6FF9909B-8B4C-4752-B1BB-70D5854D0F12}" dt="2023-07-30T16:32:54.460" v="165" actId="13822"/>
        <pc:sldMkLst>
          <pc:docMk/>
          <pc:sldMk cId="2362769301" sldId="257"/>
        </pc:sldMkLst>
        <pc:spChg chg="mod">
          <ac:chgData name="Sage Drake" userId="feef0d489d89ceba" providerId="LiveId" clId="{6FF9909B-8B4C-4752-B1BB-70D5854D0F12}" dt="2023-07-30T16:32:19.994" v="76" actId="20577"/>
          <ac:spMkLst>
            <pc:docMk/>
            <pc:sldMk cId="2362769301" sldId="257"/>
            <ac:spMk id="2" creationId="{3FA66640-0980-8832-A589-999D85B7FC4F}"/>
          </ac:spMkLst>
        </pc:spChg>
        <pc:spChg chg="mod">
          <ac:chgData name="Sage Drake" userId="feef0d489d89ceba" providerId="LiveId" clId="{6FF9909B-8B4C-4752-B1BB-70D5854D0F12}" dt="2023-07-30T16:32:43.504" v="144" actId="20577"/>
          <ac:spMkLst>
            <pc:docMk/>
            <pc:sldMk cId="2362769301" sldId="257"/>
            <ac:spMk id="3" creationId="{1C4D5609-1EFC-89F7-41BC-F7851F8C382E}"/>
          </ac:spMkLst>
        </pc:spChg>
        <pc:spChg chg="add mod">
          <ac:chgData name="Sage Drake" userId="feef0d489d89ceba" providerId="LiveId" clId="{6FF9909B-8B4C-4752-B1BB-70D5854D0F12}" dt="2023-07-30T16:32:54.460" v="165" actId="13822"/>
          <ac:spMkLst>
            <pc:docMk/>
            <pc:sldMk cId="2362769301" sldId="257"/>
            <ac:spMk id="4" creationId="{46D017E8-DE3D-1277-B712-C8F77ECD39E3}"/>
          </ac:spMkLst>
        </pc:spChg>
      </pc:sldChg>
      <pc:sldChg chg="addSp delSp modSp new mod">
        <pc:chgData name="Sage Drake" userId="feef0d489d89ceba" providerId="LiveId" clId="{6FF9909B-8B4C-4752-B1BB-70D5854D0F12}" dt="2023-07-30T16:36:01.698" v="229" actId="1076"/>
        <pc:sldMkLst>
          <pc:docMk/>
          <pc:sldMk cId="2566225439" sldId="258"/>
        </pc:sldMkLst>
        <pc:spChg chg="del">
          <ac:chgData name="Sage Drake" userId="feef0d489d89ceba" providerId="LiveId" clId="{6FF9909B-8B4C-4752-B1BB-70D5854D0F12}" dt="2023-07-30T16:34:40.966" v="168" actId="478"/>
          <ac:spMkLst>
            <pc:docMk/>
            <pc:sldMk cId="2566225439" sldId="258"/>
            <ac:spMk id="2" creationId="{4C6991D8-4597-9C31-E6AC-912D08421C09}"/>
          </ac:spMkLst>
        </pc:spChg>
        <pc:spChg chg="add mod">
          <ac:chgData name="Sage Drake" userId="feef0d489d89ceba" providerId="LiveId" clId="{6FF9909B-8B4C-4752-B1BB-70D5854D0F12}" dt="2023-07-30T16:36:01.698" v="229" actId="1076"/>
          <ac:spMkLst>
            <pc:docMk/>
            <pc:sldMk cId="2566225439" sldId="258"/>
            <ac:spMk id="4" creationId="{07A947A7-B448-B46C-55C1-61386009D3C7}"/>
          </ac:spMkLst>
        </pc:spChg>
        <pc:spChg chg="add mod">
          <ac:chgData name="Sage Drake" userId="feef0d489d89ceba" providerId="LiveId" clId="{6FF9909B-8B4C-4752-B1BB-70D5854D0F12}" dt="2023-07-30T16:35:31.014" v="211" actId="404"/>
          <ac:spMkLst>
            <pc:docMk/>
            <pc:sldMk cId="2566225439" sldId="258"/>
            <ac:spMk id="5" creationId="{6739B630-128E-4315-BDB9-B80BF53122F7}"/>
          </ac:spMkLst>
        </pc:spChg>
        <pc:spChg chg="add mod">
          <ac:chgData name="Sage Drake" userId="feef0d489d89ceba" providerId="LiveId" clId="{6FF9909B-8B4C-4752-B1BB-70D5854D0F12}" dt="2023-07-30T16:35:58.676" v="228" actId="1076"/>
          <ac:spMkLst>
            <pc:docMk/>
            <pc:sldMk cId="2566225439" sldId="258"/>
            <ac:spMk id="6" creationId="{C4C5EB12-D753-F209-418F-EB7503AAC863}"/>
          </ac:spMkLst>
        </pc:spChg>
      </pc:sldChg>
      <pc:sldChg chg="addSp modSp new mod">
        <pc:chgData name="Sage Drake" userId="feef0d489d89ceba" providerId="LiveId" clId="{6FF9909B-8B4C-4752-B1BB-70D5854D0F12}" dt="2023-07-30T16:37:27.998" v="258" actId="20577"/>
        <pc:sldMkLst>
          <pc:docMk/>
          <pc:sldMk cId="2378703894" sldId="259"/>
        </pc:sldMkLst>
        <pc:graphicFrameChg chg="add mod">
          <ac:chgData name="Sage Drake" userId="feef0d489d89ceba" providerId="LiveId" clId="{6FF9909B-8B4C-4752-B1BB-70D5854D0F12}" dt="2023-07-30T16:37:27.998" v="258" actId="20577"/>
          <ac:graphicFrameMkLst>
            <pc:docMk/>
            <pc:sldMk cId="2378703894" sldId="259"/>
            <ac:graphicFrameMk id="4" creationId="{25E1DD4E-FD11-D473-3E98-6225C173D3D5}"/>
          </ac:graphicFrameMkLst>
        </pc:graphicFrameChg>
      </pc:sldChg>
      <pc:sldChg chg="addSp modSp new mod">
        <pc:chgData name="Sage Drake" userId="feef0d489d89ceba" providerId="LiveId" clId="{6FF9909B-8B4C-4752-B1BB-70D5854D0F12}" dt="2023-07-30T16:39:12.755" v="369" actId="1076"/>
        <pc:sldMkLst>
          <pc:docMk/>
          <pc:sldMk cId="1054416586" sldId="260"/>
        </pc:sldMkLst>
        <pc:graphicFrameChg chg="add modGraphic">
          <ac:chgData name="Sage Drake" userId="feef0d489d89ceba" providerId="LiveId" clId="{6FF9909B-8B4C-4752-B1BB-70D5854D0F12}" dt="2023-07-30T16:38:22.160" v="366" actId="20577"/>
          <ac:graphicFrameMkLst>
            <pc:docMk/>
            <pc:sldMk cId="1054416586" sldId="260"/>
            <ac:graphicFrameMk id="2" creationId="{76D60FF1-BFB4-447B-D5DF-5CA2F355A7F8}"/>
          </ac:graphicFrameMkLst>
        </pc:graphicFrameChg>
        <pc:picChg chg="add mod">
          <ac:chgData name="Sage Drake" userId="feef0d489d89ceba" providerId="LiveId" clId="{6FF9909B-8B4C-4752-B1BB-70D5854D0F12}" dt="2023-07-30T16:39:12.755" v="369" actId="1076"/>
          <ac:picMkLst>
            <pc:docMk/>
            <pc:sldMk cId="1054416586" sldId="260"/>
            <ac:picMk id="1026" creationId="{8E3E17D1-1C86-C5F7-4A93-DCA1BCE6043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About Whales</a:t>
            </a:r>
          </a:p>
        </c:rich>
      </c:tx>
      <c:layout>
        <c:manualLayout>
          <c:xMode val="edge"/>
          <c:yMode val="edge"/>
          <c:x val="0.41195693897637797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Whale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whale 1</c:v>
                </c:pt>
                <c:pt idx="1">
                  <c:v>whale 2</c:v>
                </c:pt>
                <c:pt idx="2">
                  <c:v>whale 3</c:v>
                </c:pt>
                <c:pt idx="3">
                  <c:v>whale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2-4CDE-A559-7D42E12BA1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Whale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whale 1</c:v>
                </c:pt>
                <c:pt idx="1">
                  <c:v>whale 2</c:v>
                </c:pt>
                <c:pt idx="2">
                  <c:v>whale 3</c:v>
                </c:pt>
                <c:pt idx="3">
                  <c:v>whale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2-4CDE-A559-7D42E12BA1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Whale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whale 1</c:v>
                </c:pt>
                <c:pt idx="1">
                  <c:v>whale 2</c:v>
                </c:pt>
                <c:pt idx="2">
                  <c:v>whale 3</c:v>
                </c:pt>
                <c:pt idx="3">
                  <c:v>whale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12-4CDE-A559-7D42E12BA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182464"/>
        <c:axId val="318037144"/>
      </c:barChart>
      <c:catAx>
        <c:axId val="43918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037144"/>
        <c:crosses val="autoZero"/>
        <c:auto val="1"/>
        <c:lblAlgn val="ctr"/>
        <c:lblOffset val="100"/>
        <c:noMultiLvlLbl val="0"/>
      </c:catAx>
      <c:valAx>
        <c:axId val="31803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73874-8DBD-4E72-8929-8F8098291DA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2F5A-2E4C-4FA3-B0B2-44382ED2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Whale in the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22F5A-2E4C-4FA3-B0B2-44382ED28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B9A-4640-5F31-7A81-AA68BEDD0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B25A3-3EAD-3404-DC11-770A7704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AB0D-7E10-1014-95ED-1AE913D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B012-BBFF-15DE-397A-C15CF23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D602-6A5C-FDC6-024A-CB9C7DC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3082-0AD6-5DEC-A7A9-BD95E33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C0E48-B957-07B8-78AF-71E954FE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EA26-F33C-711F-CE4B-5754EF6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5BCA-D2C6-6395-6AD2-245A3E79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7638-20A6-22AC-FC3F-47346A6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16DD7-6C5C-E93F-A7A9-8624BD9C6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9D97-812E-62D0-B8AF-0A24B28D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9A9F-45E9-ACFC-AD0B-96304236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2BA5-BC11-5BC9-1791-AB404A3E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D39B-4518-C3B4-174F-90C5FC03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7E26-A46B-A4DC-2DCE-FD85B789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7B0-7509-301D-4693-3DAD4553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8546-E8CF-D7D6-0646-C9B4B99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2CE4-86A9-89F6-B692-11BB8491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2009-1E5D-73D1-D28B-9CBB400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1844-A81B-8D22-F762-09C0CA10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D319-BA7B-65BF-18DB-4B3C311B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9222-D234-5ECA-E7A4-6C48F3EA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8110-42FF-8528-0393-6EE0BE1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CD01-C540-89CF-742C-82D0D7F0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0F24-1402-EFF3-8F2F-379CACB1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3B8E-94F8-EAC2-31BC-942223B6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4B52C-0279-B8C9-D9FE-FFFA605B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92CD-2FCF-170F-95F2-25883EDC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542C-80E1-0384-BA91-8F05E0E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5B8-F897-4A3C-231F-472A7D6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B131-611F-585A-D054-4EBDF1CC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9EC6-BBAC-1ADD-9A7D-07C2F46A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492D3-7122-22B4-2F25-46A89B3A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1AB3B-33B2-B8B4-2645-A45C57243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BB8E5-2D88-D8BC-6EA8-68771B15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0C409-3E51-7B79-C226-92D1888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1B378-CDEA-DF5A-53F8-478275C8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2027D-2D47-D85A-2185-882640D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F473-42D2-4F6B-47CA-340E524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6E493-A903-7E7F-D1FD-7273863D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6423E-D250-CC86-9A63-4E34D73C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F323C-2524-F883-C76E-E50AF78F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538E0-0521-5759-3F17-DD1DC4CB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3B18F-6B48-34B8-2733-B2D8390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E497B-2859-05D9-8968-DA753886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4CB-DE36-D905-5424-A26FD1EA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0EC2-D90A-BEED-73E0-AD90D39C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6599B-50C8-BC4D-27E4-4883A0BEF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A782-B49C-D2A2-E5EE-292EC94B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4E21-5C39-FC80-144F-B52E2779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39A7-23D5-8A57-42C0-DBC17BC2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DD8-E33D-1861-84E9-FA271087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E7252-1617-11A0-7DFA-D6ABD5873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3D8F-1E90-B89E-DA69-79FB2F0D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734A-10DB-BB45-0209-E3394AC8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64F6D-F593-4BE2-F00A-215D8039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3D1B4-BE44-9EAD-BB43-F9F3ED8F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8FF79-D84C-7B41-4903-BD1359AF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C5D0-F87C-59A9-E472-3F77E337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44D5-2A09-4934-580F-315E0FB3D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EC06-CFF4-4BA0-A7EA-65D694ACE19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92A4-FAD4-E56D-C06C-82A625B4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734D-EC02-D46B-C4B4-D39F1BC4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12A-898E-8907-FF00-A6E3060F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B4E3-1612-39C5-CADC-C580A18FC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presentation about whales</a:t>
            </a:r>
          </a:p>
        </p:txBody>
      </p:sp>
    </p:spTree>
    <p:extLst>
      <p:ext uri="{BB962C8B-B14F-4D97-AF65-F5344CB8AC3E}">
        <p14:creationId xmlns:p14="http://schemas.microsoft.com/office/powerpoint/2010/main" val="30199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6640-0980-8832-A589-999D85B7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 about whales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5609-1EFC-89F7-41BC-F7851F8C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form whale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Whale #1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Whale #2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Whale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17E8-DE3D-1277-B712-C8F77ECD39E3}"/>
              </a:ext>
            </a:extLst>
          </p:cNvPr>
          <p:cNvSpPr txBox="1"/>
          <p:nvPr/>
        </p:nvSpPr>
        <p:spPr>
          <a:xfrm>
            <a:off x="7357403" y="2855742"/>
            <a:ext cx="18260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Whale in text box</a:t>
            </a:r>
          </a:p>
        </p:txBody>
      </p:sp>
    </p:spTree>
    <p:extLst>
      <p:ext uri="{BB962C8B-B14F-4D97-AF65-F5344CB8AC3E}">
        <p14:creationId xmlns:p14="http://schemas.microsoft.com/office/powerpoint/2010/main" val="236276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42D3-B96B-6E12-3478-E796B7F8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Whale in the 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947A7-B448-B46C-55C1-61386009D3C7}"/>
              </a:ext>
            </a:extLst>
          </p:cNvPr>
          <p:cNvSpPr/>
          <p:nvPr/>
        </p:nvSpPr>
        <p:spPr>
          <a:xfrm>
            <a:off x="1956582" y="703384"/>
            <a:ext cx="2082018" cy="1913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Whale in a square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739B630-128E-4315-BDB9-B80BF53122F7}"/>
              </a:ext>
            </a:extLst>
          </p:cNvPr>
          <p:cNvSpPr/>
          <p:nvPr/>
        </p:nvSpPr>
        <p:spPr>
          <a:xfrm>
            <a:off x="6991643" y="703384"/>
            <a:ext cx="4114800" cy="361539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Whale in a star!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5EB12-D753-F209-418F-EB7503AAC863}"/>
              </a:ext>
            </a:extLst>
          </p:cNvPr>
          <p:cNvSpPr/>
          <p:nvPr/>
        </p:nvSpPr>
        <p:spPr>
          <a:xfrm>
            <a:off x="1246851" y="3395451"/>
            <a:ext cx="4849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Whale Word Art</a:t>
            </a:r>
          </a:p>
        </p:txBody>
      </p:sp>
    </p:spTree>
    <p:extLst>
      <p:ext uri="{BB962C8B-B14F-4D97-AF65-F5344CB8AC3E}">
        <p14:creationId xmlns:p14="http://schemas.microsoft.com/office/powerpoint/2010/main" val="256622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E1DD4E-FD11-D473-3E98-6225C173D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2803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87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D60FF1-BFB4-447B-D5DF-5CA2F355A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87788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57718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4663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Whale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Whale </a:t>
                      </a:r>
                      <a:r>
                        <a:rPr lang="en-US" dirty="0" err="1"/>
                        <a:t>whale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whale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Here’s some info about whales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info about whales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66017"/>
                  </a:ext>
                </a:extLst>
              </a:tr>
            </a:tbl>
          </a:graphicData>
        </a:graphic>
      </p:graphicFrame>
      <p:pic>
        <p:nvPicPr>
          <p:cNvPr id="1026" name="Picture 2" descr="Whale | Species | WWF">
            <a:extLst>
              <a:ext uri="{FF2B5EF4-FFF2-40B4-BE49-F238E27FC236}">
                <a16:creationId xmlns:a16="http://schemas.microsoft.com/office/drawing/2014/main" id="{8E3E17D1-1C86-C5F7-4A93-DCA1BCE6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05" y="2278965"/>
            <a:ext cx="6139962" cy="36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WHALES</vt:lpstr>
      <vt:lpstr>First slide about whales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WHALES</dc:title>
  <dc:creator>sdrake@student.ubc.ca</dc:creator>
  <cp:lastModifiedBy>Sage Drake</cp:lastModifiedBy>
  <cp:revision>1</cp:revision>
  <dcterms:created xsi:type="dcterms:W3CDTF">2023-07-30T16:31:48Z</dcterms:created>
  <dcterms:modified xsi:type="dcterms:W3CDTF">2023-07-30T16:39:17Z</dcterms:modified>
</cp:coreProperties>
</file>