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0"/>
  </p:normalViewPr>
  <p:slideViewPr>
    <p:cSldViewPr snapToGrid="0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E08A-C35F-9FA5-DF86-418EC9029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64252-E3A8-8400-B36E-631D03E6C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892F-6446-CD69-605F-300A0FD5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844B-EA29-0D47-9D6C-080D4A209A9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4E698-478C-41B2-F793-F452CAA6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6759-C055-D88E-006F-478491A5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E54D-824D-4B43-B835-5CAD1305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2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133D-7F82-982E-BE65-F4B8B83B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97258-4FD0-7574-4804-0591C7C9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5AC5-9E99-68AA-9B4E-D4FB76C5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844B-EA29-0D47-9D6C-080D4A209A9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4A85-0110-AE70-7139-118A9A4B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AF17-17FF-C29C-3045-8E652CDC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E54D-824D-4B43-B835-5CAD1305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20EB0-B069-5D88-89E0-FA7F708A4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FC630-9349-A29A-4709-21F6A3BDC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1891-B040-8A5B-CF89-3FFF3FFF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844B-EA29-0D47-9D6C-080D4A209A9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ECE83-3B1E-26A5-EA0B-B6022AB6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6771-13A5-D996-95BF-8AE20832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E54D-824D-4B43-B835-5CAD1305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5FC8-105E-9CAA-DAD1-1AE2C012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5EBF-F0F1-39C2-D53F-827A52B4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6EB2-5B4D-0F9F-3619-54A89241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844B-EA29-0D47-9D6C-080D4A209A9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79F1-5143-4025-3307-77EA53E1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FC7F-3C38-11B5-C44D-AEA7CCCB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E54D-824D-4B43-B835-5CAD1305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5A61-B404-68A9-87E2-865E50EF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591E-7881-AA23-6EEE-5F5EE192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C23EC-4AE6-1F5F-6584-CBCD5204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844B-EA29-0D47-9D6C-080D4A209A9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00F6-A536-3189-5B93-BB43FB08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9F8C-CEA3-D9DC-CEF4-DF13BC1A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E54D-824D-4B43-B835-5CAD1305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ECFA-9DD9-71FD-36FD-65A3392B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B55E-4CD8-A37C-0531-1935AA5CE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593BE-EC79-2085-E770-677707002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0A707-48A6-2481-D367-9D2D9CAD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844B-EA29-0D47-9D6C-080D4A209A9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CF013-E726-270D-48D0-8F0D0333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81351-B961-2C36-85E4-F29942E3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E54D-824D-4B43-B835-5CAD1305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0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BB03-C4E2-98B2-B0E7-D2DD93A9A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77AB-6225-D816-3665-5032BAE48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451B3-C390-EF24-B3EA-E6FE228C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E59CE-5336-6613-A364-DAEB8FC53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7F382-CAC1-025A-4063-5927FD61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F602E-91B3-CE03-76D9-6267635E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844B-EA29-0D47-9D6C-080D4A209A9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8E888-C6D8-09C1-2C9D-276EA5F3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E007B-46CE-B81C-EABC-4F5D7985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E54D-824D-4B43-B835-5CAD1305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CB42-9343-064F-27EE-53A77AA8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6B31E-FB07-006B-B4B6-887C8AC9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844B-EA29-0D47-9D6C-080D4A209A9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DE74B-5FED-829B-2FB5-73946782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77F6A-D7F3-264B-7E42-7C447093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E54D-824D-4B43-B835-5CAD1305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E70C9-3FBA-5949-738B-D9F463AC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844B-EA29-0D47-9D6C-080D4A209A9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54EEA-7CE1-FCC5-3F8E-AA034116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AAD01-0253-3CA3-6F18-9D81FE6F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E54D-824D-4B43-B835-5CAD1305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F514-089E-5FBB-D6A9-2FEB0E4E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05ED7-5C16-9F73-7141-10ADA02A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4B1B-C6FC-5AED-3B63-D0454951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8C890-9C1F-B49C-007A-E0FCB2B8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844B-EA29-0D47-9D6C-080D4A209A9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C490D-0558-FC5E-33F4-39F7EDEC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4BFE0-2A76-1BEA-60EB-07902DEB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E54D-824D-4B43-B835-5CAD1305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132B-BB5C-A496-4905-B35A115B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1CCC0-646A-9996-F888-20E49AAB9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33DE5-7C1B-F07C-4CB7-758C56DFE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AA37C-C1C3-8D60-8602-E6046F64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844B-EA29-0D47-9D6C-080D4A209A9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B7C9A-3660-BE70-D9CA-755D0A86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FDD47-69C8-0BC3-03F1-43D869A0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E54D-824D-4B43-B835-5CAD1305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16FEB-161A-8904-112B-02AE122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9EAB1-826A-7EB0-7DDB-F3E9157F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8B73-2FCD-3377-77A7-2C9C1304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844B-EA29-0D47-9D6C-080D4A209A9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53BD-525C-B694-C7BF-9845C963A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9E01-2A25-5BAB-BF34-80D4A2E97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E54D-824D-4B43-B835-5CAD1305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triangle&#10;&#10;Description automatically generated">
            <a:extLst>
              <a:ext uri="{FF2B5EF4-FFF2-40B4-BE49-F238E27FC236}">
                <a16:creationId xmlns:a16="http://schemas.microsoft.com/office/drawing/2014/main" id="{A41362B9-20E7-D1AA-38F3-7E282D432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4000"/>
                    </a14:imgEffect>
                    <a14:imgEffect>
                      <a14:brightnessContrast bright="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176" y="491162"/>
            <a:ext cx="9912398" cy="587567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2820775-6EAA-469B-9E24-C07470D07D33}"/>
              </a:ext>
            </a:extLst>
          </p:cNvPr>
          <p:cNvSpPr/>
          <p:nvPr/>
        </p:nvSpPr>
        <p:spPr>
          <a:xfrm>
            <a:off x="4398168" y="2021680"/>
            <a:ext cx="3046414" cy="2814638"/>
          </a:xfrm>
          <a:prstGeom prst="ellipse">
            <a:avLst/>
          </a:prstGeom>
          <a:solidFill>
            <a:srgbClr val="EBF0FA">
              <a:alpha val="80000"/>
            </a:srgbClr>
          </a:solidFill>
          <a:ln>
            <a:noFill/>
          </a:ln>
          <a:effectLst>
            <a:outerShdw blurRad="1270000" dir="4270487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Sage Ellefson</dc:creator>
  <cp:lastModifiedBy>Sage Ellefson</cp:lastModifiedBy>
  <cp:revision>1</cp:revision>
  <dcterms:created xsi:type="dcterms:W3CDTF">2023-10-12T15:48:04Z</dcterms:created>
  <dcterms:modified xsi:type="dcterms:W3CDTF">2023-10-12T15:55:25Z</dcterms:modified>
</cp:coreProperties>
</file>