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7134a7-c41d-4f60-ad54-700903328c2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0288450-9702-4ded-8fae-405926c10b1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87a8333-868a-44b4-a38d-5ae8d17d6d9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881a8e-18ed-41fc-b453-38b709f2416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dcd1512-6f3f-4537-849a-82c539c9cb2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8f274f3-8b94-452d-8783-5981d88397f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d332dba-01b5-4dea-8624-86750dd2070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ef48a14-9154-48df-815c-c6ba089ff52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eae6478-3b0f-46a6-b97e-92eab76407f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bcb163e-3834-455e-ac29-2509e251f53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f37e3da-19e4-4ff1-bb14-716949bec6e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8947afe-0c32-4068-a43b-a1b45800875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2024-11-26T22:27:47.965Z</dcterms:created>
  <dcterms:modified xsi:type="dcterms:W3CDTF">2024-11-26T22:27:47.965Z</dcterms:modified>
</cp:coreProperties>
</file>