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5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2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3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69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0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0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3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6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2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4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E8D566C-F35B-46C8-BF11-6568BBC15A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HR Analytics</a:t>
            </a:r>
            <a:r>
              <a:rPr dirty="0"/>
              <a:t> 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E0B771F-7955-40FD-985F-F24F88EDA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INFO 465 – Projects in Information Systems</a:t>
            </a:r>
          </a:p>
          <a:p>
            <a:r>
              <a:rPr lang="en-US" dirty="0"/>
              <a:t>Fall 2023</a:t>
            </a:r>
          </a:p>
          <a:p>
            <a:r>
              <a:rPr lang="en-US" dirty="0"/>
              <a:t>Sage Hoepfl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Bus. Travel">
            <a:extLst>
              <a:ext uri="{FF2B5EF4-FFF2-40B4-BE49-F238E27FC236}">
                <a16:creationId xmlns:a16="http://schemas.microsoft.com/office/drawing/2014/main" id="{43B2EDC1-D967-43AA-A613-BC05F65A6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4102"/>
            <a:ext cx="12192000" cy="518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Over Time">
            <a:extLst>
              <a:ext uri="{FF2B5EF4-FFF2-40B4-BE49-F238E27FC236}">
                <a16:creationId xmlns:a16="http://schemas.microsoft.com/office/drawing/2014/main" id="{CBB38B40-2AC5-494B-BF61-EED828D92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959"/>
            <a:ext cx="12192000" cy="506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Job Sat">
            <a:extLst>
              <a:ext uri="{FF2B5EF4-FFF2-40B4-BE49-F238E27FC236}">
                <a16:creationId xmlns:a16="http://schemas.microsoft.com/office/drawing/2014/main" id="{98B33802-3D88-4D18-920C-AD0569D73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4102"/>
            <a:ext cx="12192000" cy="518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raining">
            <a:extLst>
              <a:ext uri="{FF2B5EF4-FFF2-40B4-BE49-F238E27FC236}">
                <a16:creationId xmlns:a16="http://schemas.microsoft.com/office/drawing/2014/main" id="{766AE4BD-44EE-46EF-ADF1-A44050501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317"/>
            <a:ext cx="12192000" cy="498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Confusion Matrix for Attrition">
            <a:extLst>
              <a:ext uri="{FF2B5EF4-FFF2-40B4-BE49-F238E27FC236}">
                <a16:creationId xmlns:a16="http://schemas.microsoft.com/office/drawing/2014/main" id="{04E8C7F9-0335-45C3-ABB6-E6E7BDF0F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1257"/>
            <a:ext cx="12192000" cy="477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Confusion Matrix for Performance">
            <a:extLst>
              <a:ext uri="{FF2B5EF4-FFF2-40B4-BE49-F238E27FC236}">
                <a16:creationId xmlns:a16="http://schemas.microsoft.com/office/drawing/2014/main" id="{116CD75A-DBB1-4396-8008-BCF7C573E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1257"/>
            <a:ext cx="12192000" cy="477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ashboard 1">
            <a:extLst>
              <a:ext uri="{FF2B5EF4-FFF2-40B4-BE49-F238E27FC236}">
                <a16:creationId xmlns:a16="http://schemas.microsoft.com/office/drawing/2014/main" id="{C9B6E3E4-84B1-4352-97E4-5D7D51691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61" y="0"/>
            <a:ext cx="970327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</TotalTime>
  <Words>14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Wood Type</vt:lpstr>
      <vt:lpstr>HR Analytics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 dashboard</dc:title>
  <dc:creator/>
  <cp:lastModifiedBy>Sage Hoepfl</cp:lastModifiedBy>
  <cp:revision>1</cp:revision>
  <dcterms:created xsi:type="dcterms:W3CDTF">2023-12-20T17:44:47Z</dcterms:created>
  <dcterms:modified xsi:type="dcterms:W3CDTF">2023-12-20T17:49:03Z</dcterms:modified>
</cp:coreProperties>
</file>