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48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28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5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edling growing on a tree trunk">
            <a:extLst>
              <a:ext uri="{FF2B5EF4-FFF2-40B4-BE49-F238E27FC236}">
                <a16:creationId xmlns:a16="http://schemas.microsoft.com/office/drawing/2014/main" id="{604B0644-7125-90CE-C4B3-AA5D7289F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17" r="20685" b="-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DFC75F59-4704-4F9F-BFC3-8B79F5065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Intel Sustainability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FD70A93-C0DA-4A9A-A617-828A764C6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Tech Experience</a:t>
            </a:r>
          </a:p>
          <a:p>
            <a:pPr>
              <a:lnSpc>
                <a:spcPct val="90000"/>
              </a:lnSpc>
            </a:pPr>
            <a:r>
              <a:rPr lang="en-US" dirty="0"/>
              <a:t>Fall 2023</a:t>
            </a:r>
          </a:p>
          <a:p>
            <a:pPr>
              <a:lnSpc>
                <a:spcPct val="90000"/>
              </a:lnSpc>
            </a:pPr>
            <a:r>
              <a:rPr lang="en-US" dirty="0"/>
              <a:t>Sage </a:t>
            </a:r>
            <a:r>
              <a:rPr lang="en-US" dirty="0" err="1"/>
              <a:t>Hoepfl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t Production">
            <a:extLst>
              <a:ext uri="{FF2B5EF4-FFF2-40B4-BE49-F238E27FC236}">
                <a16:creationId xmlns:a16="http://schemas.microsoft.com/office/drawing/2014/main" id="{534F292E-9EFE-454C-92F0-A833FEC3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96"/>
            <a:ext cx="12192000" cy="51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ply and Demand By Region Over 24h">
            <a:extLst>
              <a:ext uri="{FF2B5EF4-FFF2-40B4-BE49-F238E27FC236}">
                <a16:creationId xmlns:a16="http://schemas.microsoft.com/office/drawing/2014/main" id="{42D83F09-0AC8-4820-9723-C1AA1710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100"/>
            <a:ext cx="12192000" cy="48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newable Energy">
            <a:extLst>
              <a:ext uri="{FF2B5EF4-FFF2-40B4-BE49-F238E27FC236}">
                <a16:creationId xmlns:a16="http://schemas.microsoft.com/office/drawing/2014/main" id="{D12C3325-F81A-4018-90EB-0378BCE0C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377"/>
            <a:ext cx="12192000" cy="50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tility Power Source Breakdown">
            <a:extLst>
              <a:ext uri="{FF2B5EF4-FFF2-40B4-BE49-F238E27FC236}">
                <a16:creationId xmlns:a16="http://schemas.microsoft.com/office/drawing/2014/main" id="{C96F1694-E46C-4BB2-9BB4-995E5BF9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072"/>
            <a:ext cx="12192000" cy="47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urly Difference in Generation">
            <a:extLst>
              <a:ext uri="{FF2B5EF4-FFF2-40B4-BE49-F238E27FC236}">
                <a16:creationId xmlns:a16="http://schemas.microsoft.com/office/drawing/2014/main" id="{90B3BA6D-8B8E-4AB8-8685-5BF672E73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377"/>
            <a:ext cx="12192000" cy="509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nergy Source By Region">
            <a:extLst>
              <a:ext uri="{FF2B5EF4-FFF2-40B4-BE49-F238E27FC236}">
                <a16:creationId xmlns:a16="http://schemas.microsoft.com/office/drawing/2014/main" id="{E6932005-74A9-4F33-BF4A-5031ED31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510"/>
            <a:ext cx="12192000" cy="45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">
            <a:extLst>
              <a:ext uri="{FF2B5EF4-FFF2-40B4-BE49-F238E27FC236}">
                <a16:creationId xmlns:a16="http://schemas.microsoft.com/office/drawing/2014/main" id="{7E477867-6C9A-4C98-B2FA-2E90E6DF5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10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Intel Sustainability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Sustainability Project</dc:title>
  <dc:creator/>
  <cp:lastModifiedBy>Sage Hoepfl</cp:lastModifiedBy>
  <cp:revision>1</cp:revision>
  <dcterms:created xsi:type="dcterms:W3CDTF">2023-12-20T17:56:09Z</dcterms:created>
  <dcterms:modified xsi:type="dcterms:W3CDTF">2023-12-20T18:02:16Z</dcterms:modified>
</cp:coreProperties>
</file>