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1" r:id="rId6"/>
    <p:sldId id="262" r:id="rId7"/>
    <p:sldId id="257" r:id="rId8"/>
    <p:sldId id="263" r:id="rId9"/>
    <p:sldId id="264" r:id="rId10"/>
    <p:sldId id="258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192"/>
    <a:srgbClr val="00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2F1D6-3E1F-4814-B575-061CD0F7EAC8}" v="453" dt="2018-04-29T04:02:34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yiangsuppanontr" userId="2c8140d7-f762-4df7-a8bf-7f7de49f995c" providerId="ADAL" clId="{D762F1D6-3E1F-4814-B575-061CD0F7EAC8}"/>
    <pc:docChg chg="undo custSel addSld modSld">
      <pc:chgData name="nathan yiangsuppanontr" userId="2c8140d7-f762-4df7-a8bf-7f7de49f995c" providerId="ADAL" clId="{D762F1D6-3E1F-4814-B575-061CD0F7EAC8}" dt="2018-04-29T04:02:34.109" v="452" actId="20577"/>
      <pc:docMkLst>
        <pc:docMk/>
      </pc:docMkLst>
      <pc:sldChg chg="modSp">
        <pc:chgData name="nathan yiangsuppanontr" userId="2c8140d7-f762-4df7-a8bf-7f7de49f995c" providerId="ADAL" clId="{D762F1D6-3E1F-4814-B575-061CD0F7EAC8}" dt="2018-04-29T03:15:48.576" v="185" actId="20577"/>
        <pc:sldMkLst>
          <pc:docMk/>
          <pc:sldMk cId="11975588" sldId="257"/>
        </pc:sldMkLst>
        <pc:spChg chg="mod">
          <ac:chgData name="nathan yiangsuppanontr" userId="2c8140d7-f762-4df7-a8bf-7f7de49f995c" providerId="ADAL" clId="{D762F1D6-3E1F-4814-B575-061CD0F7EAC8}" dt="2018-04-29T03:15:48.576" v="185" actId="20577"/>
          <ac:spMkLst>
            <pc:docMk/>
            <pc:sldMk cId="11975588" sldId="257"/>
            <ac:spMk id="2" creationId="{44F48291-725A-47C6-8EAF-90E4ADC6D024}"/>
          </ac:spMkLst>
        </pc:spChg>
      </pc:sldChg>
      <pc:sldChg chg="addSp delSp modSp add">
        <pc:chgData name="nathan yiangsuppanontr" userId="2c8140d7-f762-4df7-a8bf-7f7de49f995c" providerId="ADAL" clId="{D762F1D6-3E1F-4814-B575-061CD0F7EAC8}" dt="2018-04-29T03:18:11.539" v="246" actId="1076"/>
        <pc:sldMkLst>
          <pc:docMk/>
          <pc:sldMk cId="3846915307" sldId="259"/>
        </pc:sldMkLst>
        <pc:spChg chg="del">
          <ac:chgData name="nathan yiangsuppanontr" userId="2c8140d7-f762-4df7-a8bf-7f7de49f995c" providerId="ADAL" clId="{D762F1D6-3E1F-4814-B575-061CD0F7EAC8}" dt="2018-04-29T02:35:35.976" v="1" actId="1076"/>
          <ac:spMkLst>
            <pc:docMk/>
            <pc:sldMk cId="3846915307" sldId="259"/>
            <ac:spMk id="2" creationId="{D59FB5E6-9713-4591-8C2D-7FBE485C6D8E}"/>
          </ac:spMkLst>
        </pc:spChg>
        <pc:spChg chg="del">
          <ac:chgData name="nathan yiangsuppanontr" userId="2c8140d7-f762-4df7-a8bf-7f7de49f995c" providerId="ADAL" clId="{D762F1D6-3E1F-4814-B575-061CD0F7EAC8}" dt="2018-04-29T02:35:35.976" v="1" actId="1076"/>
          <ac:spMkLst>
            <pc:docMk/>
            <pc:sldMk cId="3846915307" sldId="259"/>
            <ac:spMk id="3" creationId="{00E00EEC-0071-41D2-A7E0-7ACCA34930F7}"/>
          </ac:spMkLst>
        </pc:spChg>
        <pc:spChg chg="add mod">
          <ac:chgData name="nathan yiangsuppanontr" userId="2c8140d7-f762-4df7-a8bf-7f7de49f995c" providerId="ADAL" clId="{D762F1D6-3E1F-4814-B575-061CD0F7EAC8}" dt="2018-04-29T03:18:11.539" v="246" actId="1076"/>
          <ac:spMkLst>
            <pc:docMk/>
            <pc:sldMk cId="3846915307" sldId="259"/>
            <ac:spMk id="4" creationId="{3EC59CFD-01CA-4D80-A24D-36B27A00B98B}"/>
          </ac:spMkLst>
        </pc:spChg>
        <pc:spChg chg="add mod">
          <ac:chgData name="nathan yiangsuppanontr" userId="2c8140d7-f762-4df7-a8bf-7f7de49f995c" providerId="ADAL" clId="{D762F1D6-3E1F-4814-B575-061CD0F7EAC8}" dt="2018-04-29T03:18:11.539" v="246" actId="1076"/>
          <ac:spMkLst>
            <pc:docMk/>
            <pc:sldMk cId="3846915307" sldId="259"/>
            <ac:spMk id="5" creationId="{5F413FE6-5186-4752-8038-F0DEA0B82676}"/>
          </ac:spMkLst>
        </pc:spChg>
      </pc:sldChg>
      <pc:sldChg chg="addSp delSp modSp add">
        <pc:chgData name="nathan yiangsuppanontr" userId="2c8140d7-f762-4df7-a8bf-7f7de49f995c" providerId="ADAL" clId="{D762F1D6-3E1F-4814-B575-061CD0F7EAC8}" dt="2018-04-29T03:07:50.164" v="98" actId="1076"/>
        <pc:sldMkLst>
          <pc:docMk/>
          <pc:sldMk cId="2787713107" sldId="260"/>
        </pc:sldMkLst>
        <pc:spChg chg="del">
          <ac:chgData name="nathan yiangsuppanontr" userId="2c8140d7-f762-4df7-a8bf-7f7de49f995c" providerId="ADAL" clId="{D762F1D6-3E1F-4814-B575-061CD0F7EAC8}" dt="2018-04-29T02:41:59.429" v="68" actId="1076"/>
          <ac:spMkLst>
            <pc:docMk/>
            <pc:sldMk cId="2787713107" sldId="260"/>
            <ac:spMk id="2" creationId="{10B8A934-BD4C-4232-88C7-F00A2B632E9C}"/>
          </ac:spMkLst>
        </pc:spChg>
        <pc:spChg chg="del">
          <ac:chgData name="nathan yiangsuppanontr" userId="2c8140d7-f762-4df7-a8bf-7f7de49f995c" providerId="ADAL" clId="{D762F1D6-3E1F-4814-B575-061CD0F7EAC8}" dt="2018-04-29T02:41:59.429" v="68" actId="1076"/>
          <ac:spMkLst>
            <pc:docMk/>
            <pc:sldMk cId="2787713107" sldId="260"/>
            <ac:spMk id="3" creationId="{6224C89F-269B-4BAA-8A9A-1DAE4EF17020}"/>
          </ac:spMkLst>
        </pc:spChg>
        <pc:picChg chg="add mod">
          <ac:chgData name="nathan yiangsuppanontr" userId="2c8140d7-f762-4df7-a8bf-7f7de49f995c" providerId="ADAL" clId="{D762F1D6-3E1F-4814-B575-061CD0F7EAC8}" dt="2018-04-29T03:07:50.164" v="98" actId="1076"/>
          <ac:picMkLst>
            <pc:docMk/>
            <pc:sldMk cId="2787713107" sldId="260"/>
            <ac:picMk id="5" creationId="{8728ED84-3C47-4DA3-8341-A8232E6FB7C1}"/>
          </ac:picMkLst>
        </pc:picChg>
        <pc:picChg chg="add del mod">
          <ac:chgData name="nathan yiangsuppanontr" userId="2c8140d7-f762-4df7-a8bf-7f7de49f995c" providerId="ADAL" clId="{D762F1D6-3E1F-4814-B575-061CD0F7EAC8}" dt="2018-04-29T03:06:41.056" v="85" actId="478"/>
          <ac:picMkLst>
            <pc:docMk/>
            <pc:sldMk cId="2787713107" sldId="260"/>
            <ac:picMk id="7" creationId="{EAADDB73-5258-4D99-8596-0F47CD78D0F6}"/>
          </ac:picMkLst>
        </pc:picChg>
        <pc:picChg chg="add mod">
          <ac:chgData name="nathan yiangsuppanontr" userId="2c8140d7-f762-4df7-a8bf-7f7de49f995c" providerId="ADAL" clId="{D762F1D6-3E1F-4814-B575-061CD0F7EAC8}" dt="2018-04-29T03:07:15.456" v="96" actId="1037"/>
          <ac:picMkLst>
            <pc:docMk/>
            <pc:sldMk cId="2787713107" sldId="260"/>
            <ac:picMk id="9" creationId="{EC9A100B-6DFC-4744-B51A-6F0B5AC690BF}"/>
          </ac:picMkLst>
        </pc:picChg>
      </pc:sldChg>
      <pc:sldChg chg="addSp modSp add">
        <pc:chgData name="nathan yiangsuppanontr" userId="2c8140d7-f762-4df7-a8bf-7f7de49f995c" providerId="ADAL" clId="{D762F1D6-3E1F-4814-B575-061CD0F7EAC8}" dt="2018-04-29T03:13:15.784" v="114" actId="12789"/>
        <pc:sldMkLst>
          <pc:docMk/>
          <pc:sldMk cId="4135906536" sldId="261"/>
        </pc:sldMkLst>
        <pc:spChg chg="add mod">
          <ac:chgData name="nathan yiangsuppanontr" userId="2c8140d7-f762-4df7-a8bf-7f7de49f995c" providerId="ADAL" clId="{D762F1D6-3E1F-4814-B575-061CD0F7EAC8}" dt="2018-04-29T03:13:15.784" v="114" actId="12789"/>
          <ac:spMkLst>
            <pc:docMk/>
            <pc:sldMk cId="4135906536" sldId="261"/>
            <ac:spMk id="2" creationId="{60BD27D3-3A40-4EB3-AE24-494FBD93FD79}"/>
          </ac:spMkLst>
        </pc:spChg>
      </pc:sldChg>
      <pc:sldChg chg="addSp delSp modSp add modNotesTx">
        <pc:chgData name="nathan yiangsuppanontr" userId="2c8140d7-f762-4df7-a8bf-7f7de49f995c" providerId="ADAL" clId="{D762F1D6-3E1F-4814-B575-061CD0F7EAC8}" dt="2018-04-29T03:30:38.580" v="355" actId="165"/>
        <pc:sldMkLst>
          <pc:docMk/>
          <pc:sldMk cId="3110097334" sldId="262"/>
        </pc:sldMkLst>
        <pc:spChg chg="add del mod">
          <ac:chgData name="nathan yiangsuppanontr" userId="2c8140d7-f762-4df7-a8bf-7f7de49f995c" providerId="ADAL" clId="{D762F1D6-3E1F-4814-B575-061CD0F7EAC8}" dt="2018-04-29T03:13:59.201" v="118" actId="478"/>
          <ac:spMkLst>
            <pc:docMk/>
            <pc:sldMk cId="3110097334" sldId="262"/>
            <ac:spMk id="2" creationId="{86C357E2-BAEE-43F0-ACB2-C21763D794C4}"/>
          </ac:spMkLst>
        </pc:spChg>
        <pc:spChg chg="add mod topLvl">
          <ac:chgData name="nathan yiangsuppanontr" userId="2c8140d7-f762-4df7-a8bf-7f7de49f995c" providerId="ADAL" clId="{D762F1D6-3E1F-4814-B575-061CD0F7EAC8}" dt="2018-04-29T03:30:38.580" v="355" actId="165"/>
          <ac:spMkLst>
            <pc:docMk/>
            <pc:sldMk cId="3110097334" sldId="262"/>
            <ac:spMk id="3" creationId="{795D4C36-425D-4382-BF77-6980024A1689}"/>
          </ac:spMkLst>
        </pc:spChg>
        <pc:spChg chg="add mod topLvl">
          <ac:chgData name="nathan yiangsuppanontr" userId="2c8140d7-f762-4df7-a8bf-7f7de49f995c" providerId="ADAL" clId="{D762F1D6-3E1F-4814-B575-061CD0F7EAC8}" dt="2018-04-29T03:30:38.580" v="355" actId="165"/>
          <ac:spMkLst>
            <pc:docMk/>
            <pc:sldMk cId="3110097334" sldId="262"/>
            <ac:spMk id="4" creationId="{C9D3F025-107A-4D43-A2ED-B5609D30D707}"/>
          </ac:spMkLst>
        </pc:spChg>
        <pc:spChg chg="add mod topLvl">
          <ac:chgData name="nathan yiangsuppanontr" userId="2c8140d7-f762-4df7-a8bf-7f7de49f995c" providerId="ADAL" clId="{D762F1D6-3E1F-4814-B575-061CD0F7EAC8}" dt="2018-04-29T03:30:38.580" v="355" actId="165"/>
          <ac:spMkLst>
            <pc:docMk/>
            <pc:sldMk cId="3110097334" sldId="262"/>
            <ac:spMk id="5" creationId="{5921E19C-BFC3-4C6A-925E-B87F06A2449F}"/>
          </ac:spMkLst>
        </pc:spChg>
        <pc:spChg chg="add mod topLvl">
          <ac:chgData name="nathan yiangsuppanontr" userId="2c8140d7-f762-4df7-a8bf-7f7de49f995c" providerId="ADAL" clId="{D762F1D6-3E1F-4814-B575-061CD0F7EAC8}" dt="2018-04-29T03:30:38.580" v="355" actId="165"/>
          <ac:spMkLst>
            <pc:docMk/>
            <pc:sldMk cId="3110097334" sldId="262"/>
            <ac:spMk id="6" creationId="{199F5E4B-B1E9-454B-B447-33BB7FC1A8D1}"/>
          </ac:spMkLst>
        </pc:spChg>
        <pc:grpChg chg="add del mod">
          <ac:chgData name="nathan yiangsuppanontr" userId="2c8140d7-f762-4df7-a8bf-7f7de49f995c" providerId="ADAL" clId="{D762F1D6-3E1F-4814-B575-061CD0F7EAC8}" dt="2018-04-29T03:30:38.580" v="355" actId="165"/>
          <ac:grpSpMkLst>
            <pc:docMk/>
            <pc:sldMk cId="3110097334" sldId="262"/>
            <ac:grpSpMk id="7" creationId="{7BEABE94-B193-4E4F-AFF4-7D0278C15ED9}"/>
          </ac:grpSpMkLst>
        </pc:grpChg>
      </pc:sldChg>
      <pc:sldChg chg="modSp add">
        <pc:chgData name="nathan yiangsuppanontr" userId="2c8140d7-f762-4df7-a8bf-7f7de49f995c" providerId="ADAL" clId="{D762F1D6-3E1F-4814-B575-061CD0F7EAC8}" dt="2018-04-29T03:17:32" v="244" actId="20577"/>
        <pc:sldMkLst>
          <pc:docMk/>
          <pc:sldMk cId="827811303" sldId="263"/>
        </pc:sldMkLst>
        <pc:spChg chg="mod">
          <ac:chgData name="nathan yiangsuppanontr" userId="2c8140d7-f762-4df7-a8bf-7f7de49f995c" providerId="ADAL" clId="{D762F1D6-3E1F-4814-B575-061CD0F7EAC8}" dt="2018-04-29T03:16:47.503" v="194" actId="20577"/>
          <ac:spMkLst>
            <pc:docMk/>
            <pc:sldMk cId="827811303" sldId="263"/>
            <ac:spMk id="2" creationId="{44F48291-725A-47C6-8EAF-90E4ADC6D024}"/>
          </ac:spMkLst>
        </pc:spChg>
        <pc:spChg chg="mod">
          <ac:chgData name="nathan yiangsuppanontr" userId="2c8140d7-f762-4df7-a8bf-7f7de49f995c" providerId="ADAL" clId="{D762F1D6-3E1F-4814-B575-061CD0F7EAC8}" dt="2018-04-29T03:17:32" v="244" actId="20577"/>
          <ac:spMkLst>
            <pc:docMk/>
            <pc:sldMk cId="827811303" sldId="263"/>
            <ac:spMk id="5" creationId="{909B1878-5EF7-44FB-B5EB-2D24655DD366}"/>
          </ac:spMkLst>
        </pc:spChg>
      </pc:sldChg>
      <pc:sldChg chg="addSp delSp modSp add">
        <pc:chgData name="nathan yiangsuppanontr" userId="2c8140d7-f762-4df7-a8bf-7f7de49f995c" providerId="ADAL" clId="{D762F1D6-3E1F-4814-B575-061CD0F7EAC8}" dt="2018-04-29T04:02:34.109" v="452" actId="20577"/>
        <pc:sldMkLst>
          <pc:docMk/>
          <pc:sldMk cId="1112383724" sldId="264"/>
        </pc:sldMkLst>
        <pc:spChg chg="del">
          <ac:chgData name="nathan yiangsuppanontr" userId="2c8140d7-f762-4df7-a8bf-7f7de49f995c" providerId="ADAL" clId="{D762F1D6-3E1F-4814-B575-061CD0F7EAC8}" dt="2018-04-29T03:41:16.275" v="357" actId="1076"/>
          <ac:spMkLst>
            <pc:docMk/>
            <pc:sldMk cId="1112383724" sldId="264"/>
            <ac:spMk id="2" creationId="{D9530C31-FFF7-4531-8692-1EC8D695B390}"/>
          </ac:spMkLst>
        </pc:spChg>
        <pc:spChg chg="del">
          <ac:chgData name="nathan yiangsuppanontr" userId="2c8140d7-f762-4df7-a8bf-7f7de49f995c" providerId="ADAL" clId="{D762F1D6-3E1F-4814-B575-061CD0F7EAC8}" dt="2018-04-29T03:41:16.275" v="357" actId="1076"/>
          <ac:spMkLst>
            <pc:docMk/>
            <pc:sldMk cId="1112383724" sldId="264"/>
            <ac:spMk id="3" creationId="{0AEF8C8A-38DC-4C15-8CB4-5AD9A320521F}"/>
          </ac:spMkLst>
        </pc:spChg>
        <pc:spChg chg="add mod">
          <ac:chgData name="nathan yiangsuppanontr" userId="2c8140d7-f762-4df7-a8bf-7f7de49f995c" providerId="ADAL" clId="{D762F1D6-3E1F-4814-B575-061CD0F7EAC8}" dt="2018-04-29T04:02:34.109" v="452" actId="20577"/>
          <ac:spMkLst>
            <pc:docMk/>
            <pc:sldMk cId="1112383724" sldId="264"/>
            <ac:spMk id="4" creationId="{99C6596B-12E2-42F4-9B93-38670C997B7D}"/>
          </ac:spMkLst>
        </pc:spChg>
        <pc:spChg chg="add mod">
          <ac:chgData name="nathan yiangsuppanontr" userId="2c8140d7-f762-4df7-a8bf-7f7de49f995c" providerId="ADAL" clId="{D762F1D6-3E1F-4814-B575-061CD0F7EAC8}" dt="2018-04-29T04:02:28.654" v="445" actId="20577"/>
          <ac:spMkLst>
            <pc:docMk/>
            <pc:sldMk cId="1112383724" sldId="264"/>
            <ac:spMk id="8" creationId="{62F3208D-9780-4B56-97C0-02E088798D93}"/>
          </ac:spMkLst>
        </pc:spChg>
        <pc:spChg chg="add del mod ord">
          <ac:chgData name="nathan yiangsuppanontr" userId="2c8140d7-f762-4df7-a8bf-7f7de49f995c" providerId="ADAL" clId="{D762F1D6-3E1F-4814-B575-061CD0F7EAC8}" dt="2018-04-29T03:53:14.156" v="383" actId="478"/>
          <ac:spMkLst>
            <pc:docMk/>
            <pc:sldMk cId="1112383724" sldId="264"/>
            <ac:spMk id="10" creationId="{F6E325AC-AC5C-4F3B-A5C5-FF64EAD6C812}"/>
          </ac:spMkLst>
        </pc:spChg>
        <pc:picChg chg="add mod">
          <ac:chgData name="nathan yiangsuppanontr" userId="2c8140d7-f762-4df7-a8bf-7f7de49f995c" providerId="ADAL" clId="{D762F1D6-3E1F-4814-B575-061CD0F7EAC8}" dt="2018-04-29T04:01:36.176" v="417" actId="408"/>
          <ac:picMkLst>
            <pc:docMk/>
            <pc:sldMk cId="1112383724" sldId="264"/>
            <ac:picMk id="3" creationId="{50B438B8-D19F-472C-B81B-7414AC887880}"/>
          </ac:picMkLst>
        </pc:picChg>
        <pc:picChg chg="add mod">
          <ac:chgData name="nathan yiangsuppanontr" userId="2c8140d7-f762-4df7-a8bf-7f7de49f995c" providerId="ADAL" clId="{D762F1D6-3E1F-4814-B575-061CD0F7EAC8}" dt="2018-04-29T04:01:36.176" v="417" actId="408"/>
          <ac:picMkLst>
            <pc:docMk/>
            <pc:sldMk cId="1112383724" sldId="264"/>
            <ac:picMk id="5" creationId="{24F9D556-968A-497D-BD10-8CB746D32FFA}"/>
          </ac:picMkLst>
        </pc:picChg>
        <pc:picChg chg="add mod">
          <ac:chgData name="nathan yiangsuppanontr" userId="2c8140d7-f762-4df7-a8bf-7f7de49f995c" providerId="ADAL" clId="{D762F1D6-3E1F-4814-B575-061CD0F7EAC8}" dt="2018-04-29T04:01:24.283" v="416" actId="1036"/>
          <ac:picMkLst>
            <pc:docMk/>
            <pc:sldMk cId="1112383724" sldId="264"/>
            <ac:picMk id="7" creationId="{86C80947-2216-4449-B68A-7967B465C035}"/>
          </ac:picMkLst>
        </pc:picChg>
        <pc:picChg chg="add mod">
          <ac:chgData name="nathan yiangsuppanontr" userId="2c8140d7-f762-4df7-a8bf-7f7de49f995c" providerId="ADAL" clId="{D762F1D6-3E1F-4814-B575-061CD0F7EAC8}" dt="2018-04-29T04:01:36.176" v="417" actId="408"/>
          <ac:picMkLst>
            <pc:docMk/>
            <pc:sldMk cId="1112383724" sldId="264"/>
            <ac:picMk id="9" creationId="{CCB96856-A25E-4274-A0FC-FF98FF432C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9C6CB-D63F-4678-86B1-1177BDB01E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B2998-BE7B-4C39-AC53-E926DDDA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10+ interviews across 5 faculties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B2998-BE7B-4C39-AC53-E926DDDA09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3D91-2CAE-4395-9B3B-EED29EE2C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23430-6468-48E6-973D-A6616C9E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BA15-A9FD-4090-B026-DE037F47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B576-D415-476C-81FB-5527201A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98B5-B24E-4792-953C-03C4FB9A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9C09-5A7E-49BA-9524-EB8ABB5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2B14-4130-4E2E-A913-FB75558A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C372-ADE8-4047-8BB5-0B617A5E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A233-4B29-4E41-A42A-37E7908A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B310-065C-4D94-B9E8-4F0F4D48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2A41B-3851-43EE-9229-99CF26E5F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0F0A6-FD62-450B-B7A9-03C843A9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7AA1A-37E7-48BE-8B58-E04D7BE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9020-F81B-4601-A336-EB7DE6E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6499D-FA19-42A8-A8F7-60A081DD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62F4-E487-428B-8ED2-2E63793B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654B-44F4-4FE4-A2BA-C1765667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92A1-662C-41AC-8CAE-32B28264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AF26-6CD9-469D-8AE1-28DC4333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7DEF-BF25-427C-ABE4-9BF62CE6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8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E4D6-2108-4709-A4EC-FDD9B9AC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06DA5-6494-4261-B134-48C68BEF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629D5-7B66-475C-A323-0B588DD0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C6EF8-A791-46FC-AB6C-807C6BC7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017A-E213-444A-981D-3C9F0A34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6D0E-E736-40B2-B577-41ABB12B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2C81-6D92-4533-A688-C8838B19C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B26C5-5A76-4FA0-8CD9-39D2E762B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6C3BB-C683-4A05-99AE-C7F9DC05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8EFDF-871A-48F4-B12C-500E263B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4894-91D4-4A74-92E4-17122001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684F-D3AD-4963-B0A9-DA47F68F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86EF5-0D88-435E-892E-4A84A29C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E8AAA-2ACB-40CE-A082-015FC0200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FF871-42DA-4379-B944-91EC2D9CF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FA716-477B-49E6-A66B-4898E0E9D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1DD3D-BE44-4BA1-9298-45602C00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16A4A-A3BA-4DCE-88AF-95433297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72873-9AB0-4A86-982C-785C7264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DFFB-C4F6-4810-904E-9F7FB0D9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80E4-4BEC-448D-8D89-4B41B7B9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76F45-FE6D-4A10-B518-CABDFE5B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11422-6725-4167-BA85-7BB97AE3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4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132D7-5161-4D5A-A25D-53BFA410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161BB-3D5A-47DE-8C69-1FAD233D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81541-66D2-4450-B83F-CE999DE4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190D-60D3-48D8-A4A7-4CA52A0D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D938-0156-4B6A-8218-FEF0591FD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FA2FA-7554-46A9-8D61-52B9321D5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D0F6C-4B82-4848-8A9B-C8400332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252C-45CE-4751-BCF1-578D955B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EDE4-0D4C-4B4B-AF45-67487E19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6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7FFE-8959-4EDF-B19A-A5CC9D79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EA495-A5DC-4901-82FA-FFF5BCEC5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FF294-CBF8-4794-8089-FD624B500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E8B2E-B058-4254-A3AC-29084D0E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2AC0-4A96-47BF-90C7-E6D5EF15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3F9DE-27C5-420E-850C-7CB0E0DA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9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0FF"/>
            </a:gs>
            <a:gs pos="85000">
              <a:srgbClr val="2E319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1955E-208B-4742-A4A4-EB5297DA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B6F5-EE1F-4C6F-A0D7-4343EAFC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B744-70BC-4520-9133-26E11C2FD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57A38-B88E-4A60-BE9E-CC3DA656B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DBE9-8026-4B74-B298-3B73D872D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10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D27D3-3A40-4EB3-AE24-494FBD93FD79}"/>
              </a:ext>
            </a:extLst>
          </p:cNvPr>
          <p:cNvSpPr txBox="1"/>
          <p:nvPr/>
        </p:nvSpPr>
        <p:spPr>
          <a:xfrm>
            <a:off x="4668366" y="2767281"/>
            <a:ext cx="28552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135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5D4C36-425D-4382-BF77-6980024A1689}"/>
              </a:ext>
            </a:extLst>
          </p:cNvPr>
          <p:cNvSpPr txBox="1"/>
          <p:nvPr/>
        </p:nvSpPr>
        <p:spPr>
          <a:xfrm>
            <a:off x="7404676" y="1884264"/>
            <a:ext cx="13388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3F025-107A-4D43-A2ED-B5609D30D707}"/>
              </a:ext>
            </a:extLst>
          </p:cNvPr>
          <p:cNvSpPr txBox="1"/>
          <p:nvPr/>
        </p:nvSpPr>
        <p:spPr>
          <a:xfrm>
            <a:off x="6941410" y="4125149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1E19C-BFC3-4C6A-925E-B87F06A2449F}"/>
              </a:ext>
            </a:extLst>
          </p:cNvPr>
          <p:cNvSpPr txBox="1"/>
          <p:nvPr/>
        </p:nvSpPr>
        <p:spPr>
          <a:xfrm>
            <a:off x="2985226" y="1884264"/>
            <a:ext cx="249299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F5E4B-B1E9-454B-B447-33BB7FC1A8D1}"/>
              </a:ext>
            </a:extLst>
          </p:cNvPr>
          <p:cNvSpPr txBox="1"/>
          <p:nvPr/>
        </p:nvSpPr>
        <p:spPr>
          <a:xfrm>
            <a:off x="3308232" y="4125149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11009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8291-725A-47C6-8EAF-90E4ADC6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9"/>
            <a:ext cx="4790813" cy="1325563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Cons of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the old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B1878-5EF7-44FB-B5EB-2D24655D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988" y="697051"/>
            <a:ext cx="4790811" cy="5463899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Long process</a:t>
            </a:r>
          </a:p>
          <a:p>
            <a:r>
              <a:rPr lang="en-US" dirty="0">
                <a:solidFill>
                  <a:schemeClr val="bg1"/>
                </a:solidFill>
              </a:rPr>
              <a:t>Boring form-filling</a:t>
            </a:r>
          </a:p>
          <a:p>
            <a:r>
              <a:rPr lang="en-US" dirty="0">
                <a:solidFill>
                  <a:schemeClr val="bg1"/>
                </a:solidFill>
              </a:rPr>
              <a:t>Manual schedule management</a:t>
            </a:r>
          </a:p>
          <a:p>
            <a:r>
              <a:rPr lang="en-US" dirty="0">
                <a:solidFill>
                  <a:schemeClr val="bg1"/>
                </a:solidFill>
              </a:rPr>
              <a:t>Paper wastage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810C6B-1E78-4A38-9949-4272519A2ECF}"/>
              </a:ext>
            </a:extLst>
          </p:cNvPr>
          <p:cNvCxnSpPr/>
          <p:nvPr/>
        </p:nvCxnSpPr>
        <p:spPr>
          <a:xfrm>
            <a:off x="6096000" y="2082567"/>
            <a:ext cx="0" cy="269286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8291-725A-47C6-8EAF-90E4ADC6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9"/>
            <a:ext cx="4790813" cy="1325563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Goals of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the new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B1878-5EF7-44FB-B5EB-2D24655D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988" y="697051"/>
            <a:ext cx="4790811" cy="5463899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Short and easy process</a:t>
            </a:r>
          </a:p>
          <a:p>
            <a:r>
              <a:rPr lang="en-US" dirty="0">
                <a:solidFill>
                  <a:schemeClr val="bg1"/>
                </a:solidFill>
              </a:rPr>
              <a:t>Less form-filling</a:t>
            </a:r>
          </a:p>
          <a:p>
            <a:r>
              <a:rPr lang="en-US" dirty="0">
                <a:solidFill>
                  <a:schemeClr val="bg1"/>
                </a:solidFill>
              </a:rPr>
              <a:t>Automatic schedule logging</a:t>
            </a:r>
          </a:p>
          <a:p>
            <a:r>
              <a:rPr lang="en-US" dirty="0">
                <a:solidFill>
                  <a:schemeClr val="bg1"/>
                </a:solidFill>
              </a:rPr>
              <a:t>Be paperless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810C6B-1E78-4A38-9949-4272519A2ECF}"/>
              </a:ext>
            </a:extLst>
          </p:cNvPr>
          <p:cNvCxnSpPr/>
          <p:nvPr/>
        </p:nvCxnSpPr>
        <p:spPr>
          <a:xfrm>
            <a:off x="6096000" y="2082567"/>
            <a:ext cx="0" cy="269286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9D556-968A-497D-BD10-8CB746D3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15" y="1380440"/>
            <a:ext cx="1332086" cy="1491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80947-2216-4449-B68A-7967B465C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24" y="4243080"/>
            <a:ext cx="2133971" cy="1305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96856-A25E-4274-A0FC-FF98FF432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11" y="1380441"/>
            <a:ext cx="916102" cy="14901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B438B8-D19F-472C-B81B-7414AC8878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03" y="1374798"/>
            <a:ext cx="1105792" cy="14958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C6596B-12E2-42F4-9B93-38670C997B7D}"/>
              </a:ext>
            </a:extLst>
          </p:cNvPr>
          <p:cNvSpPr txBox="1"/>
          <p:nvPr/>
        </p:nvSpPr>
        <p:spPr>
          <a:xfrm>
            <a:off x="8194089" y="1737994"/>
            <a:ext cx="299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208D-9780-4B56-97C0-02E088798D93}"/>
              </a:ext>
            </a:extLst>
          </p:cNvPr>
          <p:cNvSpPr txBox="1"/>
          <p:nvPr/>
        </p:nvSpPr>
        <p:spPr>
          <a:xfrm>
            <a:off x="8194089" y="4511074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111238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5D8F-6A45-425C-8406-C67DBE21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83" y="969132"/>
            <a:ext cx="9499833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Challenge: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1FCB-7865-4C77-81BE-6EA14FBB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083" y="2035349"/>
            <a:ext cx="9499834" cy="6994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How to authenticate a user securely and simply?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9155D-04CD-4A78-83DE-2242BDF80CDD}"/>
              </a:ext>
            </a:extLst>
          </p:cNvPr>
          <p:cNvSpPr txBox="1">
            <a:spLocks/>
          </p:cNvSpPr>
          <p:nvPr/>
        </p:nvSpPr>
        <p:spPr>
          <a:xfrm>
            <a:off x="1346083" y="2999268"/>
            <a:ext cx="94998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Solution: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F32E64-70CA-43DB-8080-3C8A997B00A9}"/>
              </a:ext>
            </a:extLst>
          </p:cNvPr>
          <p:cNvSpPr txBox="1">
            <a:spLocks/>
          </p:cNvSpPr>
          <p:nvPr/>
        </p:nvSpPr>
        <p:spPr>
          <a:xfrm>
            <a:off x="1346081" y="4065485"/>
            <a:ext cx="9499835" cy="699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LDAP.</a:t>
            </a:r>
          </a:p>
        </p:txBody>
      </p:sp>
    </p:spTree>
    <p:extLst>
      <p:ext uri="{BB962C8B-B14F-4D97-AF65-F5344CB8AC3E}">
        <p14:creationId xmlns:p14="http://schemas.microsoft.com/office/powerpoint/2010/main" val="7219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28ED84-3C47-4DA3-8341-A8232E6FB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47" y="1158082"/>
            <a:ext cx="2408087" cy="4541835"/>
          </a:xfrm>
          <a:prstGeom prst="rect">
            <a:avLst/>
          </a:prstGeom>
        </p:spPr>
      </p:pic>
      <p:pic>
        <p:nvPicPr>
          <p:cNvPr id="9" name="Picture 8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C9A100B-6DFC-4744-B51A-6F0B5AC69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48" y="558598"/>
            <a:ext cx="9763272" cy="5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59CFD-01CA-4D80-A24D-36B27A00B98B}"/>
              </a:ext>
            </a:extLst>
          </p:cNvPr>
          <p:cNvSpPr txBox="1"/>
          <p:nvPr/>
        </p:nvSpPr>
        <p:spPr>
          <a:xfrm>
            <a:off x="5500324" y="2567031"/>
            <a:ext cx="1191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i="1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13FE6-5186-4752-8038-F0DEA0B82676}"/>
              </a:ext>
            </a:extLst>
          </p:cNvPr>
          <p:cNvSpPr txBox="1"/>
          <p:nvPr/>
        </p:nvSpPr>
        <p:spPr>
          <a:xfrm>
            <a:off x="3334667" y="3216422"/>
            <a:ext cx="5522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space.itforge.io</a:t>
            </a:r>
          </a:p>
        </p:txBody>
      </p:sp>
    </p:spTree>
    <p:extLst>
      <p:ext uri="{BB962C8B-B14F-4D97-AF65-F5344CB8AC3E}">
        <p14:creationId xmlns:p14="http://schemas.microsoft.com/office/powerpoint/2010/main" val="384691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SRS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5C1EF0044CF249A09568BFC7A27DEF" ma:contentTypeVersion="5" ma:contentTypeDescription="Create a new document." ma:contentTypeScope="" ma:versionID="a308155717e7f8eadebf0d848e17ba4f">
  <xsd:schema xmlns:xsd="http://www.w3.org/2001/XMLSchema" xmlns:xs="http://www.w3.org/2001/XMLSchema" xmlns:p="http://schemas.microsoft.com/office/2006/metadata/properties" xmlns:ns2="360d23a6-f195-4c5c-b5bb-19aa4319b9ef" targetNamespace="http://schemas.microsoft.com/office/2006/metadata/properties" ma:root="true" ma:fieldsID="b1d6afd8dd879a1d7a61ed4bc2f66470" ns2:_="">
    <xsd:import namespace="360d23a6-f195-4c5c-b5bb-19aa4319b9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d23a6-f195-4c5c-b5bb-19aa4319b9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CACC9C-2DA6-47FA-A5A3-1A735A0BDB72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360d23a6-f195-4c5c-b5bb-19aa4319b9ef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48EF90-E0D6-4212-8604-23345BFB6D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498A1E-3D56-4465-A606-EF7F9FA5BB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0d23a6-f195-4c5c-b5bb-19aa4319b9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62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IBM Plex Sans</vt:lpstr>
      <vt:lpstr>Office Theme</vt:lpstr>
      <vt:lpstr>PowerPoint Presentation</vt:lpstr>
      <vt:lpstr>PowerPoint Presentation</vt:lpstr>
      <vt:lpstr>PowerPoint Presentation</vt:lpstr>
      <vt:lpstr>Cons of  the old system</vt:lpstr>
      <vt:lpstr>Goals of  the new system</vt:lpstr>
      <vt:lpstr>PowerPoint Presentation</vt:lpstr>
      <vt:lpstr>Challenge: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yiangsuppanontr</dc:creator>
  <cp:lastModifiedBy>nathan yiangsuppanontr</cp:lastModifiedBy>
  <cp:revision>3</cp:revision>
  <dcterms:created xsi:type="dcterms:W3CDTF">2018-04-29T02:11:54Z</dcterms:created>
  <dcterms:modified xsi:type="dcterms:W3CDTF">2018-04-29T04:02:41Z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0x010100F05C1EF0044CF249A09568BFC7A27DEF</vt:lpwstr>
  </property>
</Properties>
</file>