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4.xml" ContentType="application/vnd.openxmlformats-officedocument.presentationml.tags+xml"/>
  <Override PartName="/ppt/tags/tag110.xml" ContentType="application/vnd.openxmlformats-officedocument.presentationml.tags+xml"/>
  <Override PartName="/ppt/tags/tag109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07.xml" ContentType="application/vnd.openxmlformats-officedocument.presentationml.tags+xml"/>
  <Override PartName="/ppt/tags/tag106.xml" ContentType="application/vnd.openxmlformats-officedocument.presentationml.tags+xml"/>
  <Override PartName="/ppt/tags/tag108.xml" ContentType="application/vnd.openxmlformats-officedocument.presentationml.tags+xml"/>
  <Override PartName="/ppt/tags/tag120.xml" ContentType="application/vnd.openxmlformats-officedocument.presentationml.tags+xml"/>
  <Override PartName="/ppt/tags/tag114.xml" ContentType="application/vnd.openxmlformats-officedocument.presentationml.tags+xml"/>
  <Override PartName="/ppt/tags/tag105.xml" ContentType="application/vnd.openxmlformats-officedocument.presentationml.tags+xml"/>
  <Override PartName="/ppt/tags/tag119.xml" ContentType="application/vnd.openxmlformats-officedocument.presentationml.tags+xml"/>
  <Override PartName="/ppt/tags/tag118.xml" ContentType="application/vnd.openxmlformats-officedocument.presentationml.tags+xml"/>
  <Override PartName="/ppt/tags/tag117.xml" ContentType="application/vnd.openxmlformats-officedocument.presentationml.tags+xml"/>
  <Override PartName="/ppt/tags/tag116.xml" ContentType="application/vnd.openxmlformats-officedocument.presentationml.tags+xml"/>
  <Override PartName="/ppt/tags/tag115.xml" ContentType="application/vnd.openxmlformats-officedocument.presentationml.tags+xml"/>
  <Override PartName="/ppt/tags/tag113.xml" ContentType="application/vnd.openxmlformats-officedocument.presentationml.tags+xml"/>
  <Override PartName="/ppt/tags/tag97.xml" ContentType="application/vnd.openxmlformats-officedocument.presentationml.tags+xml"/>
  <Override PartName="/ppt/tags/tag103.xml" ContentType="application/vnd.openxmlformats-officedocument.presentationml.tags+xml"/>
  <Override PartName="/ppt/tags/tag94.xml" ContentType="application/vnd.openxmlformats-officedocument.presentationml.tags+xml"/>
  <Override PartName="/ppt/tags/tag93.xml" ContentType="application/vnd.openxmlformats-officedocument.presentationml.tags+xml"/>
  <Override PartName="/ppt/tags/tag92.xml" ContentType="application/vnd.openxmlformats-officedocument.presentationml.tags+xml"/>
  <Override PartName="/ppt/tags/tag91.xml" ContentType="application/vnd.openxmlformats-officedocument.presentationml.tags+xml"/>
  <Override PartName="/ppt/tags/tag90.xml" ContentType="application/vnd.openxmlformats-officedocument.presentationml.tags+xml"/>
  <Override PartName="/ppt/tags/tag89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121.xml" ContentType="application/vnd.openxmlformats-officedocument.presentationml.tags+xml"/>
  <Override PartName="/ppt/tags/tag102.xml" ContentType="application/vnd.openxmlformats-officedocument.presentationml.tags+xml"/>
  <Override PartName="/ppt/tags/tag101.xml" ContentType="application/vnd.openxmlformats-officedocument.presentationml.tags+xml"/>
  <Override PartName="/ppt/tags/tag100.xml" ContentType="application/vnd.openxmlformats-officedocument.presentationml.tags+xml"/>
  <Override PartName="/ppt/tags/tag99.xml" ContentType="application/vnd.openxmlformats-officedocument.presentationml.tags+xml"/>
  <Override PartName="/ppt/tags/tag98.xml" ContentType="application/vnd.openxmlformats-officedocument.presentationml.tags+xml"/>
  <Override PartName="/ppt/tags/tag104.xml" ContentType="application/vnd.openxmlformats-officedocument.presentationml.tags+xml"/>
  <Override PartName="/ppt/tags/tag129.xml" ContentType="application/vnd.openxmlformats-officedocument.presentationml.tags+xml"/>
  <Override PartName="/ppt/tags/tag123.xml" ContentType="application/vnd.openxmlformats-officedocument.presentationml.tags+xml"/>
  <Override PartName="/ppt/tags/tag146.xml" ContentType="application/vnd.openxmlformats-officedocument.presentationml.tags+xml"/>
  <Override PartName="/ppt/tags/tag145.xml" ContentType="application/vnd.openxmlformats-officedocument.presentationml.tags+xml"/>
  <Override PartName="/ppt/tags/tag144.xml" ContentType="application/vnd.openxmlformats-officedocument.presentationml.tags+xml"/>
  <Override PartName="/ppt/tags/tag143.xml" ContentType="application/vnd.openxmlformats-officedocument.presentationml.tags+xml"/>
  <Override PartName="/ppt/tags/tag142.xml" ContentType="application/vnd.openxmlformats-officedocument.presentationml.tags+xml"/>
  <Override PartName="/ppt/tags/tag141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2.xml" ContentType="application/vnd.openxmlformats-officedocument.presentationml.tags+xml"/>
  <Override PartName="/ppt/tags/tag151.xml" ContentType="application/vnd.openxmlformats-officedocument.presentationml.tags+xml"/>
  <Override PartName="/ppt/tags/tag150.xml" ContentType="application/vnd.openxmlformats-officedocument.presentationml.tags+xml"/>
  <Override PartName="/ppt/tags/tag140.xml" ContentType="application/vnd.openxmlformats-officedocument.presentationml.tags+xml"/>
  <Override PartName="/ppt/tags/tag139.xml" ContentType="application/vnd.openxmlformats-officedocument.presentationml.tags+xml"/>
  <Override PartName="/ppt/tags/tag138.xml" ContentType="application/vnd.openxmlformats-officedocument.presentationml.tags+xml"/>
  <Override PartName="/ppt/tags/tag88.xml" ContentType="application/vnd.openxmlformats-officedocument.presentationml.tags+xml"/>
  <Override PartName="/ppt/tags/tag128.xml" ContentType="application/vnd.openxmlformats-officedocument.presentationml.tags+xml"/>
  <Override PartName="/ppt/tags/tag127.xml" ContentType="application/vnd.openxmlformats-officedocument.presentationml.tags+xml"/>
  <Override PartName="/ppt/tags/tag126.xml" ContentType="application/vnd.openxmlformats-officedocument.presentationml.tags+xml"/>
  <Override PartName="/ppt/tags/tag125.xml" ContentType="application/vnd.openxmlformats-officedocument.presentationml.tags+xml"/>
  <Override PartName="/ppt/tags/tag124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7.xml" ContentType="application/vnd.openxmlformats-officedocument.presentationml.tags+xml"/>
  <Override PartName="/ppt/tags/tag136.xml" ContentType="application/vnd.openxmlformats-officedocument.presentationml.tags+xml"/>
  <Override PartName="/ppt/tags/tag135.xml" ContentType="application/vnd.openxmlformats-officedocument.presentationml.tags+xml"/>
  <Override PartName="/ppt/tags/tag134.xml" ContentType="application/vnd.openxmlformats-officedocument.presentationml.tags+xml"/>
  <Override PartName="/ppt/tags/tag133.xml" ContentType="application/vnd.openxmlformats-officedocument.presentationml.tags+xml"/>
  <Override PartName="/ppt/tags/tag122.xml" ContentType="application/vnd.openxmlformats-officedocument.presentationml.tags+xml"/>
  <Override PartName="/ppt/tags/tag87.xml" ContentType="application/vnd.openxmlformats-officedocument.presentationml.tags+xml"/>
  <Override PartName="/ppt/tags/tag86.xml" ContentType="application/vnd.openxmlformats-officedocument.presentationml.tags+xml"/>
  <Override PartName="/ppt/tags/tag33.xml" ContentType="application/vnd.openxmlformats-officedocument.presentationml.tags+xml"/>
  <Override PartName="/ppt/tags/tag32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3.xml" ContentType="application/vnd.openxmlformats-officedocument.presentationml.tags+xml"/>
  <Override PartName="/ppt/tags/tag42.xml" ContentType="application/vnd.openxmlformats-officedocument.presentationml.tags+xml"/>
  <Override PartName="/ppt/tags/tag41.xml" ContentType="application/vnd.openxmlformats-officedocument.presentationml.tags+xml"/>
  <Override PartName="/ppt/tags/tag40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ppt/tags/tag37.xml" ContentType="application/vnd.openxmlformats-officedocument.presentationml.tags+xml"/>
  <Override PartName="/ppt/tags/tag25.xml" ContentType="application/vnd.openxmlformats-officedocument.presentationml.tag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75.xml" ContentType="application/vnd.openxmlformats-officedocument.presentationml.tags+xml"/>
  <Override PartName="/ppt/tags/tag74.xml" ContentType="application/vnd.openxmlformats-officedocument.presentationml.tags+xml"/>
  <Override PartName="/ppt/tags/tag73.xml" ContentType="application/vnd.openxmlformats-officedocument.presentationml.tags+xml"/>
  <Override PartName="/ppt/tags/tag72.xml" ContentType="application/vnd.openxmlformats-officedocument.presentationml.tags+xml"/>
  <Override PartName="/ppt/tags/tag71.xml" ContentType="application/vnd.openxmlformats-officedocument.presentationml.tags+xml"/>
  <Override PartName="/ppt/tags/tag70.xml" ContentType="application/vnd.openxmlformats-officedocument.presentationml.tags+xml"/>
  <Override PartName="/ppt/tags/tag69.xml" ContentType="application/vnd.openxmlformats-officedocument.presentationml.tags+xml"/>
  <Override PartName="/ppt/tags/tag68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5.xml" ContentType="application/vnd.openxmlformats-officedocument.presentationml.tags+xml"/>
  <Override PartName="/ppt/tags/tag84.xml" ContentType="application/vnd.openxmlformats-officedocument.presentationml.tags+xml"/>
  <Override PartName="/ppt/tags/tag83.xml" ContentType="application/vnd.openxmlformats-officedocument.presentationml.tags+xml"/>
  <Override PartName="/ppt/tags/tag82.xml" ContentType="application/vnd.openxmlformats-officedocument.presentationml.tags+xml"/>
  <Override PartName="/ppt/tags/tag81.xml" ContentType="application/vnd.openxmlformats-officedocument.presentationml.tags+xml"/>
  <Override PartName="/ppt/tags/tag80.xml" ContentType="application/vnd.openxmlformats-officedocument.presentationml.tags+xml"/>
  <Override PartName="/ppt/tags/tag79.xml" ContentType="application/vnd.openxmlformats-officedocument.presentationml.tags+xml"/>
  <Override PartName="/ppt/tags/tag67.xml" ContentType="application/vnd.openxmlformats-officedocument.presentationml.tags+xml"/>
  <Override PartName="/ppt/tags/tag66.xml" ContentType="application/vnd.openxmlformats-officedocument.presentationml.tags+xml"/>
  <Override PartName="/ppt/tags/tag65.xml" ContentType="application/vnd.openxmlformats-officedocument.presentationml.tags+xml"/>
  <Override PartName="/ppt/tags/tag54.xml" ContentType="application/vnd.openxmlformats-officedocument.presentationml.tags+xml"/>
  <Override PartName="/ppt/tags/tag53.xml" ContentType="application/vnd.openxmlformats-officedocument.presentationml.tags+xml"/>
  <Override PartName="/ppt/tags/tag52.xml" ContentType="application/vnd.openxmlformats-officedocument.presentationml.tags+xml"/>
  <Override PartName="/ppt/tags/tag51.xml" ContentType="application/vnd.openxmlformats-officedocument.presentationml.tags+xml"/>
  <Override PartName="/ppt/tags/tag50.xml" ContentType="application/vnd.openxmlformats-officedocument.presentationml.tags+xml"/>
  <Override PartName="/ppt/tags/tag49.xml" ContentType="application/vnd.openxmlformats-officedocument.presentationml.tags+xml"/>
  <Override PartName="/ppt/tags/tag48.xml" ContentType="application/vnd.openxmlformats-officedocument.presentationml.tags+xml"/>
  <Override PartName="/ppt/tags/tag47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4.xml" ContentType="application/vnd.openxmlformats-officedocument.presentationml.tags+xml"/>
  <Override PartName="/ppt/tags/tag63.xml" ContentType="application/vnd.openxmlformats-officedocument.presentationml.tags+xml"/>
  <Override PartName="/ppt/tags/tag62.xml" ContentType="application/vnd.openxmlformats-officedocument.presentationml.tags+xml"/>
  <Override PartName="/ppt/tags/tag61.xml" ContentType="application/vnd.openxmlformats-officedocument.presentationml.tags+xml"/>
  <Override PartName="/ppt/tags/tag60.xml" ContentType="application/vnd.openxmlformats-officedocument.presentationml.tags+xml"/>
  <Override PartName="/ppt/tags/tag59.xml" ContentType="application/vnd.openxmlformats-officedocument.presentationml.tags+xml"/>
  <Override PartName="/ppt/tags/tag58.xml" ContentType="application/vnd.openxmlformats-officedocument.presentationml.tags+xml"/>
  <Override PartName="/ppt/tags/tag3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sldIdLst>
    <p:sldId id="257" r:id="rId2"/>
  </p:sldIdLst>
  <p:sldSz cx="12599988" cy="7559675"/>
  <p:notesSz cx="6858000" cy="9144000"/>
  <p:embeddedFontLst>
    <p:embeddedFont>
      <p:font typeface="Cordia New" panose="020B0304020202020204" pitchFamily="34" charset="-34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TH SarabunPSK" panose="020B0500040200020003" pitchFamily="34" charset="-34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D636CE"/>
    <a:srgbClr val="BC00BC"/>
    <a:srgbClr val="FF6600"/>
    <a:srgbClr val="FFFFFF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4" autoAdjust="0"/>
    <p:restoredTop sz="94660"/>
  </p:normalViewPr>
  <p:slideViewPr>
    <p:cSldViewPr snapToGrid="0">
      <p:cViewPr>
        <p:scale>
          <a:sx n="75" d="100"/>
          <a:sy n="75" d="100"/>
        </p:scale>
        <p:origin x="-150" y="-414"/>
      </p:cViewPr>
      <p:guideLst>
        <p:guide orient="horz" pos="2381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viewProps" Target="viewProps.xml"/><Relationship Id="rId3" Type="http://schemas.openxmlformats.org/officeDocument/2006/relationships/font" Target="fonts/font1.fntdata"/><Relationship Id="rId21" Type="http://schemas.openxmlformats.org/officeDocument/2006/relationships/customXml" Target="../customXml/item1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customXml" Target="../customXml/item3.xml"/><Relationship Id="rId10" Type="http://schemas.openxmlformats.org/officeDocument/2006/relationships/font" Target="fonts/font8.fntdata"/><Relationship Id="rId19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237197"/>
            <a:ext cx="9449991" cy="263188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970580"/>
            <a:ext cx="9449991" cy="1825171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0448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181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402483"/>
            <a:ext cx="271687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402483"/>
            <a:ext cx="7993117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05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4918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884670"/>
            <a:ext cx="10867490" cy="31446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5059034"/>
            <a:ext cx="10867490" cy="1653678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903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2012414"/>
            <a:ext cx="5354995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2012414"/>
            <a:ext cx="5354995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193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402483"/>
            <a:ext cx="10867490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853171"/>
            <a:ext cx="5330385" cy="908210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761381"/>
            <a:ext cx="533038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853171"/>
            <a:ext cx="5356636" cy="908210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761381"/>
            <a:ext cx="535663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5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81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1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03978"/>
            <a:ext cx="4063824" cy="176392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88454"/>
            <a:ext cx="6378744" cy="5372269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267902"/>
            <a:ext cx="4063824" cy="4201570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503978"/>
            <a:ext cx="4063824" cy="1763924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88454"/>
            <a:ext cx="6378744" cy="5372269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267902"/>
            <a:ext cx="4063824" cy="4201570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515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402483"/>
            <a:ext cx="1086749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2012414"/>
            <a:ext cx="1086749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7006699"/>
            <a:ext cx="283499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8BC5-56A6-491B-B2FB-FD3D0F9EE2F9}" type="datetimeFigureOut">
              <a:rPr lang="th-TH" smtClean="0"/>
              <a:t>20/04/61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7006699"/>
            <a:ext cx="42524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7006699"/>
            <a:ext cx="283499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7E69-5E2A-4D34-B9D8-97CE099DB10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355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38" Type="http://schemas.openxmlformats.org/officeDocument/2006/relationships/tags" Target="../tags/tag138.xml"/><Relationship Id="rId16" Type="http://schemas.openxmlformats.org/officeDocument/2006/relationships/tags" Target="../tags/tag16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144" Type="http://schemas.openxmlformats.org/officeDocument/2006/relationships/tags" Target="../tags/tag144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16" Type="http://schemas.openxmlformats.org/officeDocument/2006/relationships/tags" Target="../tags/tag116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51" Type="http://schemas.openxmlformats.org/officeDocument/2006/relationships/tags" Target="../tags/tag15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Straight Connector 175"/>
          <p:cNvCxnSpPr/>
          <p:nvPr/>
        </p:nvCxnSpPr>
        <p:spPr>
          <a:xfrm flipV="1">
            <a:off x="2507655" y="6675888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2507655" y="6935880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V="1">
            <a:off x="2507655" y="6412203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cxnSpLocks/>
          </p:cNvCxnSpPr>
          <p:nvPr/>
        </p:nvCxnSpPr>
        <p:spPr>
          <a:xfrm>
            <a:off x="2507655" y="5878937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2507655" y="6152211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2507655" y="5618947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cxnSpLocks/>
          </p:cNvCxnSpPr>
          <p:nvPr/>
        </p:nvCxnSpPr>
        <p:spPr>
          <a:xfrm>
            <a:off x="2507655" y="3621579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2507655" y="4278035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V="1">
            <a:off x="2507655" y="4917757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cxnSpLocks/>
          </p:cNvCxnSpPr>
          <p:nvPr/>
        </p:nvCxnSpPr>
        <p:spPr>
          <a:xfrm flipV="1">
            <a:off x="2507655" y="2887344"/>
            <a:ext cx="8658000" cy="1666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cxnSpLocks/>
          </p:cNvCxnSpPr>
          <p:nvPr/>
        </p:nvCxnSpPr>
        <p:spPr>
          <a:xfrm flipV="1">
            <a:off x="2507655" y="2598547"/>
            <a:ext cx="8658000" cy="1590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507655" y="2315842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 flipV="1">
            <a:off x="2507134" y="2057153"/>
            <a:ext cx="865904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4" name="OTLSHAPE_M_e3d3c7daf3d046eca4d78b02342977db_Connector1"/>
          <p:cNvCxnSpPr/>
          <p:nvPr>
            <p:custDataLst>
              <p:tags r:id="rId2"/>
            </p:custDataLst>
          </p:nvPr>
        </p:nvCxnSpPr>
        <p:spPr>
          <a:xfrm>
            <a:off x="10471778" y="751145"/>
            <a:ext cx="0" cy="448522"/>
          </a:xfrm>
          <a:prstGeom prst="line">
            <a:avLst/>
          </a:prstGeom>
          <a:ln w="9525" cap="flat" cmpd="sng" algn="ctr">
            <a:solidFill>
              <a:srgbClr val="EA161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3" name="OTLSHAPE_M_63def60e93b84c33bc7a74ba63690f1c_Connector1"/>
          <p:cNvCxnSpPr/>
          <p:nvPr>
            <p:custDataLst>
              <p:tags r:id="rId3"/>
            </p:custDataLst>
          </p:nvPr>
        </p:nvCxnSpPr>
        <p:spPr>
          <a:xfrm>
            <a:off x="9072563" y="413622"/>
            <a:ext cx="11266" cy="786044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2" name="OTLSHAPE_M_1cf7c469f0fd4c3d950acdf24b4b8e4a_Connector1"/>
          <p:cNvCxnSpPr/>
          <p:nvPr>
            <p:custDataLst>
              <p:tags r:id="rId4"/>
            </p:custDataLst>
          </p:nvPr>
        </p:nvCxnSpPr>
        <p:spPr>
          <a:xfrm>
            <a:off x="4116747" y="665889"/>
            <a:ext cx="0" cy="533781"/>
          </a:xfrm>
          <a:prstGeom prst="line">
            <a:avLst/>
          </a:prstGeom>
          <a:ln w="9525" cap="flat" cmpd="sng" algn="ctr">
            <a:solidFill>
              <a:srgbClr val="2F3699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1" name="OTLSHAPE_M_6cca2e1c9c264be884ac80747ccf8bdf_Connector1"/>
          <p:cNvCxnSpPr/>
          <p:nvPr>
            <p:custDataLst>
              <p:tags r:id="rId5"/>
            </p:custDataLst>
          </p:nvPr>
        </p:nvCxnSpPr>
        <p:spPr>
          <a:xfrm>
            <a:off x="2533546" y="309932"/>
            <a:ext cx="6350" cy="889734"/>
          </a:xfrm>
          <a:prstGeom prst="line">
            <a:avLst/>
          </a:prstGeom>
          <a:ln w="9525" cap="flat" cmpd="sng" algn="ctr">
            <a:solidFill>
              <a:schemeClr val="accent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4" name="OTLSHAPE_TB_00000000000000000000000000000000_LeftEndCaps" hidden="1"/>
          <p:cNvSpPr txBox="1"/>
          <p:nvPr>
            <p:custDataLst>
              <p:tags r:id="rId6"/>
            </p:custDataLst>
          </p:nvPr>
        </p:nvSpPr>
        <p:spPr>
          <a:xfrm>
            <a:off x="1208089" y="3449808"/>
            <a:ext cx="333425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h-TH" sz="1800" b="1">
                <a:solidFill>
                  <a:srgbClr val="C0504D"/>
                </a:solidFill>
                <a:latin typeface="Calibri" panose="020F0502020204030204" pitchFamily="34" charset="0"/>
              </a:rPr>
              <a:t>2560</a:t>
            </a:r>
          </a:p>
        </p:txBody>
      </p:sp>
      <p:sp>
        <p:nvSpPr>
          <p:cNvPr id="3125" name="OTLSHAPE_TB_00000000000000000000000000000000_RightEndCaps"/>
          <p:cNvSpPr txBox="1"/>
          <p:nvPr>
            <p:custDataLst>
              <p:tags r:id="rId7"/>
            </p:custDataLst>
          </p:nvPr>
        </p:nvSpPr>
        <p:spPr>
          <a:xfrm>
            <a:off x="11028315" y="970129"/>
            <a:ext cx="346249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th-TH" sz="1800" b="1" dirty="0">
                <a:solidFill>
                  <a:srgbClr val="C0504D"/>
                </a:solidFill>
                <a:latin typeface="TH SarabunPSK" pitchFamily="34" charset="-34"/>
                <a:cs typeface="TH SarabunPSK" pitchFamily="34" charset="-34"/>
              </a:rPr>
              <a:t>2561</a:t>
            </a:r>
          </a:p>
        </p:txBody>
      </p:sp>
      <p:sp>
        <p:nvSpPr>
          <p:cNvPr id="3126" name="OTLSHAPE_TB_00000000000000000000000000000000_ScaleContainer"/>
          <p:cNvSpPr/>
          <p:nvPr>
            <p:custDataLst>
              <p:tags r:id="rId8"/>
            </p:custDataLst>
          </p:nvPr>
        </p:nvSpPr>
        <p:spPr>
          <a:xfrm>
            <a:off x="2361043" y="1199667"/>
            <a:ext cx="9004300" cy="381000"/>
          </a:xfrm>
          <a:prstGeom prst="round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27" name="OTLSHAPE_TB_00000000000000000000000000000000_ElapsedTime" hidden="1"/>
          <p:cNvSpPr/>
          <p:nvPr>
            <p:custDataLst>
              <p:tags r:id="rId9"/>
            </p:custDataLst>
          </p:nvPr>
        </p:nvSpPr>
        <p:spPr>
          <a:xfrm>
            <a:off x="954088" y="0"/>
            <a:ext cx="0" cy="0"/>
          </a:xfrm>
          <a:prstGeom prst="roundRect">
            <a:avLst>
              <a:gd name="adj" fmla="val 100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8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3056464" y="3779838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29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3110893" y="3906838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th-TH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314571" y="1263167"/>
            <a:ext cx="7095831" cy="254000"/>
            <a:chOff x="1712780" y="1190626"/>
            <a:chExt cx="7095831" cy="254000"/>
          </a:xfrm>
        </p:grpSpPr>
        <p:cxnSp>
          <p:nvCxnSpPr>
            <p:cNvPr id="3131" name="OTLSHAPE_TB_00000000000000000000000000000000_Separator1"/>
            <p:cNvCxnSpPr/>
            <p:nvPr>
              <p:custDataLst>
                <p:tags r:id="rId142"/>
              </p:custDataLst>
            </p:nvPr>
          </p:nvCxnSpPr>
          <p:spPr>
            <a:xfrm>
              <a:off x="1712780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3" name="OTLSHAPE_TB_00000000000000000000000000000000_Separator2"/>
            <p:cNvCxnSpPr/>
            <p:nvPr>
              <p:custDataLst>
                <p:tags r:id="rId143"/>
              </p:custDataLst>
            </p:nvPr>
          </p:nvCxnSpPr>
          <p:spPr>
            <a:xfrm>
              <a:off x="2501206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5" name="OTLSHAPE_TB_00000000000000000000000000000000_Separator3"/>
            <p:cNvCxnSpPr/>
            <p:nvPr>
              <p:custDataLst>
                <p:tags r:id="rId144"/>
              </p:custDataLst>
            </p:nvPr>
          </p:nvCxnSpPr>
          <p:spPr>
            <a:xfrm>
              <a:off x="3289632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7" name="OTLSHAPE_TB_00000000000000000000000000000000_Separator4"/>
            <p:cNvCxnSpPr/>
            <p:nvPr>
              <p:custDataLst>
                <p:tags r:id="rId145"/>
              </p:custDataLst>
            </p:nvPr>
          </p:nvCxnSpPr>
          <p:spPr>
            <a:xfrm>
              <a:off x="4078057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9" name="OTLSHAPE_TB_00000000000000000000000000000000_Separator5"/>
            <p:cNvCxnSpPr/>
            <p:nvPr>
              <p:custDataLst>
                <p:tags r:id="rId146"/>
              </p:custDataLst>
            </p:nvPr>
          </p:nvCxnSpPr>
          <p:spPr>
            <a:xfrm>
              <a:off x="4866483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1" name="OTLSHAPE_TB_00000000000000000000000000000000_Separator6"/>
            <p:cNvCxnSpPr/>
            <p:nvPr>
              <p:custDataLst>
                <p:tags r:id="rId147"/>
              </p:custDataLst>
            </p:nvPr>
          </p:nvCxnSpPr>
          <p:spPr>
            <a:xfrm>
              <a:off x="5654909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3" name="OTLSHAPE_TB_00000000000000000000000000000000_Separator7"/>
            <p:cNvCxnSpPr/>
            <p:nvPr>
              <p:custDataLst>
                <p:tags r:id="rId148"/>
              </p:custDataLst>
            </p:nvPr>
          </p:nvCxnSpPr>
          <p:spPr>
            <a:xfrm>
              <a:off x="6443334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5" name="OTLSHAPE_TB_00000000000000000000000000000000_Separator8"/>
            <p:cNvCxnSpPr/>
            <p:nvPr>
              <p:custDataLst>
                <p:tags r:id="rId149"/>
              </p:custDataLst>
            </p:nvPr>
          </p:nvCxnSpPr>
          <p:spPr>
            <a:xfrm>
              <a:off x="7231760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7" name="OTLSHAPE_TB_00000000000000000000000000000000_Separator9"/>
            <p:cNvCxnSpPr/>
            <p:nvPr>
              <p:custDataLst>
                <p:tags r:id="rId150"/>
              </p:custDataLst>
            </p:nvPr>
          </p:nvCxnSpPr>
          <p:spPr>
            <a:xfrm>
              <a:off x="8020186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9" name="OTLSHAPE_TB_00000000000000000000000000000000_Separator10"/>
            <p:cNvCxnSpPr/>
            <p:nvPr>
              <p:custDataLst>
                <p:tags r:id="rId151"/>
              </p:custDataLst>
            </p:nvPr>
          </p:nvCxnSpPr>
          <p:spPr>
            <a:xfrm>
              <a:off x="8808611" y="1190626"/>
              <a:ext cx="0" cy="25400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589646" y="1297142"/>
            <a:ext cx="8052573" cy="186055"/>
            <a:chOff x="987855" y="1224598"/>
            <a:chExt cx="8052573" cy="186055"/>
          </a:xfrm>
        </p:grpSpPr>
        <p:sp>
          <p:nvSpPr>
            <p:cNvPr id="3130" name="OTLSHAPE_TB_00000000000000000000000000000000_TimescaleInterval1"/>
            <p:cNvSpPr txBox="1"/>
            <p:nvPr>
              <p:custDataLst>
                <p:tags r:id="rId131"/>
              </p:custDataLst>
            </p:nvPr>
          </p:nvSpPr>
          <p:spPr>
            <a:xfrm>
              <a:off x="987855" y="1224598"/>
              <a:ext cx="35560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b="1" spc="-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Day 1</a:t>
              </a:r>
              <a:endParaRPr lang="th-TH" sz="1200" b="1" spc="-4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3132" name="OTLSHAPE_TB_00000000000000000000000000000000_TimescaleInterval2"/>
            <p:cNvSpPr txBox="1"/>
            <p:nvPr>
              <p:custDataLst>
                <p:tags r:id="rId132"/>
              </p:custDataLst>
            </p:nvPr>
          </p:nvSpPr>
          <p:spPr>
            <a:xfrm>
              <a:off x="1776281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11</a:t>
              </a:r>
            </a:p>
          </p:txBody>
        </p:sp>
        <p:sp>
          <p:nvSpPr>
            <p:cNvPr id="3134" name="OTLSHAPE_TB_00000000000000000000000000000000_TimescaleInterval3"/>
            <p:cNvSpPr txBox="1"/>
            <p:nvPr>
              <p:custDataLst>
                <p:tags r:id="rId133"/>
              </p:custDataLst>
            </p:nvPr>
          </p:nvSpPr>
          <p:spPr>
            <a:xfrm>
              <a:off x="2564707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21</a:t>
              </a:r>
            </a:p>
          </p:txBody>
        </p:sp>
        <p:sp>
          <p:nvSpPr>
            <p:cNvPr id="3136" name="OTLSHAPE_TB_00000000000000000000000000000000_TimescaleInterval4"/>
            <p:cNvSpPr txBox="1"/>
            <p:nvPr>
              <p:custDataLst>
                <p:tags r:id="rId134"/>
              </p:custDataLst>
            </p:nvPr>
          </p:nvSpPr>
          <p:spPr>
            <a:xfrm>
              <a:off x="3353132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31</a:t>
              </a:r>
            </a:p>
          </p:txBody>
        </p:sp>
        <p:sp>
          <p:nvSpPr>
            <p:cNvPr id="3138" name="OTLSHAPE_TB_00000000000000000000000000000000_TimescaleInterval5"/>
            <p:cNvSpPr txBox="1"/>
            <p:nvPr>
              <p:custDataLst>
                <p:tags r:id="rId135"/>
              </p:custDataLst>
            </p:nvPr>
          </p:nvSpPr>
          <p:spPr>
            <a:xfrm>
              <a:off x="4141558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41</a:t>
              </a:r>
            </a:p>
          </p:txBody>
        </p:sp>
        <p:sp>
          <p:nvSpPr>
            <p:cNvPr id="3140" name="OTLSHAPE_TB_00000000000000000000000000000000_TimescaleInterval6"/>
            <p:cNvSpPr txBox="1"/>
            <p:nvPr>
              <p:custDataLst>
                <p:tags r:id="rId136"/>
              </p:custDataLst>
            </p:nvPr>
          </p:nvSpPr>
          <p:spPr>
            <a:xfrm>
              <a:off x="4929984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51</a:t>
              </a:r>
            </a:p>
          </p:txBody>
        </p:sp>
        <p:sp>
          <p:nvSpPr>
            <p:cNvPr id="3142" name="OTLSHAPE_TB_00000000000000000000000000000000_TimescaleInterval7"/>
            <p:cNvSpPr txBox="1"/>
            <p:nvPr>
              <p:custDataLst>
                <p:tags r:id="rId137"/>
              </p:custDataLst>
            </p:nvPr>
          </p:nvSpPr>
          <p:spPr>
            <a:xfrm>
              <a:off x="5718409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61</a:t>
              </a:r>
            </a:p>
          </p:txBody>
        </p:sp>
        <p:sp>
          <p:nvSpPr>
            <p:cNvPr id="3144" name="OTLSHAPE_TB_00000000000000000000000000000000_TimescaleInterval8"/>
            <p:cNvSpPr txBox="1"/>
            <p:nvPr>
              <p:custDataLst>
                <p:tags r:id="rId138"/>
              </p:custDataLst>
            </p:nvPr>
          </p:nvSpPr>
          <p:spPr>
            <a:xfrm>
              <a:off x="6506835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71</a:t>
              </a:r>
            </a:p>
          </p:txBody>
        </p:sp>
        <p:sp>
          <p:nvSpPr>
            <p:cNvPr id="3146" name="OTLSHAPE_TB_00000000000000000000000000000000_TimescaleInterval9"/>
            <p:cNvSpPr txBox="1"/>
            <p:nvPr>
              <p:custDataLst>
                <p:tags r:id="rId139"/>
              </p:custDataLst>
            </p:nvPr>
          </p:nvSpPr>
          <p:spPr>
            <a:xfrm>
              <a:off x="7295261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81</a:t>
              </a:r>
            </a:p>
          </p:txBody>
        </p:sp>
        <p:sp>
          <p:nvSpPr>
            <p:cNvPr id="3148" name="OTLSHAPE_TB_00000000000000000000000000000000_TimescaleInterval10"/>
            <p:cNvSpPr txBox="1"/>
            <p:nvPr>
              <p:custDataLst>
                <p:tags r:id="rId140"/>
              </p:custDataLst>
            </p:nvPr>
          </p:nvSpPr>
          <p:spPr>
            <a:xfrm>
              <a:off x="8083687" y="1224598"/>
              <a:ext cx="112210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91</a:t>
              </a:r>
            </a:p>
          </p:txBody>
        </p:sp>
        <p:sp>
          <p:nvSpPr>
            <p:cNvPr id="3150" name="OTLSHAPE_TB_00000000000000000000000000000000_TimescaleInterval11"/>
            <p:cNvSpPr txBox="1"/>
            <p:nvPr>
              <p:custDataLst>
                <p:tags r:id="rId141"/>
              </p:custDataLst>
            </p:nvPr>
          </p:nvSpPr>
          <p:spPr>
            <a:xfrm>
              <a:off x="8872112" y="1224598"/>
              <a:ext cx="168316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th-TH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H SarabunPSK" pitchFamily="34" charset="-34"/>
                  <a:cs typeface="TH SarabunPSK" pitchFamily="34" charset="-34"/>
                </a:rPr>
                <a:t>101</a:t>
              </a:r>
            </a:p>
          </p:txBody>
        </p:sp>
      </p:grpSp>
      <p:sp>
        <p:nvSpPr>
          <p:cNvPr id="3155" name="OTLSHAPE_M_6cca2e1c9c264be884ac80747ccf8bdf_Title"/>
          <p:cNvSpPr txBox="1"/>
          <p:nvPr>
            <p:custDataLst>
              <p:tags r:id="rId12"/>
            </p:custDataLst>
          </p:nvPr>
        </p:nvSpPr>
        <p:spPr>
          <a:xfrm>
            <a:off x="2641084" y="461849"/>
            <a:ext cx="1121392" cy="264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th-TH" sz="1400" b="1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ระยะเตรียมงาน</a:t>
            </a:r>
          </a:p>
        </p:txBody>
      </p:sp>
      <p:sp>
        <p:nvSpPr>
          <p:cNvPr id="3156" name="OTLSHAPE_M_6cca2e1c9c264be884ac80747ccf8bdf_Date"/>
          <p:cNvSpPr txBox="1"/>
          <p:nvPr>
            <p:custDataLst>
              <p:tags r:id="rId13"/>
            </p:custDataLst>
          </p:nvPr>
        </p:nvSpPr>
        <p:spPr>
          <a:xfrm>
            <a:off x="2608385" y="940876"/>
            <a:ext cx="5588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10</a:t>
            </a:r>
            <a:r>
              <a:rPr lang="en-US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 Jan</a:t>
            </a:r>
            <a:endParaRPr lang="th-TH" sz="14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57" name="OTLSHAPE_M_6cca2e1c9c264be884ac80747ccf8bdf_Shape"/>
          <p:cNvSpPr/>
          <p:nvPr>
            <p:custDataLst>
              <p:tags r:id="rId14"/>
            </p:custDataLst>
          </p:nvPr>
        </p:nvSpPr>
        <p:spPr>
          <a:xfrm rot="16200000">
            <a:off x="2565296" y="309932"/>
            <a:ext cx="165100" cy="165100"/>
          </a:xfrm>
          <a:prstGeom prst="flowChartMerg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58" name="OTLSHAPE_M_1cf7c469f0fd4c3d950acdf24b4b8e4a_Title"/>
          <p:cNvSpPr txBox="1"/>
          <p:nvPr>
            <p:custDataLst>
              <p:tags r:id="rId15"/>
            </p:custDataLst>
          </p:nvPr>
        </p:nvSpPr>
        <p:spPr>
          <a:xfrm>
            <a:off x="4295600" y="483749"/>
            <a:ext cx="1295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th-TH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ระยะปฏิบัติงาน</a:t>
            </a:r>
            <a:endParaRPr lang="en-US" sz="1400" b="1" spc="-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  <a:p>
            <a:pPr algn="ctr"/>
            <a:r>
              <a:rPr lang="en-US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( </a:t>
            </a:r>
            <a:r>
              <a:rPr lang="th-TH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วิธีการ </a:t>
            </a:r>
            <a:r>
              <a:rPr lang="en-US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Agile)</a:t>
            </a:r>
            <a:endParaRPr lang="th-TH" sz="1400" b="1" spc="-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59" name="OTLSHAPE_M_1cf7c469f0fd4c3d950acdf24b4b8e4a_Date"/>
          <p:cNvSpPr txBox="1"/>
          <p:nvPr>
            <p:custDataLst>
              <p:tags r:id="rId16"/>
            </p:custDataLst>
          </p:nvPr>
        </p:nvSpPr>
        <p:spPr>
          <a:xfrm>
            <a:off x="4206876" y="969916"/>
            <a:ext cx="5588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31</a:t>
            </a:r>
            <a:r>
              <a:rPr lang="en-US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 Jan</a:t>
            </a:r>
            <a:endParaRPr lang="th-TH" sz="14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0" name="OTLSHAPE_M_1cf7c469f0fd4c3d950acdf24b4b8e4a_Shape"/>
          <p:cNvSpPr/>
          <p:nvPr>
            <p:custDataLst>
              <p:tags r:id="rId17"/>
            </p:custDataLst>
          </p:nvPr>
        </p:nvSpPr>
        <p:spPr>
          <a:xfrm rot="16200000">
            <a:off x="4142147" y="665886"/>
            <a:ext cx="165100" cy="165100"/>
          </a:xfrm>
          <a:prstGeom prst="flowChartMerge">
            <a:avLst/>
          </a:prstGeom>
          <a:solidFill>
            <a:srgbClr val="2F3699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1" name="OTLSHAPE_M_63def60e93b84c33bc7a74ba63690f1c_Title"/>
          <p:cNvSpPr txBox="1"/>
          <p:nvPr>
            <p:custDataLst>
              <p:tags r:id="rId18"/>
            </p:custDataLst>
          </p:nvPr>
        </p:nvSpPr>
        <p:spPr>
          <a:xfrm>
            <a:off x="9129953" y="612858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th-TH" sz="1400" b="1" spc="-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ระยะวัดผล</a:t>
            </a:r>
          </a:p>
        </p:txBody>
      </p:sp>
      <p:sp>
        <p:nvSpPr>
          <p:cNvPr id="3162" name="OTLSHAPE_M_63def60e93b84c33bc7a74ba63690f1c_Date"/>
          <p:cNvSpPr txBox="1"/>
          <p:nvPr>
            <p:custDataLst>
              <p:tags r:id="rId19"/>
            </p:custDataLst>
          </p:nvPr>
        </p:nvSpPr>
        <p:spPr>
          <a:xfrm>
            <a:off x="9140912" y="972511"/>
            <a:ext cx="4953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4 </a:t>
            </a:r>
            <a:r>
              <a:rPr lang="en-US" sz="14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Apr</a:t>
            </a:r>
            <a:endParaRPr lang="th-TH" sz="14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3" name="OTLSHAPE_M_63def60e93b84c33bc7a74ba63690f1c_Shape"/>
          <p:cNvSpPr/>
          <p:nvPr>
            <p:custDataLst>
              <p:tags r:id="rId20"/>
            </p:custDataLst>
          </p:nvPr>
        </p:nvSpPr>
        <p:spPr>
          <a:xfrm rot="16200000">
            <a:off x="9107139" y="414618"/>
            <a:ext cx="165100" cy="165100"/>
          </a:xfrm>
          <a:prstGeom prst="flowChartMerg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4" name="OTLSHAPE_M_e3d3c7daf3d046eca4d78b02342977db_Title"/>
          <p:cNvSpPr txBox="1"/>
          <p:nvPr>
            <p:custDataLst>
              <p:tags r:id="rId21"/>
            </p:custDataLst>
          </p:nvPr>
        </p:nvSpPr>
        <p:spPr>
          <a:xfrm>
            <a:off x="10657318" y="717902"/>
            <a:ext cx="736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4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ระยะผลลัพธ์</a:t>
            </a:r>
          </a:p>
        </p:txBody>
      </p:sp>
      <p:sp>
        <p:nvSpPr>
          <p:cNvPr id="3165" name="OTLSHAPE_M_e3d3c7daf3d046eca4d78b02342977db_Date"/>
          <p:cNvSpPr txBox="1"/>
          <p:nvPr>
            <p:custDataLst>
              <p:tags r:id="rId22"/>
            </p:custDataLst>
          </p:nvPr>
        </p:nvSpPr>
        <p:spPr>
          <a:xfrm>
            <a:off x="10549330" y="1011411"/>
            <a:ext cx="55880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2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23 </a:t>
            </a:r>
            <a:r>
              <a:rPr lang="en-US" sz="1200" b="1" dirty="0">
                <a:solidFill>
                  <a:schemeClr val="accent5"/>
                </a:solidFill>
                <a:latin typeface="TH SarabunPSK" pitchFamily="34" charset="-34"/>
                <a:cs typeface="TH SarabunPSK" pitchFamily="34" charset="-34"/>
              </a:rPr>
              <a:t>Apr</a:t>
            </a:r>
            <a:endParaRPr lang="th-TH" sz="1200" b="1" dirty="0">
              <a:solidFill>
                <a:schemeClr val="accent5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6" name="OTLSHAPE_M_e3d3c7daf3d046eca4d78b02342977db_Shape"/>
          <p:cNvSpPr/>
          <p:nvPr>
            <p:custDataLst>
              <p:tags r:id="rId23"/>
            </p:custDataLst>
          </p:nvPr>
        </p:nvSpPr>
        <p:spPr>
          <a:xfrm rot="16200000">
            <a:off x="10497178" y="751145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7" name="OTLSHAPE_T_1d6e2ce78cf7404ea85468e0432a2903_Shape"/>
          <p:cNvSpPr/>
          <p:nvPr>
            <p:custDataLst>
              <p:tags r:id="rId24"/>
            </p:custDataLst>
          </p:nvPr>
        </p:nvSpPr>
        <p:spPr>
          <a:xfrm>
            <a:off x="2524486" y="1955551"/>
            <a:ext cx="3175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68" name="OTLSHAPE_T_1d6e2ce78cf7404ea85468e0432a2903_ShapePercentage" hidden="1"/>
          <p:cNvSpPr/>
          <p:nvPr>
            <p:custDataLst>
              <p:tags r:id="rId25"/>
            </p:custDataLst>
          </p:nvPr>
        </p:nvSpPr>
        <p:spPr>
          <a:xfrm>
            <a:off x="1963653" y="4153556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69" name="OTLSHAPE_T_1d6e2ce78cf7404ea85468e0432a2903_Duration" hidden="1"/>
          <p:cNvSpPr txBox="1"/>
          <p:nvPr>
            <p:custDataLst>
              <p:tags r:id="rId26"/>
            </p:custDataLst>
          </p:nvPr>
        </p:nvSpPr>
        <p:spPr>
          <a:xfrm>
            <a:off x="954088" y="398303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0" name="OTLSHAPE_T_1d6e2ce78cf7404ea85468e0432a2903_TextPercentage" hidden="1"/>
          <p:cNvSpPr txBox="1"/>
          <p:nvPr>
            <p:custDataLst>
              <p:tags r:id="rId27"/>
            </p:custDataLst>
          </p:nvPr>
        </p:nvSpPr>
        <p:spPr>
          <a:xfrm>
            <a:off x="954088" y="413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2" name="OTLSHAPE_T_1d6e2ce78cf7404ea85468e0432a2903_StartDate" hidden="1"/>
          <p:cNvSpPr txBox="1"/>
          <p:nvPr>
            <p:custDataLst>
              <p:tags r:id="rId28"/>
            </p:custDataLst>
          </p:nvPr>
        </p:nvSpPr>
        <p:spPr>
          <a:xfrm>
            <a:off x="954088" y="413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73" name="OTLSHAPE_T_1d6e2ce78cf7404ea85468e0432a2903_Title"/>
          <p:cNvSpPr txBox="1"/>
          <p:nvPr>
            <p:custDataLst>
              <p:tags r:id="rId29"/>
            </p:custDataLst>
          </p:nvPr>
        </p:nvSpPr>
        <p:spPr>
          <a:xfrm>
            <a:off x="1060413" y="1988235"/>
            <a:ext cx="698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ระดมความคิด</a:t>
            </a:r>
          </a:p>
        </p:txBody>
      </p:sp>
      <p:sp>
        <p:nvSpPr>
          <p:cNvPr id="3174" name="OTLSHAPE_T_1d6e2ce78cf7404ea85468e0432a2903_EndDate" hidden="1"/>
          <p:cNvSpPr txBox="1"/>
          <p:nvPr>
            <p:custDataLst>
              <p:tags r:id="rId30"/>
            </p:custDataLst>
          </p:nvPr>
        </p:nvSpPr>
        <p:spPr>
          <a:xfrm>
            <a:off x="954088" y="41380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75" name="OTLSHAPE_T_ee6d5796ab7d46a99bbe292c4dcf2275_Shape"/>
          <p:cNvSpPr/>
          <p:nvPr>
            <p:custDataLst>
              <p:tags r:id="rId31"/>
            </p:custDataLst>
          </p:nvPr>
        </p:nvSpPr>
        <p:spPr>
          <a:xfrm>
            <a:off x="2524486" y="2243544"/>
            <a:ext cx="7112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76" name="OTLSHAPE_T_ee6d5796ab7d46a99bbe292c4dcf2275_ShapePercentage" hidden="1"/>
          <p:cNvSpPr/>
          <p:nvPr>
            <p:custDataLst>
              <p:tags r:id="rId32"/>
            </p:custDataLst>
          </p:nvPr>
        </p:nvSpPr>
        <p:spPr>
          <a:xfrm>
            <a:off x="1963653" y="45907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77" name="OTLSHAPE_T_ee6d5796ab7d46a99bbe292c4dcf2275_Duration" hidden="1"/>
          <p:cNvSpPr txBox="1"/>
          <p:nvPr>
            <p:custDataLst>
              <p:tags r:id="rId33"/>
            </p:custDataLst>
          </p:nvPr>
        </p:nvSpPr>
        <p:spPr>
          <a:xfrm>
            <a:off x="954088" y="424973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78" name="OTLSHAPE_T_ee6d5796ab7d46a99bbe292c4dcf2275_TextPercentage" hidden="1"/>
          <p:cNvSpPr txBox="1"/>
          <p:nvPr>
            <p:custDataLst>
              <p:tags r:id="rId34"/>
            </p:custDataLst>
          </p:nvPr>
        </p:nvSpPr>
        <p:spPr>
          <a:xfrm>
            <a:off x="954088" y="4404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0" name="OTLSHAPE_T_ee6d5796ab7d46a99bbe292c4dcf2275_StartDate" hidden="1"/>
          <p:cNvSpPr txBox="1"/>
          <p:nvPr>
            <p:custDataLst>
              <p:tags r:id="rId35"/>
            </p:custDataLst>
          </p:nvPr>
        </p:nvSpPr>
        <p:spPr>
          <a:xfrm>
            <a:off x="954088" y="4404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1" name="OTLSHAPE_T_ee6d5796ab7d46a99bbe292c4dcf2275_Title"/>
          <p:cNvSpPr txBox="1"/>
          <p:nvPr>
            <p:custDataLst>
              <p:tags r:id="rId36"/>
            </p:custDataLst>
          </p:nvPr>
        </p:nvSpPr>
        <p:spPr>
          <a:xfrm>
            <a:off x="1060469" y="2284430"/>
            <a:ext cx="94603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วิเคราะห์ระบบ</a:t>
            </a:r>
          </a:p>
        </p:txBody>
      </p:sp>
      <p:sp>
        <p:nvSpPr>
          <p:cNvPr id="3182" name="OTLSHAPE_T_ee6d5796ab7d46a99bbe292c4dcf2275_EndDate" hidden="1"/>
          <p:cNvSpPr txBox="1"/>
          <p:nvPr>
            <p:custDataLst>
              <p:tags r:id="rId37"/>
            </p:custDataLst>
          </p:nvPr>
        </p:nvSpPr>
        <p:spPr>
          <a:xfrm>
            <a:off x="954088" y="4404762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3" name="OTLSHAPE_T_4419cc0904eb4e32bb599ab14d420db0_Shape"/>
          <p:cNvSpPr/>
          <p:nvPr>
            <p:custDataLst>
              <p:tags r:id="rId38"/>
            </p:custDataLst>
          </p:nvPr>
        </p:nvSpPr>
        <p:spPr>
          <a:xfrm>
            <a:off x="3234070" y="2522013"/>
            <a:ext cx="3419038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84" name="OTLSHAPE_T_4419cc0904eb4e32bb599ab14d420db0_ShapePercentage" hidden="1"/>
          <p:cNvSpPr/>
          <p:nvPr>
            <p:custDataLst>
              <p:tags r:id="rId39"/>
            </p:custDataLst>
          </p:nvPr>
        </p:nvSpPr>
        <p:spPr>
          <a:xfrm>
            <a:off x="2673237" y="48574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85" name="OTLSHAPE_T_4419cc0904eb4e32bb599ab14d420db0_Duration" hidden="1"/>
          <p:cNvSpPr txBox="1"/>
          <p:nvPr>
            <p:custDataLst>
              <p:tags r:id="rId40"/>
            </p:custDataLst>
          </p:nvPr>
        </p:nvSpPr>
        <p:spPr>
          <a:xfrm>
            <a:off x="954088" y="46542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30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6" name="OTLSHAPE_T_4419cc0904eb4e32bb599ab14d420db0_TextPercentage" hidden="1"/>
          <p:cNvSpPr txBox="1"/>
          <p:nvPr>
            <p:custDataLst>
              <p:tags r:id="rId41"/>
            </p:custDataLst>
          </p:nvPr>
        </p:nvSpPr>
        <p:spPr>
          <a:xfrm>
            <a:off x="954088" y="4809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88" name="OTLSHAPE_T_4419cc0904eb4e32bb599ab14d420db0_StartDate" hidden="1"/>
          <p:cNvSpPr txBox="1"/>
          <p:nvPr>
            <p:custDataLst>
              <p:tags r:id="rId42"/>
            </p:custDataLst>
          </p:nvPr>
        </p:nvSpPr>
        <p:spPr>
          <a:xfrm>
            <a:off x="954088" y="4809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89" name="OTLSHAPE_T_4419cc0904eb4e32bb599ab14d420db0_EndDate" hidden="1"/>
          <p:cNvSpPr txBox="1"/>
          <p:nvPr>
            <p:custDataLst>
              <p:tags r:id="rId43"/>
            </p:custDataLst>
          </p:nvPr>
        </p:nvSpPr>
        <p:spPr>
          <a:xfrm>
            <a:off x="954088" y="4809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90" name="OTLSHAPE_T_4419cc0904eb4e32bb599ab14d420db0_Title"/>
          <p:cNvSpPr txBox="1"/>
          <p:nvPr>
            <p:custDataLst>
              <p:tags r:id="rId44"/>
            </p:custDataLst>
          </p:nvPr>
        </p:nvSpPr>
        <p:spPr>
          <a:xfrm>
            <a:off x="1050351" y="2529814"/>
            <a:ext cx="154521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วิเคราะห์ความต้องการและจัดแบ่งงาน</a:t>
            </a:r>
          </a:p>
        </p:txBody>
      </p:sp>
      <p:sp>
        <p:nvSpPr>
          <p:cNvPr id="3191" name="OTLSHAPE_T_2a2b57480c9343eab1908bfe0f960fbe_Shape"/>
          <p:cNvSpPr/>
          <p:nvPr>
            <p:custDataLst>
              <p:tags r:id="rId45"/>
            </p:custDataLst>
          </p:nvPr>
        </p:nvSpPr>
        <p:spPr>
          <a:xfrm>
            <a:off x="4180179" y="2798238"/>
            <a:ext cx="404728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92" name="OTLSHAPE_T_2a2b57480c9343eab1908bfe0f960fbe_ShapePercentage" hidden="1"/>
          <p:cNvSpPr/>
          <p:nvPr>
            <p:custDataLst>
              <p:tags r:id="rId46"/>
            </p:custDataLst>
          </p:nvPr>
        </p:nvSpPr>
        <p:spPr>
          <a:xfrm>
            <a:off x="3619347" y="51241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93" name="OTLSHAPE_T_2a2b57480c9343eab1908bfe0f960fbe_Duration" hidden="1"/>
          <p:cNvSpPr txBox="1"/>
          <p:nvPr>
            <p:custDataLst>
              <p:tags r:id="rId47"/>
            </p:custDataLst>
          </p:nvPr>
        </p:nvSpPr>
        <p:spPr>
          <a:xfrm>
            <a:off x="954088" y="49209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4" name="OTLSHAPE_T_2a2b57480c9343eab1908bfe0f960fbe_TextPercentage" hidden="1"/>
          <p:cNvSpPr txBox="1"/>
          <p:nvPr>
            <p:custDataLst>
              <p:tags r:id="rId48"/>
            </p:custDataLst>
          </p:nvPr>
        </p:nvSpPr>
        <p:spPr>
          <a:xfrm>
            <a:off x="954088" y="50759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196" name="OTLSHAPE_T_2a2b57480c9343eab1908bfe0f960fbe_StartDate" hidden="1"/>
          <p:cNvSpPr txBox="1"/>
          <p:nvPr>
            <p:custDataLst>
              <p:tags r:id="rId49"/>
            </p:custDataLst>
          </p:nvPr>
        </p:nvSpPr>
        <p:spPr>
          <a:xfrm>
            <a:off x="954088" y="50759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97" name="OTLSHAPE_T_2a2b57480c9343eab1908bfe0f960fbe_EndDate" hidden="1"/>
          <p:cNvSpPr txBox="1"/>
          <p:nvPr>
            <p:custDataLst>
              <p:tags r:id="rId50"/>
            </p:custDataLst>
          </p:nvPr>
        </p:nvSpPr>
        <p:spPr>
          <a:xfrm>
            <a:off x="954088" y="50759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198" name="OTLSHAPE_T_2a2b57480c9343eab1908bfe0f960fbe_Title"/>
          <p:cNvSpPr txBox="1"/>
          <p:nvPr>
            <p:custDataLst>
              <p:tags r:id="rId51"/>
            </p:custDataLst>
          </p:nvPr>
        </p:nvSpPr>
        <p:spPr>
          <a:xfrm>
            <a:off x="1048971" y="2814040"/>
            <a:ext cx="111627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วางแผนการทำงาน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199" name="OTLSHAPE_T_f737ea1a5da242778c049e118c1499bb_Shape"/>
          <p:cNvSpPr/>
          <p:nvPr>
            <p:custDataLst>
              <p:tags r:id="rId52"/>
            </p:custDataLst>
          </p:nvPr>
        </p:nvSpPr>
        <p:spPr>
          <a:xfrm>
            <a:off x="4584907" y="3545998"/>
            <a:ext cx="404728" cy="20320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00" name="OTLSHAPE_T_f737ea1a5da242778c049e118c1499bb_ShapePercentage" hidden="1"/>
          <p:cNvSpPr/>
          <p:nvPr>
            <p:custDataLst>
              <p:tags r:id="rId53"/>
            </p:custDataLst>
          </p:nvPr>
        </p:nvSpPr>
        <p:spPr>
          <a:xfrm>
            <a:off x="3619347" y="53908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1" name="OTLSHAPE_T_f737ea1a5da242778c049e118c1499bb_Duration" hidden="1"/>
          <p:cNvSpPr txBox="1"/>
          <p:nvPr>
            <p:custDataLst>
              <p:tags r:id="rId54"/>
            </p:custDataLst>
          </p:nvPr>
        </p:nvSpPr>
        <p:spPr>
          <a:xfrm>
            <a:off x="954088" y="51876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2" name="OTLSHAPE_T_f737ea1a5da242778c049e118c1499bb_TextPercentage" hidden="1"/>
          <p:cNvSpPr txBox="1"/>
          <p:nvPr>
            <p:custDataLst>
              <p:tags r:id="rId55"/>
            </p:custDataLst>
          </p:nvPr>
        </p:nvSpPr>
        <p:spPr>
          <a:xfrm>
            <a:off x="954088" y="53426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04" name="OTLSHAPE_T_f737ea1a5da242778c049e118c1499bb_StartDate" hidden="1"/>
          <p:cNvSpPr txBox="1"/>
          <p:nvPr>
            <p:custDataLst>
              <p:tags r:id="rId56"/>
            </p:custDataLst>
          </p:nvPr>
        </p:nvSpPr>
        <p:spPr>
          <a:xfrm>
            <a:off x="954088" y="53426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05" name="OTLSHAPE_T_f737ea1a5da242778c049e118c1499bb_EndDate" hidden="1"/>
          <p:cNvSpPr txBox="1"/>
          <p:nvPr>
            <p:custDataLst>
              <p:tags r:id="rId57"/>
            </p:custDataLst>
          </p:nvPr>
        </p:nvSpPr>
        <p:spPr>
          <a:xfrm>
            <a:off x="954088" y="53426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06" name="OTLSHAPE_T_f737ea1a5da242778c049e118c1499bb_Title"/>
          <p:cNvSpPr txBox="1"/>
          <p:nvPr>
            <p:custDataLst>
              <p:tags r:id="rId58"/>
            </p:custDataLst>
          </p:nvPr>
        </p:nvSpPr>
        <p:spPr>
          <a:xfrm>
            <a:off x="1059889" y="3546622"/>
            <a:ext cx="9819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พัฒนาระบบ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07" name="OTLSHAPE_T_1b00e6acff294a0cb7213ed3258aa649_Shape"/>
          <p:cNvSpPr/>
          <p:nvPr>
            <p:custDataLst>
              <p:tags r:id="rId59"/>
            </p:custDataLst>
          </p:nvPr>
        </p:nvSpPr>
        <p:spPr>
          <a:xfrm>
            <a:off x="4989635" y="4196565"/>
            <a:ext cx="404728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08" name="OTLSHAPE_T_1b00e6acff294a0cb7213ed3258aa649_ShapePercentage" hidden="1"/>
          <p:cNvSpPr/>
          <p:nvPr>
            <p:custDataLst>
              <p:tags r:id="rId60"/>
            </p:custDataLst>
          </p:nvPr>
        </p:nvSpPr>
        <p:spPr>
          <a:xfrm>
            <a:off x="3619347" y="56575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09" name="OTLSHAPE_T_1b00e6acff294a0cb7213ed3258aa649_Duration" hidden="1"/>
          <p:cNvSpPr txBox="1"/>
          <p:nvPr>
            <p:custDataLst>
              <p:tags r:id="rId61"/>
            </p:custDataLst>
          </p:nvPr>
        </p:nvSpPr>
        <p:spPr>
          <a:xfrm>
            <a:off x="954088" y="54543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0" name="OTLSHAPE_T_1b00e6acff294a0cb7213ed3258aa649_TextPercentage" hidden="1"/>
          <p:cNvSpPr txBox="1"/>
          <p:nvPr>
            <p:custDataLst>
              <p:tags r:id="rId62"/>
            </p:custDataLst>
          </p:nvPr>
        </p:nvSpPr>
        <p:spPr>
          <a:xfrm>
            <a:off x="954088" y="56093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2" name="OTLSHAPE_T_1b00e6acff294a0cb7213ed3258aa649_StartDate" hidden="1"/>
          <p:cNvSpPr txBox="1"/>
          <p:nvPr>
            <p:custDataLst>
              <p:tags r:id="rId63"/>
            </p:custDataLst>
          </p:nvPr>
        </p:nvSpPr>
        <p:spPr>
          <a:xfrm>
            <a:off x="954088" y="56093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13" name="OTLSHAPE_T_1b00e6acff294a0cb7213ed3258aa649_EndDate" hidden="1"/>
          <p:cNvSpPr txBox="1"/>
          <p:nvPr>
            <p:custDataLst>
              <p:tags r:id="rId64"/>
            </p:custDataLst>
          </p:nvPr>
        </p:nvSpPr>
        <p:spPr>
          <a:xfrm>
            <a:off x="954088" y="56093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14" name="OTLSHAPE_T_1b00e6acff294a0cb7213ed3258aa649_Title"/>
          <p:cNvSpPr txBox="1"/>
          <p:nvPr>
            <p:custDataLst>
              <p:tags r:id="rId65"/>
            </p:custDataLst>
          </p:nvPr>
        </p:nvSpPr>
        <p:spPr>
          <a:xfrm>
            <a:off x="1059302" y="4206032"/>
            <a:ext cx="94720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2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15" name="OTLSHAPE_T_f185f654f2c04289a3f6cb60483c1884_Shape"/>
          <p:cNvSpPr/>
          <p:nvPr>
            <p:custDataLst>
              <p:tags r:id="rId66"/>
            </p:custDataLst>
          </p:nvPr>
        </p:nvSpPr>
        <p:spPr>
          <a:xfrm>
            <a:off x="5379111" y="4841742"/>
            <a:ext cx="404728" cy="203200"/>
          </a:xfrm>
          <a:prstGeom prst="roundRect">
            <a:avLst/>
          </a:prstGeom>
          <a:solidFill>
            <a:srgbClr val="66FFCC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16" name="OTLSHAPE_T_f185f654f2c04289a3f6cb60483c1884_ShapePercentage" hidden="1"/>
          <p:cNvSpPr/>
          <p:nvPr>
            <p:custDataLst>
              <p:tags r:id="rId67"/>
            </p:custDataLst>
          </p:nvPr>
        </p:nvSpPr>
        <p:spPr>
          <a:xfrm>
            <a:off x="3619347" y="5924275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17" name="OTLSHAPE_T_f185f654f2c04289a3f6cb60483c1884_Duration" hidden="1"/>
          <p:cNvSpPr txBox="1"/>
          <p:nvPr>
            <p:custDataLst>
              <p:tags r:id="rId68"/>
            </p:custDataLst>
          </p:nvPr>
        </p:nvSpPr>
        <p:spPr>
          <a:xfrm>
            <a:off x="954088" y="5721076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45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18" name="OTLSHAPE_T_f185f654f2c04289a3f6cb60483c1884_TextPercentage" hidden="1"/>
          <p:cNvSpPr txBox="1"/>
          <p:nvPr>
            <p:custDataLst>
              <p:tags r:id="rId69"/>
            </p:custDataLst>
          </p:nvPr>
        </p:nvSpPr>
        <p:spPr>
          <a:xfrm>
            <a:off x="954088" y="587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20" name="OTLSHAPE_T_f185f654f2c04289a3f6cb60483c1884_StartDate" hidden="1"/>
          <p:cNvSpPr txBox="1"/>
          <p:nvPr>
            <p:custDataLst>
              <p:tags r:id="rId70"/>
            </p:custDataLst>
          </p:nvPr>
        </p:nvSpPr>
        <p:spPr>
          <a:xfrm>
            <a:off x="954088" y="587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21" name="OTLSHAPE_T_f185f654f2c04289a3f6cb60483c1884_EndDate" hidden="1"/>
          <p:cNvSpPr txBox="1"/>
          <p:nvPr>
            <p:custDataLst>
              <p:tags r:id="rId71"/>
            </p:custDataLst>
          </p:nvPr>
        </p:nvSpPr>
        <p:spPr>
          <a:xfrm>
            <a:off x="954088" y="58760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22" name="OTLSHAPE_T_f185f654f2c04289a3f6cb60483c1884_Title"/>
          <p:cNvSpPr txBox="1"/>
          <p:nvPr>
            <p:custDataLst>
              <p:tags r:id="rId72"/>
            </p:custDataLst>
          </p:nvPr>
        </p:nvSpPr>
        <p:spPr>
          <a:xfrm>
            <a:off x="1063588" y="4844209"/>
            <a:ext cx="9429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1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23" name="OTLSHAPE_T_1090ebbb749c488f94ae66a00c67b595_Shape"/>
          <p:cNvSpPr/>
          <p:nvPr>
            <p:custDataLst>
              <p:tags r:id="rId73"/>
            </p:custDataLst>
          </p:nvPr>
        </p:nvSpPr>
        <p:spPr>
          <a:xfrm>
            <a:off x="9147262" y="5521297"/>
            <a:ext cx="241300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24" name="OTLSHAPE_T_1090ebbb749c488f94ae66a00c67b595_ShapePercentage" hidden="1"/>
          <p:cNvSpPr/>
          <p:nvPr>
            <p:custDataLst>
              <p:tags r:id="rId74"/>
            </p:custDataLst>
          </p:nvPr>
        </p:nvSpPr>
        <p:spPr>
          <a:xfrm>
            <a:off x="8586429" y="6361493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25" name="OTLSHAPE_T_1090ebbb749c488f94ae66a00c67b595_Duration" hidden="1"/>
          <p:cNvSpPr txBox="1"/>
          <p:nvPr>
            <p:custDataLst>
              <p:tags r:id="rId75"/>
            </p:custDataLst>
          </p:nvPr>
        </p:nvSpPr>
        <p:spPr>
          <a:xfrm>
            <a:off x="954088" y="59877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26" name="OTLSHAPE_T_1090ebbb749c488f94ae66a00c67b595_TextPercentage" hidden="1"/>
          <p:cNvSpPr txBox="1"/>
          <p:nvPr>
            <p:custDataLst>
              <p:tags r:id="rId76"/>
            </p:custDataLst>
          </p:nvPr>
        </p:nvSpPr>
        <p:spPr>
          <a:xfrm>
            <a:off x="954088" y="61427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28" name="OTLSHAPE_T_1090ebbb749c488f94ae66a00c67b595_StartDate" hidden="1"/>
          <p:cNvSpPr txBox="1"/>
          <p:nvPr>
            <p:custDataLst>
              <p:tags r:id="rId77"/>
            </p:custDataLst>
          </p:nvPr>
        </p:nvSpPr>
        <p:spPr>
          <a:xfrm>
            <a:off x="954088" y="61427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29" name="OTLSHAPE_T_1090ebbb749c488f94ae66a00c67b595_Title"/>
          <p:cNvSpPr txBox="1"/>
          <p:nvPr>
            <p:custDataLst>
              <p:tags r:id="rId78"/>
            </p:custDataLst>
          </p:nvPr>
        </p:nvSpPr>
        <p:spPr>
          <a:xfrm>
            <a:off x="1055870" y="5537640"/>
            <a:ext cx="723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เริ่มต้นใช้งานระบบ</a:t>
            </a:r>
          </a:p>
        </p:txBody>
      </p:sp>
      <p:sp>
        <p:nvSpPr>
          <p:cNvPr id="3230" name="OTLSHAPE_T_1090ebbb749c488f94ae66a00c67b595_EndDate" hidden="1"/>
          <p:cNvSpPr txBox="1"/>
          <p:nvPr>
            <p:custDataLst>
              <p:tags r:id="rId79"/>
            </p:custDataLst>
          </p:nvPr>
        </p:nvSpPr>
        <p:spPr>
          <a:xfrm>
            <a:off x="954088" y="61427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1" name="OTLSHAPE_T_a7a075abc4b848089ff37c0bbb235db2_Shape"/>
          <p:cNvSpPr/>
          <p:nvPr>
            <p:custDataLst>
              <p:tags r:id="rId80"/>
            </p:custDataLst>
          </p:nvPr>
        </p:nvSpPr>
        <p:spPr>
          <a:xfrm>
            <a:off x="9147262" y="5787997"/>
            <a:ext cx="800100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32" name="OTLSHAPE_T_a7a075abc4b848089ff37c0bbb235db2_ShapePercentage" hidden="1"/>
          <p:cNvSpPr/>
          <p:nvPr>
            <p:custDataLst>
              <p:tags r:id="rId81"/>
            </p:custDataLst>
          </p:nvPr>
        </p:nvSpPr>
        <p:spPr>
          <a:xfrm>
            <a:off x="8586429" y="6798712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33" name="OTLSHAPE_T_a7a075abc4b848089ff37c0bbb235db2_Duration" hidden="1"/>
          <p:cNvSpPr txBox="1"/>
          <p:nvPr>
            <p:custDataLst>
              <p:tags r:id="rId82"/>
            </p:custDataLst>
          </p:nvPr>
        </p:nvSpPr>
        <p:spPr>
          <a:xfrm>
            <a:off x="954088" y="62544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8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34" name="OTLSHAPE_T_a7a075abc4b848089ff37c0bbb235db2_TextPercentage" hidden="1"/>
          <p:cNvSpPr txBox="1"/>
          <p:nvPr>
            <p:custDataLst>
              <p:tags r:id="rId83"/>
            </p:custDataLst>
          </p:nvPr>
        </p:nvSpPr>
        <p:spPr>
          <a:xfrm>
            <a:off x="954088" y="64094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36" name="OTLSHAPE_T_a7a075abc4b848089ff37c0bbb235db2_StartDate" hidden="1"/>
          <p:cNvSpPr txBox="1"/>
          <p:nvPr>
            <p:custDataLst>
              <p:tags r:id="rId84"/>
            </p:custDataLst>
          </p:nvPr>
        </p:nvSpPr>
        <p:spPr>
          <a:xfrm>
            <a:off x="954088" y="64094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7" name="OTLSHAPE_T_a7a075abc4b848089ff37c0bbb235db2_Title"/>
          <p:cNvSpPr txBox="1"/>
          <p:nvPr>
            <p:custDataLst>
              <p:tags r:id="rId85"/>
            </p:custDataLst>
          </p:nvPr>
        </p:nvSpPr>
        <p:spPr>
          <a:xfrm>
            <a:off x="1052145" y="5794816"/>
            <a:ext cx="1231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10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10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ER Correction</a:t>
            </a:r>
            <a:endParaRPr lang="th-TH" sz="1100" b="1" spc="-10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38" name="OTLSHAPE_T_a7a075abc4b848089ff37c0bbb235db2_EndDate" hidden="1"/>
          <p:cNvSpPr txBox="1"/>
          <p:nvPr>
            <p:custDataLst>
              <p:tags r:id="rId86"/>
            </p:custDataLst>
          </p:nvPr>
        </p:nvSpPr>
        <p:spPr>
          <a:xfrm>
            <a:off x="954088" y="64094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39" name="OTLSHAPE_T_79231199890d4bb7b3a7e601927cbdc5_Shape"/>
          <p:cNvSpPr/>
          <p:nvPr>
            <p:custDataLst>
              <p:tags r:id="rId87"/>
            </p:custDataLst>
          </p:nvPr>
        </p:nvSpPr>
        <p:spPr>
          <a:xfrm>
            <a:off x="9541475" y="6054697"/>
            <a:ext cx="711200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40" name="OTLSHAPE_T_79231199890d4bb7b3a7e601927cbdc5_ShapePercentage" hidden="1"/>
          <p:cNvSpPr/>
          <p:nvPr>
            <p:custDataLst>
              <p:tags r:id="rId88"/>
            </p:custDataLst>
          </p:nvPr>
        </p:nvSpPr>
        <p:spPr>
          <a:xfrm>
            <a:off x="8980642" y="7235931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41" name="OTLSHAPE_T_79231199890d4bb7b3a7e601927cbdc5_Duration" hidden="1"/>
          <p:cNvSpPr txBox="1"/>
          <p:nvPr>
            <p:custDataLst>
              <p:tags r:id="rId89"/>
            </p:custDataLst>
          </p:nvPr>
        </p:nvSpPr>
        <p:spPr>
          <a:xfrm>
            <a:off x="954088" y="65211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7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42" name="OTLSHAPE_T_79231199890d4bb7b3a7e601927cbdc5_TextPercentage" hidden="1"/>
          <p:cNvSpPr txBox="1"/>
          <p:nvPr>
            <p:custDataLst>
              <p:tags r:id="rId90"/>
            </p:custDataLst>
          </p:nvPr>
        </p:nvSpPr>
        <p:spPr>
          <a:xfrm>
            <a:off x="954088" y="66761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44" name="OTLSHAPE_T_79231199890d4bb7b3a7e601927cbdc5_StartDate" hidden="1"/>
          <p:cNvSpPr txBox="1"/>
          <p:nvPr>
            <p:custDataLst>
              <p:tags r:id="rId91"/>
            </p:custDataLst>
          </p:nvPr>
        </p:nvSpPr>
        <p:spPr>
          <a:xfrm>
            <a:off x="954088" y="66761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45" name="OTLSHAPE_T_79231199890d4bb7b3a7e601927cbdc5_Title"/>
          <p:cNvSpPr txBox="1"/>
          <p:nvPr>
            <p:custDataLst>
              <p:tags r:id="rId92"/>
            </p:custDataLst>
          </p:nvPr>
        </p:nvSpPr>
        <p:spPr>
          <a:xfrm>
            <a:off x="1057013" y="6061516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ปรับปรุงระบบ</a:t>
            </a:r>
          </a:p>
        </p:txBody>
      </p:sp>
      <p:sp>
        <p:nvSpPr>
          <p:cNvPr id="3246" name="OTLSHAPE_T_79231199890d4bb7b3a7e601927cbdc5_EndDate" hidden="1"/>
          <p:cNvSpPr txBox="1"/>
          <p:nvPr>
            <p:custDataLst>
              <p:tags r:id="rId93"/>
            </p:custDataLst>
          </p:nvPr>
        </p:nvSpPr>
        <p:spPr>
          <a:xfrm>
            <a:off x="954088" y="66761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47" name="OTLSHAPE_T_abb92ee70a4d4c57ab3b125b0e048cdd_Shape"/>
          <p:cNvSpPr/>
          <p:nvPr>
            <p:custDataLst>
              <p:tags r:id="rId94"/>
            </p:custDataLst>
          </p:nvPr>
        </p:nvSpPr>
        <p:spPr>
          <a:xfrm>
            <a:off x="10251060" y="6321397"/>
            <a:ext cx="220719" cy="203200"/>
          </a:xfrm>
          <a:prstGeom prst="round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48" name="OTLSHAPE_T_abb92ee70a4d4c57ab3b125b0e048cdd_ShapePercentage" hidden="1"/>
          <p:cNvSpPr/>
          <p:nvPr>
            <p:custDataLst>
              <p:tags r:id="rId95"/>
            </p:custDataLst>
          </p:nvPr>
        </p:nvSpPr>
        <p:spPr>
          <a:xfrm>
            <a:off x="9690225" y="767314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49" name="OTLSHAPE_T_abb92ee70a4d4c57ab3b125b0e048cdd_Duration" hidden="1"/>
          <p:cNvSpPr txBox="1"/>
          <p:nvPr>
            <p:custDataLst>
              <p:tags r:id="rId96"/>
            </p:custDataLst>
          </p:nvPr>
        </p:nvSpPr>
        <p:spPr>
          <a:xfrm>
            <a:off x="954088" y="67878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0" name="OTLSHAPE_T_abb92ee70a4d4c57ab3b125b0e048cdd_TextPercentage" hidden="1"/>
          <p:cNvSpPr txBox="1"/>
          <p:nvPr>
            <p:custDataLst>
              <p:tags r:id="rId97"/>
            </p:custDataLst>
          </p:nvPr>
        </p:nvSpPr>
        <p:spPr>
          <a:xfrm>
            <a:off x="954088" y="6942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2" name="OTLSHAPE_T_abb92ee70a4d4c57ab3b125b0e048cdd_StartDate" hidden="1"/>
          <p:cNvSpPr txBox="1"/>
          <p:nvPr>
            <p:custDataLst>
              <p:tags r:id="rId98"/>
            </p:custDataLst>
          </p:nvPr>
        </p:nvSpPr>
        <p:spPr>
          <a:xfrm>
            <a:off x="954088" y="6942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3" name="OTLSHAPE_T_abb92ee70a4d4c57ab3b125b0e048cdd_Title"/>
          <p:cNvSpPr txBox="1"/>
          <p:nvPr>
            <p:custDataLst>
              <p:tags r:id="rId99"/>
            </p:custDataLst>
          </p:nvPr>
        </p:nvSpPr>
        <p:spPr>
          <a:xfrm>
            <a:off x="1058495" y="6328837"/>
            <a:ext cx="94214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8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นำระบบไปใช้จริง</a:t>
            </a:r>
          </a:p>
        </p:txBody>
      </p:sp>
      <p:sp>
        <p:nvSpPr>
          <p:cNvPr id="3254" name="OTLSHAPE_T_abb92ee70a4d4c57ab3b125b0e048cdd_EndDate" hidden="1"/>
          <p:cNvSpPr txBox="1"/>
          <p:nvPr>
            <p:custDataLst>
              <p:tags r:id="rId100"/>
            </p:custDataLst>
          </p:nvPr>
        </p:nvSpPr>
        <p:spPr>
          <a:xfrm>
            <a:off x="954088" y="69428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55" name="OTLSHAPE_T_241e19a4a4ee48d0a337708de5527283_Shape"/>
          <p:cNvSpPr/>
          <p:nvPr>
            <p:custDataLst>
              <p:tags r:id="rId101"/>
            </p:custDataLst>
          </p:nvPr>
        </p:nvSpPr>
        <p:spPr>
          <a:xfrm>
            <a:off x="10471780" y="6569047"/>
            <a:ext cx="343365" cy="2032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56" name="OTLSHAPE_T_241e19a4a4ee48d0a337708de5527283_ShapePercentage" hidden="1"/>
          <p:cNvSpPr/>
          <p:nvPr>
            <p:custDataLst>
              <p:tags r:id="rId102"/>
            </p:custDataLst>
          </p:nvPr>
        </p:nvSpPr>
        <p:spPr>
          <a:xfrm>
            <a:off x="9847910" y="8110369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57" name="OTLSHAPE_T_241e19a4a4ee48d0a337708de5527283_Duration" hidden="1"/>
          <p:cNvSpPr txBox="1"/>
          <p:nvPr>
            <p:custDataLst>
              <p:tags r:id="rId103"/>
            </p:custDataLst>
          </p:nvPr>
        </p:nvSpPr>
        <p:spPr>
          <a:xfrm>
            <a:off x="954088" y="70545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3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58" name="OTLSHAPE_T_241e19a4a4ee48d0a337708de5527283_TextPercentage" hidden="1"/>
          <p:cNvSpPr txBox="1"/>
          <p:nvPr>
            <p:custDataLst>
              <p:tags r:id="rId104"/>
            </p:custDataLst>
          </p:nvPr>
        </p:nvSpPr>
        <p:spPr>
          <a:xfrm>
            <a:off x="954088" y="72095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0" name="OTLSHAPE_T_241e19a4a4ee48d0a337708de5527283_StartDate" hidden="1"/>
          <p:cNvSpPr txBox="1"/>
          <p:nvPr>
            <p:custDataLst>
              <p:tags r:id="rId105"/>
            </p:custDataLst>
          </p:nvPr>
        </p:nvSpPr>
        <p:spPr>
          <a:xfrm>
            <a:off x="954088" y="72095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1" name="OTLSHAPE_T_241e19a4a4ee48d0a337708de5527283_Title"/>
          <p:cNvSpPr txBox="1"/>
          <p:nvPr>
            <p:custDataLst>
              <p:tags r:id="rId106"/>
            </p:custDataLst>
          </p:nvPr>
        </p:nvSpPr>
        <p:spPr>
          <a:xfrm>
            <a:off x="1058497" y="6595537"/>
            <a:ext cx="7726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12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ประเมินผลระบบ</a:t>
            </a:r>
          </a:p>
        </p:txBody>
      </p:sp>
      <p:sp>
        <p:nvSpPr>
          <p:cNvPr id="3262" name="OTLSHAPE_T_241e19a4a4ee48d0a337708de5527283_EndDate" hidden="1"/>
          <p:cNvSpPr txBox="1"/>
          <p:nvPr>
            <p:custDataLst>
              <p:tags r:id="rId107"/>
            </p:custDataLst>
          </p:nvPr>
        </p:nvSpPr>
        <p:spPr>
          <a:xfrm>
            <a:off x="954088" y="72095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3" name="OTLSHAPE_T_221a1f98708e4cdaafa0109ba0cdbe1e_Shape"/>
          <p:cNvSpPr/>
          <p:nvPr>
            <p:custDataLst>
              <p:tags r:id="rId108"/>
            </p:custDataLst>
          </p:nvPr>
        </p:nvSpPr>
        <p:spPr>
          <a:xfrm>
            <a:off x="10471777" y="6835747"/>
            <a:ext cx="495766" cy="203200"/>
          </a:xfrm>
          <a:prstGeom prst="roundRect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264" name="OTLSHAPE_T_221a1f98708e4cdaafa0109ba0cdbe1e_ShapePercentage" hidden="1"/>
          <p:cNvSpPr/>
          <p:nvPr>
            <p:custDataLst>
              <p:tags r:id="rId109"/>
            </p:custDataLst>
          </p:nvPr>
        </p:nvSpPr>
        <p:spPr>
          <a:xfrm>
            <a:off x="9847910" y="8547587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65" name="OTLSHAPE_T_221a1f98708e4cdaafa0109ba0cdbe1e_Duration" hidden="1"/>
          <p:cNvSpPr txBox="1"/>
          <p:nvPr>
            <p:custDataLst>
              <p:tags r:id="rId110"/>
            </p:custDataLst>
          </p:nvPr>
        </p:nvSpPr>
        <p:spPr>
          <a:xfrm>
            <a:off x="954088" y="7321276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6" name="OTLSHAPE_T_221a1f98708e4cdaafa0109ba0cdbe1e_TextPercentage" hidden="1"/>
          <p:cNvSpPr txBox="1"/>
          <p:nvPr>
            <p:custDataLst>
              <p:tags r:id="rId111"/>
            </p:custDataLst>
          </p:nvPr>
        </p:nvSpPr>
        <p:spPr>
          <a:xfrm>
            <a:off x="954088" y="7476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3268" name="OTLSHAPE_T_221a1f98708e4cdaafa0109ba0cdbe1e_StartDate" hidden="1"/>
          <p:cNvSpPr txBox="1"/>
          <p:nvPr>
            <p:custDataLst>
              <p:tags r:id="rId112"/>
            </p:custDataLst>
          </p:nvPr>
        </p:nvSpPr>
        <p:spPr>
          <a:xfrm>
            <a:off x="954088" y="7476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3269" name="OTLSHAPE_T_221a1f98708e4cdaafa0109ba0cdbe1e_Title"/>
          <p:cNvSpPr txBox="1"/>
          <p:nvPr>
            <p:custDataLst>
              <p:tags r:id="rId113"/>
            </p:custDataLst>
          </p:nvPr>
        </p:nvSpPr>
        <p:spPr>
          <a:xfrm>
            <a:off x="1065514" y="6861616"/>
            <a:ext cx="901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จัดทำเอกสาร</a:t>
            </a:r>
          </a:p>
        </p:txBody>
      </p:sp>
      <p:sp>
        <p:nvSpPr>
          <p:cNvPr id="3270" name="OTLSHAPE_T_221a1f98708e4cdaafa0109ba0cdbe1e_EndDate" hidden="1"/>
          <p:cNvSpPr txBox="1"/>
          <p:nvPr>
            <p:custDataLst>
              <p:tags r:id="rId114"/>
            </p:custDataLst>
          </p:nvPr>
        </p:nvSpPr>
        <p:spPr>
          <a:xfrm>
            <a:off x="954088" y="7476299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th-TH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43074" y="1195840"/>
            <a:ext cx="8640457" cy="379831"/>
            <a:chOff x="941177" y="1122178"/>
            <a:chExt cx="8640457" cy="379831"/>
          </a:xfrm>
        </p:grpSpPr>
        <p:sp>
          <p:nvSpPr>
            <p:cNvPr id="145" name="Rectangle 144"/>
            <p:cNvSpPr/>
            <p:nvPr/>
          </p:nvSpPr>
          <p:spPr>
            <a:xfrm>
              <a:off x="941177" y="1122178"/>
              <a:ext cx="1568884" cy="378497"/>
            </a:xfrm>
            <a:prstGeom prst="rect">
              <a:avLst/>
            </a:prstGeom>
            <a:solidFill>
              <a:srgbClr val="FF660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518915" y="1122789"/>
              <a:ext cx="4963126" cy="378497"/>
            </a:xfrm>
            <a:prstGeom prst="rect">
              <a:avLst/>
            </a:prstGeom>
            <a:solidFill>
              <a:schemeClr val="accent1">
                <a:lumMod val="75000"/>
                <a:alpha val="3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490895" y="1123468"/>
              <a:ext cx="1381111" cy="377817"/>
            </a:xfrm>
            <a:prstGeom prst="rect">
              <a:avLst/>
            </a:prstGeom>
            <a:solidFill>
              <a:srgbClr val="92D05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8880761" y="1123512"/>
              <a:ext cx="700873" cy="378497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SarabunPSK" pitchFamily="34" charset="-34"/>
                <a:cs typeface="TH SarabunPSK" pitchFamily="34" charset="-34"/>
              </a:endParaRPr>
            </a:p>
          </p:txBody>
        </p:sp>
      </p:grpSp>
      <p:sp>
        <p:nvSpPr>
          <p:cNvPr id="3312" name="TextBox 3311"/>
          <p:cNvSpPr txBox="1"/>
          <p:nvPr/>
        </p:nvSpPr>
        <p:spPr>
          <a:xfrm>
            <a:off x="640294" y="1955097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640294" y="2240826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640294" y="2500379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640293" y="2782876"/>
            <a:ext cx="4182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#4.1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640294" y="3511041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#5.1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640293" y="4157673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#6.1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640293" y="4785032"/>
            <a:ext cx="4118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#7.1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640294" y="5492260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#8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640294" y="5746182"/>
            <a:ext cx="3222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#9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640294" y="6013780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#10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640294" y="6282198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#11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40293" y="6547390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644662" y="6814069"/>
            <a:ext cx="4252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#13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194" name="Straight Connector 164">
            <a:extLst>
              <a:ext uri="{FF2B5EF4-FFF2-40B4-BE49-F238E27FC236}">
                <a16:creationId xmlns:a16="http://schemas.microsoft.com/office/drawing/2014/main" id="{B6A13C94-8847-4872-BEFB-8B90C58824DE}"/>
              </a:ext>
            </a:extLst>
          </p:cNvPr>
          <p:cNvCxnSpPr>
            <a:cxnSpLocks/>
          </p:cNvCxnSpPr>
          <p:nvPr/>
        </p:nvCxnSpPr>
        <p:spPr>
          <a:xfrm flipV="1">
            <a:off x="2507655" y="3145250"/>
            <a:ext cx="8658000" cy="166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6" name="OTLSHAPE_T_2a2b57480c9343eab1908bfe0f960fbe_Title">
            <a:extLst>
              <a:ext uri="{FF2B5EF4-FFF2-40B4-BE49-F238E27FC236}">
                <a16:creationId xmlns:a16="http://schemas.microsoft.com/office/drawing/2014/main" id="{9680CF63-C45E-4E61-9A4D-E39EE280267A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048974" y="3068081"/>
            <a:ext cx="1151665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วางแผนการทำงาน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7" name="OTLSHAPE_T_2a2b57480c9343eab1908bfe0f960fbe_Shape">
            <a:extLst>
              <a:ext uri="{FF2B5EF4-FFF2-40B4-BE49-F238E27FC236}">
                <a16:creationId xmlns:a16="http://schemas.microsoft.com/office/drawing/2014/main" id="{A9485E2F-6FC7-463B-8A9C-AA55A726220D}"/>
              </a:ext>
            </a:extLst>
          </p:cNvPr>
          <p:cNvSpPr/>
          <p:nvPr>
            <p:custDataLst>
              <p:tags r:id="rId116"/>
            </p:custDataLst>
          </p:nvPr>
        </p:nvSpPr>
        <p:spPr>
          <a:xfrm>
            <a:off x="5843653" y="3041516"/>
            <a:ext cx="404728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99" name="TextBox 346">
            <a:extLst>
              <a:ext uri="{FF2B5EF4-FFF2-40B4-BE49-F238E27FC236}">
                <a16:creationId xmlns:a16="http://schemas.microsoft.com/office/drawing/2014/main" id="{57A1BF4B-5B2F-4F64-AC7A-E52F809412B1}"/>
              </a:ext>
            </a:extLst>
          </p:cNvPr>
          <p:cNvSpPr txBox="1"/>
          <p:nvPr/>
        </p:nvSpPr>
        <p:spPr>
          <a:xfrm>
            <a:off x="640295" y="3040783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#4.2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1" name="Straight Connector 164">
            <a:extLst>
              <a:ext uri="{FF2B5EF4-FFF2-40B4-BE49-F238E27FC236}">
                <a16:creationId xmlns:a16="http://schemas.microsoft.com/office/drawing/2014/main" id="{0FA1F66B-4D85-415A-BE55-4ED10D0B5982}"/>
              </a:ext>
            </a:extLst>
          </p:cNvPr>
          <p:cNvCxnSpPr/>
          <p:nvPr/>
        </p:nvCxnSpPr>
        <p:spPr>
          <a:xfrm flipV="1">
            <a:off x="2507655" y="3391432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OTLSHAPE_T_2a2b57480c9343eab1908bfe0f960fbe_Title">
            <a:extLst>
              <a:ext uri="{FF2B5EF4-FFF2-40B4-BE49-F238E27FC236}">
                <a16:creationId xmlns:a16="http://schemas.microsoft.com/office/drawing/2014/main" id="{3C0F15C4-3F14-4D18-9F58-26D121354447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048971" y="3311426"/>
            <a:ext cx="1198826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วางแผนการทำงาน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6" name="OTLSHAPE_T_2a2b57480c9343eab1908bfe0f960fbe_Shape">
            <a:extLst>
              <a:ext uri="{FF2B5EF4-FFF2-40B4-BE49-F238E27FC236}">
                <a16:creationId xmlns:a16="http://schemas.microsoft.com/office/drawing/2014/main" id="{7A029256-5B3E-49B6-99F1-6947339BEF2D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7522398" y="3294369"/>
            <a:ext cx="404728" cy="203200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07" name="TextBox 346">
            <a:extLst>
              <a:ext uri="{FF2B5EF4-FFF2-40B4-BE49-F238E27FC236}">
                <a16:creationId xmlns:a16="http://schemas.microsoft.com/office/drawing/2014/main" id="{2EAB0176-C338-4C64-8176-456E4013D0EB}"/>
              </a:ext>
            </a:extLst>
          </p:cNvPr>
          <p:cNvSpPr txBox="1"/>
          <p:nvPr/>
        </p:nvSpPr>
        <p:spPr>
          <a:xfrm>
            <a:off x="640295" y="3286966"/>
            <a:ext cx="497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#4.3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8" name="Straight Connector 166">
            <a:extLst>
              <a:ext uri="{FF2B5EF4-FFF2-40B4-BE49-F238E27FC236}">
                <a16:creationId xmlns:a16="http://schemas.microsoft.com/office/drawing/2014/main" id="{5FC76EBB-D4EC-4D4C-A6EB-EFBA2D80BF36}"/>
              </a:ext>
            </a:extLst>
          </p:cNvPr>
          <p:cNvCxnSpPr>
            <a:cxnSpLocks/>
          </p:cNvCxnSpPr>
          <p:nvPr/>
        </p:nvCxnSpPr>
        <p:spPr>
          <a:xfrm>
            <a:off x="2507655" y="3844315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OTLSHAPE_T_f737ea1a5da242778c049e118c1499bb_Title">
            <a:extLst>
              <a:ext uri="{FF2B5EF4-FFF2-40B4-BE49-F238E27FC236}">
                <a16:creationId xmlns:a16="http://schemas.microsoft.com/office/drawing/2014/main" id="{AD910C61-FE3E-480D-91AD-1B5E7A7DDBE8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072589" y="3769358"/>
            <a:ext cx="104715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พัฒนาระบบ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1" name="OTLSHAPE_T_f737ea1a5da242778c049e118c1499bb_Shape">
            <a:extLst>
              <a:ext uri="{FF2B5EF4-FFF2-40B4-BE49-F238E27FC236}">
                <a16:creationId xmlns:a16="http://schemas.microsoft.com/office/drawing/2014/main" id="{75C72F2A-CB3A-4056-8D2C-3D62CCDEB57B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48380" y="3754105"/>
            <a:ext cx="404728" cy="20320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3" name="TextBox 347">
            <a:extLst>
              <a:ext uri="{FF2B5EF4-FFF2-40B4-BE49-F238E27FC236}">
                <a16:creationId xmlns:a16="http://schemas.microsoft.com/office/drawing/2014/main" id="{AC29613E-519A-446F-AB6F-0B698234560A}"/>
              </a:ext>
            </a:extLst>
          </p:cNvPr>
          <p:cNvSpPr txBox="1"/>
          <p:nvPr/>
        </p:nvSpPr>
        <p:spPr>
          <a:xfrm>
            <a:off x="640294" y="3733777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#5.2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34" name="Straight Connector 166">
            <a:extLst>
              <a:ext uri="{FF2B5EF4-FFF2-40B4-BE49-F238E27FC236}">
                <a16:creationId xmlns:a16="http://schemas.microsoft.com/office/drawing/2014/main" id="{112736B4-9315-4E62-AAD0-F8E6BEDCD4B8}"/>
              </a:ext>
            </a:extLst>
          </p:cNvPr>
          <p:cNvCxnSpPr>
            <a:cxnSpLocks/>
          </p:cNvCxnSpPr>
          <p:nvPr/>
        </p:nvCxnSpPr>
        <p:spPr>
          <a:xfrm>
            <a:off x="2507655" y="4053704"/>
            <a:ext cx="8658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OTLSHAPE_T_f737ea1a5da242778c049e118c1499bb_Title">
            <a:extLst>
              <a:ext uri="{FF2B5EF4-FFF2-40B4-BE49-F238E27FC236}">
                <a16:creationId xmlns:a16="http://schemas.microsoft.com/office/drawing/2014/main" id="{AAD4EA72-44EA-44CA-A646-3F7D01B648D5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066239" y="3978747"/>
            <a:ext cx="10658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พัฒนาระบบ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8" name="OTLSHAPE_T_f737ea1a5da242778c049e118c1499bb_Shape">
            <a:extLst>
              <a:ext uri="{FF2B5EF4-FFF2-40B4-BE49-F238E27FC236}">
                <a16:creationId xmlns:a16="http://schemas.microsoft.com/office/drawing/2014/main" id="{FE5A63AB-31DF-40DF-BC84-971DA6716C8F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7920775" y="3936508"/>
            <a:ext cx="404728" cy="203200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39" name="TextBox 347">
            <a:extLst>
              <a:ext uri="{FF2B5EF4-FFF2-40B4-BE49-F238E27FC236}">
                <a16:creationId xmlns:a16="http://schemas.microsoft.com/office/drawing/2014/main" id="{3FED8F48-1750-4AEE-A3EE-E748204A7FF4}"/>
              </a:ext>
            </a:extLst>
          </p:cNvPr>
          <p:cNvSpPr txBox="1"/>
          <p:nvPr/>
        </p:nvSpPr>
        <p:spPr>
          <a:xfrm>
            <a:off x="633944" y="3943166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#5.3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40" name="Straight Connector 167">
            <a:extLst>
              <a:ext uri="{FF2B5EF4-FFF2-40B4-BE49-F238E27FC236}">
                <a16:creationId xmlns:a16="http://schemas.microsoft.com/office/drawing/2014/main" id="{F1FE956E-4A53-4AC3-A0B4-E26189BB5DBA}"/>
              </a:ext>
            </a:extLst>
          </p:cNvPr>
          <p:cNvCxnSpPr/>
          <p:nvPr/>
        </p:nvCxnSpPr>
        <p:spPr>
          <a:xfrm flipV="1">
            <a:off x="2507655" y="4480795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OTLSHAPE_T_1b00e6acff294a0cb7213ed3258aa649_Title">
            <a:extLst>
              <a:ext uri="{FF2B5EF4-FFF2-40B4-BE49-F238E27FC236}">
                <a16:creationId xmlns:a16="http://schemas.microsoft.com/office/drawing/2014/main" id="{C25B262A-B678-48D8-8F56-F91C96EFAAE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59302" y="4408792"/>
            <a:ext cx="94720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2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3" name="OTLSHAPE_T_1b00e6acff294a0cb7213ed3258aa649_Shape">
            <a:extLst>
              <a:ext uri="{FF2B5EF4-FFF2-40B4-BE49-F238E27FC236}">
                <a16:creationId xmlns:a16="http://schemas.microsoft.com/office/drawing/2014/main" id="{EB0D6FC6-7F3C-402C-B2DC-D7395B8C34B2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647381" y="4387107"/>
            <a:ext cx="404728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45" name="TextBox 348">
            <a:extLst>
              <a:ext uri="{FF2B5EF4-FFF2-40B4-BE49-F238E27FC236}">
                <a16:creationId xmlns:a16="http://schemas.microsoft.com/office/drawing/2014/main" id="{963DAADA-EE88-45B7-9747-475E5D24DF35}"/>
              </a:ext>
            </a:extLst>
          </p:cNvPr>
          <p:cNvSpPr txBox="1"/>
          <p:nvPr/>
        </p:nvSpPr>
        <p:spPr>
          <a:xfrm>
            <a:off x="640293" y="4360433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#6.2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46" name="Straight Connector 167">
            <a:extLst>
              <a:ext uri="{FF2B5EF4-FFF2-40B4-BE49-F238E27FC236}">
                <a16:creationId xmlns:a16="http://schemas.microsoft.com/office/drawing/2014/main" id="{5E86E30D-7FC5-462C-9CAB-FFD706D5381F}"/>
              </a:ext>
            </a:extLst>
          </p:cNvPr>
          <p:cNvCxnSpPr/>
          <p:nvPr/>
        </p:nvCxnSpPr>
        <p:spPr>
          <a:xfrm flipV="1">
            <a:off x="2507655" y="4691144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OTLSHAPE_T_1b00e6acff294a0cb7213ed3258aa649_Title">
            <a:extLst>
              <a:ext uri="{FF2B5EF4-FFF2-40B4-BE49-F238E27FC236}">
                <a16:creationId xmlns:a16="http://schemas.microsoft.com/office/drawing/2014/main" id="{39CDFB4D-0FB6-4324-B5B7-6E03E2932AF7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059302" y="4619141"/>
            <a:ext cx="947207" cy="1692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ทดสอบระบบ</a:t>
            </a:r>
            <a:r>
              <a:rPr lang="en-US" sz="1100" b="1" spc="-24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24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0" name="OTLSHAPE_T_1b00e6acff294a0cb7213ed3258aa649_Shape">
            <a:extLst>
              <a:ext uri="{FF2B5EF4-FFF2-40B4-BE49-F238E27FC236}">
                <a16:creationId xmlns:a16="http://schemas.microsoft.com/office/drawing/2014/main" id="{458DADAA-9AD4-46A5-AB3C-B5B11DC54A64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8301373" y="4565834"/>
            <a:ext cx="404728" cy="203200"/>
          </a:xfrm>
          <a:prstGeom prst="round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1" name="TextBox 348">
            <a:extLst>
              <a:ext uri="{FF2B5EF4-FFF2-40B4-BE49-F238E27FC236}">
                <a16:creationId xmlns:a16="http://schemas.microsoft.com/office/drawing/2014/main" id="{F0639BE9-2534-49C9-B4EB-3BD7496947B5}"/>
              </a:ext>
            </a:extLst>
          </p:cNvPr>
          <p:cNvSpPr txBox="1"/>
          <p:nvPr/>
        </p:nvSpPr>
        <p:spPr>
          <a:xfrm>
            <a:off x="640293" y="4570782"/>
            <a:ext cx="4252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#6.3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52" name="Straight Connector 168">
            <a:extLst>
              <a:ext uri="{FF2B5EF4-FFF2-40B4-BE49-F238E27FC236}">
                <a16:creationId xmlns:a16="http://schemas.microsoft.com/office/drawing/2014/main" id="{052CA3D2-CD08-4102-BFC1-5BEF36021B09}"/>
              </a:ext>
            </a:extLst>
          </p:cNvPr>
          <p:cNvCxnSpPr/>
          <p:nvPr/>
        </p:nvCxnSpPr>
        <p:spPr>
          <a:xfrm flipV="1">
            <a:off x="2507655" y="5162269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4" name="OTLSHAPE_T_f185f654f2c04289a3f6cb60483c1884_Title">
            <a:extLst>
              <a:ext uri="{FF2B5EF4-FFF2-40B4-BE49-F238E27FC236}">
                <a16:creationId xmlns:a16="http://schemas.microsoft.com/office/drawing/2014/main" id="{822BA6F8-B65D-4E32-9B10-5A575C19670E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63590" y="5088100"/>
            <a:ext cx="814855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2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5" name="OTLSHAPE_T_f185f654f2c04289a3f6cb60483c1884_Shape">
            <a:extLst>
              <a:ext uri="{FF2B5EF4-FFF2-40B4-BE49-F238E27FC236}">
                <a16:creationId xmlns:a16="http://schemas.microsoft.com/office/drawing/2014/main" id="{BA39350D-3416-409C-A1BD-F829D813E12F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7052109" y="5043685"/>
            <a:ext cx="404728" cy="203200"/>
          </a:xfrm>
          <a:prstGeom prst="roundRect">
            <a:avLst/>
          </a:prstGeom>
          <a:solidFill>
            <a:srgbClr val="66FFCC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57" name="TextBox 349">
            <a:extLst>
              <a:ext uri="{FF2B5EF4-FFF2-40B4-BE49-F238E27FC236}">
                <a16:creationId xmlns:a16="http://schemas.microsoft.com/office/drawing/2014/main" id="{2F41EA04-711B-43CF-AD56-5C90F7731E70}"/>
              </a:ext>
            </a:extLst>
          </p:cNvPr>
          <p:cNvSpPr txBox="1"/>
          <p:nvPr/>
        </p:nvSpPr>
        <p:spPr>
          <a:xfrm>
            <a:off x="640293" y="5029544"/>
            <a:ext cx="42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#7.2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58" name="Straight Connector 168">
            <a:extLst>
              <a:ext uri="{FF2B5EF4-FFF2-40B4-BE49-F238E27FC236}">
                <a16:creationId xmlns:a16="http://schemas.microsoft.com/office/drawing/2014/main" id="{AB09FA9B-CC6C-4E3A-9B09-C16DACE50357}"/>
              </a:ext>
            </a:extLst>
          </p:cNvPr>
          <p:cNvCxnSpPr/>
          <p:nvPr/>
        </p:nvCxnSpPr>
        <p:spPr>
          <a:xfrm flipV="1">
            <a:off x="2507655" y="5382723"/>
            <a:ext cx="8658000" cy="167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OTLSHAPE_T_f185f654f2c04289a3f6cb60483c1884_Title">
            <a:extLst>
              <a:ext uri="{FF2B5EF4-FFF2-40B4-BE49-F238E27FC236}">
                <a16:creationId xmlns:a16="http://schemas.microsoft.com/office/drawing/2014/main" id="{79E87C97-50F0-434C-951E-9317B34B78B0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063587" y="5308554"/>
            <a:ext cx="858082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ประเมินผล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</a:t>
            </a:r>
            <a:r>
              <a:rPr lang="th-TH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ระยะที่</a:t>
            </a:r>
            <a:r>
              <a:rPr lang="en-US" sz="1100" b="1" spc="-6" dirty="0">
                <a:solidFill>
                  <a:schemeClr val="dk1"/>
                </a:solidFill>
                <a:latin typeface="TH SarabunPSK" pitchFamily="34" charset="-34"/>
                <a:cs typeface="TH SarabunPSK" pitchFamily="34" charset="-34"/>
              </a:rPr>
              <a:t> 3</a:t>
            </a:r>
            <a:endParaRPr lang="th-TH" sz="1100" b="1" spc="-6" dirty="0">
              <a:solidFill>
                <a:schemeClr val="dk1"/>
              </a:solidFill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2" name="OTLSHAPE_T_f185f654f2c04289a3f6cb60483c1884_Shape">
            <a:extLst>
              <a:ext uri="{FF2B5EF4-FFF2-40B4-BE49-F238E27FC236}">
                <a16:creationId xmlns:a16="http://schemas.microsoft.com/office/drawing/2014/main" id="{2B4E2A19-C66A-41E1-BDB9-F9E13EA0CA9D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8730853" y="5270809"/>
            <a:ext cx="404728" cy="203200"/>
          </a:xfrm>
          <a:prstGeom prst="roundRect">
            <a:avLst/>
          </a:prstGeom>
          <a:solidFill>
            <a:srgbClr val="66FFCC"/>
          </a:solidFill>
          <a:ln w="12700" cap="flat" cmpd="sng" algn="ctr">
            <a:noFill/>
            <a:prstDash val="solid"/>
            <a:miter lim="800000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263" name="TextBox 349">
            <a:extLst>
              <a:ext uri="{FF2B5EF4-FFF2-40B4-BE49-F238E27FC236}">
                <a16:creationId xmlns:a16="http://schemas.microsoft.com/office/drawing/2014/main" id="{93D2775E-A550-4491-8FE8-83782A378FC2}"/>
              </a:ext>
            </a:extLst>
          </p:cNvPr>
          <p:cNvSpPr txBox="1"/>
          <p:nvPr/>
        </p:nvSpPr>
        <p:spPr>
          <a:xfrm>
            <a:off x="640293" y="5280478"/>
            <a:ext cx="41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H SarabunPSK" pitchFamily="34" charset="-34"/>
                <a:cs typeface="TH SarabunPSK" pitchFamily="34" charset="-34"/>
              </a:rPr>
              <a:t>#7.3</a:t>
            </a:r>
            <a:endParaRPr lang="th-TH" sz="1000" b="1" dirty="0"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20" name="Straight Connector 19"/>
          <p:cNvCxnSpPr>
            <a:stCxn id="3167" idx="3"/>
            <a:endCxn id="3167" idx="3"/>
          </p:cNvCxnSpPr>
          <p:nvPr/>
        </p:nvCxnSpPr>
        <p:spPr>
          <a:xfrm>
            <a:off x="2841986" y="205715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34398" y="1955974"/>
            <a:ext cx="0" cy="2875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22936" y="2250783"/>
            <a:ext cx="0" cy="2875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4168698" y="2536082"/>
            <a:ext cx="0" cy="28286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4584907" y="2798238"/>
            <a:ext cx="0" cy="74776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988333" y="3553953"/>
            <a:ext cx="0" cy="65471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5394363" y="4208667"/>
            <a:ext cx="0" cy="6441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5783839" y="3029099"/>
            <a:ext cx="2836" cy="182376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6248380" y="3029099"/>
            <a:ext cx="0" cy="7453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6653108" y="3762982"/>
            <a:ext cx="0" cy="6629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7052109" y="4399768"/>
            <a:ext cx="0" cy="6687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455015" y="3286968"/>
            <a:ext cx="0" cy="1799409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>
            <a:off x="7920775" y="3281162"/>
            <a:ext cx="0" cy="6687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8331364" y="3921591"/>
            <a:ext cx="0" cy="66871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8706101" y="4565834"/>
            <a:ext cx="0" cy="7099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9136965" y="5256417"/>
            <a:ext cx="0" cy="28122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9388562" y="5506345"/>
            <a:ext cx="0" cy="270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9947362" y="5773368"/>
            <a:ext cx="0" cy="2702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0261606" y="6038289"/>
            <a:ext cx="0" cy="31316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0484347" y="6328213"/>
            <a:ext cx="0" cy="25508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10815142" y="6569050"/>
            <a:ext cx="0" cy="2776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006713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ASTER" val="__part_0"/>
  <p:tag name="__PART_0" val="eyIkaWQiOiIxIiwiQ3VsdHVyZUluZm9OYW1lIjoidGgtVEgiLCJTdHlsZU5hbWUiOiJSb2FkbWFwIiwiSXNUZW1wbGF0ZSI6ZmFsc2UsIlZlcnNpb24iOnsiJGlkIjoiMiIsIlZlcnNpb24iOiIzLjAuMSIsIk9yaWdpbmFsQXNzZW1ibHlWZXJzaW9uIjoiMy4wOS4wOC4wMCIsIkVkaXRpb24iOiJCYXNpYyIsIklzUGx1c0VkaXRpb24iOmZhbHNlfSwiRWZmZWN0IjoxLCJTdHlsZSI6eyIkaWQiOiIzIiwiVGltZWJhbmRTdHlsZSI6eyIkaWQiOiI0IiwiU2NhbGVNYXJraW5nIjowLCJTaGFwZSI6MTMsIlNoYXBlU3R5bGUiOnsiJGlkIjoiNSIsIk1hcmdpbiI6eyIkaWQiOiI2IiwiVG9wIjowLCJMZWZ0IjoxMCwiUmlnaHQiOjEwLCJCb3R0b20iOjB9LCJQYWRkaW5nIjp7IiRpZCI6IjciLCJUb3AiOjMsIkxlZnQiOjEzLCJSaWdodCI6MTMsIkJvdHRvbSI6M30sIkJhY2tncm91bmQiOnsiJGlkIjoiOCIsIkNvbG9yIjp7IiRpZCI6IjkiLCJBIjoyNTUsIlIiOjE2NSwiRyI6MTY1LCJCIjoxNjV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5MiwiRyI6ODAsIkIiOjc3fX0sIk1heFdpZHRoIjoiSW5maW5pdHkiLCJNYXhIZWlnaHQiOiJJbmZpbml0eSIsIlNtYXJ0Rm9yZWdyb3VuZElzQWN0aXZlIjpmYWxzZSwiSG9yaXpvbnRhbEFsaWdubWVudCI6MCwiVmVydGljYWxBbGlnbm1lbnQiOjAsIlNtYXJ0Rm9yZWdyb3VuZCI6bnVsbCwiTWFyZ2luIjp7IiRpZCI6IjE3IiwiVG9wIjowLCJMZWZ0IjowLCJSaWdodCI6MjAsIkJvdHRvbSI6MH0sIlBhZGRpbmciOnsiJGlkIjoiMTgiLCJUb3AiOjAsIkxlZnQiOjAsIlJpZ2h0IjowLCJCb3R0b20iOjB9LCJCYWNrZ3JvdW5kIjp7IiRpZCI6IjE5IiwiQ29sb3IiOnsiJGlkIjoiMjAiLCJBIjo4OSwiUiI6MCwiRyI6MCwiQiI6MH19LCJJc1Zpc2libGUiOnRydW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OTIsIkciOjgwLCJCIjo3N3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0cnVlLCJXaWR0aCI6MC4wLCJIZWlnaHQiOjAuMCwiQm9yZGVyU3R5bGUiOm51bGwsIlBhcmVudFN0eWxlIjpudWxsfSwiVG9kYXlNYXJrZXJTdHlsZSI6eyIkaWQiOiIzNSIsIk1hcmdpbiI6eyIkaWQiOiIzNiIsIlRvcCI6MCwiTGVmdCI6MCwiUmlnaHQiOjAsIkJvdHRvbSI6MH0sIlBhZGRpbmciOnsiJGlkIjoiMzciLCJUb3AiOjAsIkxlZnQiOjAsIlJpZ2h0IjowLCJCb3R0b20iOjB9LCJCYWNrZ3JvdW5kIjp7IiRpZCI6IjM4IiwiQ29sb3IiOnsiJGlkIjoiMzkiLCJBIjoyNTUsIlIiOjI1NSwiRyI6MCwiQiI6MH19LCJJc1Zpc2libGUiOnRydWUsIldpZHRoIjowLjAsIkhlaWdodCI6MC4wLCJCb3JkZXJTdHlsZSI6bnVsbCwiUGFyZW50U3R5bGUiOm51bGx9LCJTY2FsZVN0eWxlIjp7IiRpZCI6IjQwIiwiU2hvd1NlZ21lbnRTZXBhcmF0b3JzIjp0cnVlLCJTZWdtZW50U2VwYXJhdG9yT3BhY2l0eSI6MzAsIkZvbnRTZXR0aW5ncyI6eyIkaWQiOiI0MSIsIkZvbnRTaXplIjoxMiwiRm9udE5hbWUiOiJDYWxpYnJpIiwiSXNCb2xkIjpmYWxzZSwiSXNJdGFsaWMiOmZhbHNlLCJJc1VuZGVybGluZWQiOmZhbHNlLCJQYXJlbnRTdHlsZSI6bnVsbH0sIkF1dG9TaXplIjowLCJGb3JlZ3JvdW5kIjp7IiRpZCI6IjQyIiwiQ29sb3IiOnsiJGlkIjoiNDMiLCJBIjoyNTUsIlIiOjI1NSwiRyI6MjU1LCJCIjoyNTV9fSwiTWF4V2lkdGgiOjIwMC4wLCJNYXhIZWlnaHQiOiJJbmZpbml0eSIsIlNtYXJ0Rm9yZWdyb3VuZElzQWN0aXZlIjpmYWxzZSwiSG9yaXpvbnRhbEFsaWdubWVudCI6MCwiVmVydGljYWxBbGlnbm1lbnQiOjEsIlNtYXJ0Rm9yZWdyb3VuZCI6bnVsb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zNCwiRyI6MjIsIkIiOjMwfX0sIkFwcGVuZFllYXJPblllYXJDaGFuZ2UiOnRydWUsIkVsYXBzZWRUaW1lRm9ybWF0IjowLCJUb2RheU1hcmtlclBvc2l0aW9uIjowLCJRdWlja1Bvc2l0aW9uIjoxLCJBYnNvbHV0ZVBvc2l0aW9uIjoyNjcuNjI1LCJNYXJnaW4iOnsiJGlkIjoiNDkiLCJUb3AiOjAsIkxlZnQiOjEwLCJSaWdodCI6MTAsIkJvdHRvbSI6MH0sIlBhZGRpbmciOnsiJGlkIjoiNTAiLCJUb3AiOjAsIkxlZnQiOjAsIlJpZ2h0IjowLCJCb3R0b20iOjB9LCJCYWNrZ3JvdW5kIjp7IiRpZCI6IjUxIiwiQ29sb3IiOnsiJGlkIjoiNTIiLCJBIjoyNTUsIlIiOjExNSwiRyI6MTE1LCJCIjoxMTV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xNjUsIkciOjE2NSwiQiI6MTY1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I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C4wLCJMaW5lVHlwZSI6MCwiUGFyZW50U3R5bGUiOm51bGx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MCwiRyI6MCwiQiI6MH19LCJNYXhXaWR0aCI6OTYwLjAsIk1heEhlaWdodCI6IkluZmluaXR5IiwiU21hcnRGb3JlZ3JvdW5kSXNBY3RpdmUiOmZhbHNlLCJIb3Jpem9udGFsQWxpZ25tZW50Ijox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MxLCJHIjo3MywiQiI6MTI2fX0sIk1heFdpZHRoIjoyMDAuMCwiTWF4SGVpZ2h0IjoiSW5maW5pdHkiLCJTbWFydEZvcmVncm91bmRJc0FjdGl2ZSI6ZmFsc2UsIkhvcml6b250YWxBbGlnbm1lbnQiOjAsIlZlcnRpY2FsQWxpZ25tZW50IjowLCJTbWFydEZvcmVncm91bmQiOm51bGwsIk1hcmdpbiI6eyIkaWQiOiIxMTgiLCJUb3AiOjAsIkxlZnQiOjAsIlJpZ2h0IjowLCJCb3R0b20iOjB9LCJQYWRkaW5nIjp7IiRpZCI6IjExOSIsIlRvcCI6MCwiTGVmdCI6MCwiUmlnaHQiOjAsIkJvdHRvbSI6MH0sIkJhY2tncm91bmQiOnsiJGlkIjoiMTIwIiwiQ29sb3IiOnsiJHJlZiI6IjIwIn19LCJJc1Zpc2libGUiOnRydWUsIldpZHRoIjowLjAsIkhlaWdodCI6MC4wLCJCb3JkZXJTdHlsZSI6bnVsbCwiUGFyZW50U3R5bGUiOm51bGx9LCJEYXRlRm9ybWF0Ijp7IiRpZCI6IjEyMSIsIkZvcm1hdFN0cmluZyI6Ik0vZC95eXl5IiwiU2VwYXJhdG9yIjoiLyIsIlVzZUludGVybmF0aW9uYWxEYXRlRm9ybWF0IjpmYWxzZX0sIklzVmlzaWJsZSI6dHJ1ZSwiUGFyZW50U3R5bGUiOm51bGx9LCJTaG93RWxhcHNlZFRpbWVHcmFkaWVudFN0eWxlIjpmYWxzZX0sIlNjYWxlIjp7IiRpZCI6IjEyMiIsIlN0YXJ0RGF0ZSI6IjIwMTctMDEtMTFUMDA6MDA6MDBaIiwiRW5kRGF0ZSI6IjIwMTctMDQtMzBUMDA6MDA6MDAiLCJGb3JtYXQiOiJkIiwiVHlwZSI6MCwiQXV0b0RhdGVSYW5nZSI6ZmFsc2UsIldvcmtpbmdEYXlzIjozMSwiVG9kYXlNYXJrZXJUZXh0IjoiVG9kYXkiLCJBdXRvU2NhbGVUeXBlIjpmYWxzZX0sIk1pbGVzdG9uZXMiOlt7IiRpZCI6IjEyMyIsIkRhdGUiOiIyMDE3LTAxLTExVDIzOjU5OjU5Ljk5OVoiLCJTdHlsZSI6eyIkaWQiOiIxMjQiLCJTaGFwZSI6MiwiQ29ubmVjdG9yTWFyZ2luIjp7IiRyZWYiOiI1NCJ9LCJDb25uZWN0b3JTdHlsZSI6eyIkaWQiOiIxMjUiLCJMaW5lQ29sb3IiOnsiJGlkIjoiMTI2IiwiJHR5cGUiOiJOTFJFLkNvbW1vbi5Eb20uU29saWRDb2xvckJydXNoLCBOTFJFLkNvbW1vbiIsIkNvbG9yIjp7IiRpZCI6IjEyNyIsIkEiOjEyNywiUiI6MjM3LCJHIjoxMjUsIkIiOjQ5fX0sIkxpbmVXZWlnaHQiOjEuMCwiTGluZVR5cGUiOjAsIlBhcmVudFN0eWxlIjp7IiRyZWYiOiI1NSJ9fSwiSXNCZWxvd1RpbWViYW5kIjpmYWxzZSwiSGlkZURhdGUiOmZhbHNlLCJTaGFwZVNpemUiOjEsIlNwYWNpbmciOjIuMCwiUGFkZGluZyI6eyIkcmVmIjoiNTgifSwiU2hhcGVTdHlsZSI6eyIkaWQiOiIxMjgiLCJNYXJnaW4iOnsiJHJlZiI6IjYwIn0sIlBhZGRpbmciOnsiJHJlZiI6IjYxIn0sIkJhY2tncm91bmQiOnsiJGlkIjoiMTI5IiwiQ29sb3IiOnsiJGlkIjoiMTMwIiwiQSI6MjU1LCJSIjoyMzcsIkciOjEyNSwiQiI6NDl9fSwiSXNWaXNpYmxlIjp0cnVlLCJXaWR0aCI6MTguMCwiSGVpZ2h0IjoyMC4wLCJCb3JkZXJTdHlsZSI6eyIkaWQiOiIxMzEiLCJMaW5lQ29sb3IiOnsiJHJlZiI6IjYzIn0sIkxpbmVXZWlnaHQiOjAuMCwiTGluZVR5cGUiOjAsIlBhcmVudFN0eWxlIjp7IiRyZWYiOiI2MiJ9fSwiUGFyZW50U3R5bGUiOnsiJHJlZiI6IjU5In19LCJUaXRsZVN0eWxlIjp7IiRpZCI6IjEzMiIsIkZvbnRTZXR0aW5ncyI6eyIkaWQiOiIxMzMiLCJGb250U2l6ZSI6MTEsIkZvbnROYW1lIjoiQ2FsaWJyaSIsIklzQm9sZCI6dHJ1ZSwiSXNJdGFsaWMiOmZhbHNlLCJJc1VuZGVybGluZWQiOmZhbHNlLCJQYXJlbnRTdHlsZSI6eyIkcmVmIjoiNjYifX0sIkF1dG9TaXplIjoyLCJGb3JlZ3JvdW5kIjp7IiRyZWYiOiI2NyJ9LCJNYXhXaWR0aCI6ODguMjk4NTgzOTg0Mzc1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xMzQiLCJMaW5lQ29sb3IiOm51bGwsIkxpbmVXZWlnaHQiOjAuMCwiTGluZVR5cGUiOjAsIlBhcmVudFN0eWxlIjpudWxsfSwiUGFyZW50U3R5bGUiOnsiJHJlZiI6IjY1In19LCJEYXRlU3R5bGUiOnsiJGlkIjoiMTM1IiwiRm9udFNldHRpbmdzIjp7IiRpZCI6IjEzN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EzNyIsIkxpbmVDb2xvciI6bnVsbCwiTGluZVdlaWdodCI6MC4wLCJMaW5lVHlwZSI6MCwiUGFyZW50U3R5bGUiOm51bGx9LCJQYXJlbnRTdHlsZSI6eyIkcmVmIjoiNzIifX0sIkRhdGVGb3JtYXQiOnsiJHJlZiI6Ijc5In0sIklzVmlzaWJsZSI6dHJ1ZSwiUGFyZW50U3R5bGUiOnsiJHJlZiI6IjUzIn19LCJQb3NpdGlvbiI6eyJSYXRpbyI6MC4zODA5MzE0Nzk0NTM5MDcsIklzQ3VzdG9tIjp0cnVlfSwiSWQiOiI2Y2NhMmUxYy05YzI2LTRiZTgtODRhYy04MDc0N2NjZjhiZGYiLCJJbXBvcnRJZCI6bnVsbCwiVGl0bGUiOiJQcmVwYXJhdGlvbiBQaGFzZSIsIk5vdGUiOm51bGwsIkh5cGVybGluayI6bnVsbCwiSXNDaGFuZ2VkIjpmYWxzZSwiSXNOZXciOmZhbHNlfSx7IiRpZCI6IjEzOCIsIkRhdGUiOiIyMDE3LTAxLTMxVDIzOjU5OjU5Ljk5OVoiLCJTdHlsZSI6eyIkaWQiOiIxMzkiLCJTaGFwZSI6MiwiQ29ubmVjdG9yTWFyZ2luIjp7IiRyZWYiOiI1NCJ9LCJDb25uZWN0b3JTdHlsZSI6eyIkaWQiOiIxNDAiLCJMaW5lQ29sb3IiOnsiJGlkIjoiMTQxIiwiJHR5cGUiOiJOTFJFLkNvbW1vbi5Eb20uU29saWRDb2xvckJydXNoLCBOTFJFLkNvbW1vbiIsIkNvbG9yIjp7IiRpZCI6IjE0MiIsIkEiOjEyNywiUiI6NDcsIkciOjU0LCJCIjoxNTN9fSwiTGluZVdlaWdodCI6MS4wLCJMaW5lVHlwZSI6MCwiUGFyZW50U3R5bGUiOnsiJHJlZiI6IjU1In19LCJJc0JlbG93VGltZWJhbmQiOmZhbHNlLCJIaWRlRGF0ZSI6ZmFsc2UsIlNoYXBlU2l6ZSI6MSwiU3BhY2luZyI6Mi4wLCJQYWRkaW5nIjp7IiRyZWYiOiI1OCJ9LCJTaGFwZVN0eWxlIjp7IiRpZCI6IjE0MyIsIk1hcmdpbiI6eyIkcmVmIjoiNjAifSwiUGFkZGluZyI6eyIkcmVmIjoiNjEifSwiQmFja2dyb3VuZCI6eyIkaWQiOiIxNDQiLCJDb2xvciI6eyIkaWQiOiIxNDUiLCJBIjoyNTUsIlIiOjQ3LCJHIjo1NCwiQiI6MTUzfX0sIklzVmlzaWJsZSI6dHJ1ZSwiV2lkdGgiOjE4LjAsIkhlaWdodCI6MjAuMCwiQm9yZGVyU3R5bGUiOnsiJGlkIjoiMTQ2IiwiTGluZUNvbG9yIjp7IiRyZWYiOiI2MyJ9LCJMaW5lV2VpZ2h0IjowLjAsIkxpbmVUeXBlIjowLCJQYXJlbnRTdHlsZSI6eyIkcmVmIjoiNjIifX0sIlBhcmVudFN0eWxlIjp7IiRyZWYiOiI1OSJ9fSwiVGl0bGVTdHlsZSI6eyIkaWQiOiIxNDciLCJGb250U2V0dGluZ3MiOnsiJGlkIjoiMTQ4IiwiRm9udFNpemUiOjExLCJGb250TmFtZSI6IkNhbGlicmkiLCJJc0JvbGQiOnRydWUsIklzSXRhbGljIjpmYWxzZSwiSXNVbmRlcmxpbmVkIjpmYWxzZSwiUGFyZW50U3R5bGUiOnsiJHJlZiI6IjY2In19LCJBdXRvU2l6ZSI6MiwiRm9yZWdyb3VuZCI6eyIkcmVmIjoiNjcifSwiTWF4V2lkdGgiOjEwOC45NjA3ODQ5MTIxMDkzNy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5IiwiTGluZUNvbG9yIjpudWxsLCJMaW5lV2VpZ2h0IjowLjAsIkxpbmVUeXBlIjowLCJQYXJlbnRTdHlsZSI6bnVsbH0sIlBhcmVudFN0eWxlIjp7IiRyZWYiOiI2NSJ9fSwiRGF0ZVN0eWxlIjp7IiRpZCI6IjE1MCIsIkZvbnRTZXR0aW5ncyI6eyIkaWQiOiIxNTE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IiLCJMaW5lQ29sb3IiOm51bGwsIkxpbmVXZWlnaHQiOjAuMCwiTGluZVR5cGUiOjAsIlBhcmVudFN0eWxlIjpudWxsfSwiUGFyZW50U3R5bGUiOnsiJHJlZiI6IjcyIn19LCJEYXRlRm9ybWF0Ijp7IiRyZWYiOiI3OSJ9LCJJc1Zpc2libGUiOnRydWUsIlBhcmVudFN0eWxlIjp7IiRyZWYiOiI1MyJ9fSwiUG9zaXRpb24iOnsiUmF0aW8iOjAuMzQ1MTIzNzY3MzAwMDQ0NjMsIklzQ3VzdG9tIjp0cnVlfSwiSWQiOiIxY2Y3YzQ2OS1mMGZkLTRjM2QtOTUwYS1jZGYyNGI0YjhlNGEiLCJJbXBvcnRJZCI6bnVsbCwiVGl0bGUiOiJPcGVyYXRpb24gUGhhc2VcciAoIEFnaWxlIE1ldGhvZG9sb2d5ICkiLCJOb3RlIjpudWxsLCJIeXBlcmxpbmsiOm51bGwsIklzQ2hhbmdlZCI6ZmFsc2UsIklzTmV3IjpmYWxzZX0seyIkaWQiOiIxNTMiLCJEYXRlIjoiMjAxNy0wNC0wNFQyMzo1OTo1OS45OTlaIiwiU3R5bGUiOnsiJGlkIjoiMTU0IiwiU2hhcGUiOjIsIkNvbm5lY3Rvck1hcmdpbiI6eyIkcmVmIjoiNTQifSwiQ29ubmVjdG9yU3R5bGUiOnsiJGlkIjoiMTU1IiwiTGluZUNvbG9yIjp7IiRpZCI6IjE1NiIsIiR0eXBlIjoiTkxSRS5Db21tb24uRG9tLlNvbGlkQ29sb3JCcnVzaCwgTkxSRS5Db21tb24iLCJDb2xvciI6eyIkaWQiOiIxNTciLCJBIjoxMjcsIlIiOjE1MCwiRyI6MjE0LCJCIjo2Nn19LCJMaW5lV2VpZ2h0IjoxLjAsIkxpbmVUeXBlIjowLCJQYXJlbnRTdHlsZSI6eyIkcmVmIjoiNTUifX0sIklzQmVsb3dUaW1lYmFuZCI6ZmFsc2UsIkhpZGVEYXRlIjpmYWxzZSwiU2hhcGVTaXplIjoxLCJTcGFjaW5nIjoyLjAsIlBhZGRpbmciOnsiJHJlZiI6IjU4In0sIlNoYXBlU3R5bGUiOnsiJGlkIjoiMTU4IiwiTWFyZ2luIjp7IiRyZWYiOiI2MCJ9LCJQYWRkaW5nIjp7IiRyZWYiOiI2MSJ9LCJCYWNrZ3JvdW5kIjp7IiRpZCI6IjE1OSIsIkNvbG9yIjp7IiRpZCI6IjE2MCIsIkEiOjI1NSwiUiI6MTUwLCJHIjoyMTQsIkIiOjY2fX0sIklzVmlzaWJsZSI6dHJ1ZSwiV2lkdGgiOjE4LjAsIkhlaWdodCI6MjAuMCwiQm9yZGVyU3R5bGUiOnsiJGlkIjoiMTYxIiwiTGluZUNvbG9yIjp7IiRyZWYiOiI2MyJ9LCJMaW5lV2VpZ2h0IjowLjAsIkxpbmVUeXBlIjowLCJQYXJlbnRTdHlsZSI6eyIkcmVmIjoiNjIifX0sIlBhcmVudFN0eWxlIjp7IiRyZWYiOiI1OSJ9fSwiVGl0bGVTdHlsZSI6eyIkaWQiOiIxNjIiLCJGb250U2V0dGluZ3MiOnsiJGlkIjoiMTYzIiwiRm9udFNpemUiOjExLCJGb250TmFtZSI6IkNhbGlicmkiLCJJc0JvbGQiOnRydWUsIklzSXRhbGljIjpmYWxzZSwiSXNVbmRlcmxpbmVkIjpmYWxzZSwiUGFyZW50U3R5bGUiOnsiJHJlZiI6IjY2In19LCJBdXRvU2l6ZSI6MiwiRm9yZWdyb3VuZCI6eyIkcmVmIjoiNjcifSwiTWF4V2lkdGgiOjg0Ljc4MDIzNTI5MDUyNzM0N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Y0IiwiTGluZUNvbG9yIjpudWxsLCJMaW5lV2VpZ2h0IjowLjAsIkxpbmVUeXBlIjowLCJQYXJlbnRTdHlsZSI6bnVsbH0sIlBhcmVudFN0eWxlIjp7IiRyZWYiOiI2NSJ9fSwiRGF0ZVN0eWxlIjp7IiRpZCI6IjE2NSIsIkZvbnRTZXR0aW5ncyI6eyIkaWQiOiIxNj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jciLCJMaW5lQ29sb3IiOm51bGwsIkxpbmVXZWlnaHQiOjAuMCwiTGluZVR5cGUiOjAsIlBhcmVudFN0eWxlIjpudWxsfSwiUGFyZW50U3R5bGUiOnsiJHJlZiI6IjcyIn19LCJEYXRlRm9ybWF0Ijp7IiRyZWYiOiI3OSJ9LCJJc1Zpc2libGUiOnRydWUsIlBhcmVudFN0eWxlIjp7IiRyZWYiOiI1MyJ9fSwiUG9zaXRpb24iOnsiUmF0aW8iOjAuMzY3MDgzNTI5MTc5MDI1ODEsIklzQ3VzdG9tIjp0cnVlfSwiSWQiOiI2M2RlZjYwZS05M2I4LTRjMzMtYmM3YS03NGJhNjM2OTBmMWMiLCJJbXBvcnRJZCI6bnVsbCwiVGl0bGUiOiJQcm9kdWN0aW9uIFBoYXNlIiwiTm90ZSI6bnVsbCwiSHlwZXJsaW5rIjpudWxsLCJJc0NoYW5nZWQiOmZhbHNlLCJJc05ldyI6ZmFsc2V9LHsiJGlkIjoiMTY4IiwiRGF0ZSI6IjIwMTctMDQtMjFUMjM6NTk6NTkuOTk5WiIsIlN0eWxlIjp7IiRpZCI6IjE2OSIsIlNoYXBlIjoyLCJDb25uZWN0b3JNYXJnaW4iOnsiJHJlZiI6IjU0In0sIkNvbm5lY3RvclN0eWxlIjp7IiRpZCI6IjE3MCIsIkxpbmVDb2xvciI6eyIkaWQiOiIxNzEiLCIkdHlwZSI6Ik5MUkUuQ29tbW9uLkRvbS5Tb2xpZENvbG9yQnJ1c2gsIE5MUkUuQ29tbW9uIiwiQ29sb3IiOnsiJGlkIjoiMTcyIiwiQSI6MTI3LCJSIjoyMzQsIkciOjIyLCJCIjozMH19LCJMaW5lV2VpZ2h0IjoxLjAsIkxpbmVUeXBlIjowLCJQYXJlbnRTdHlsZSI6eyIkcmVmIjoiNTUifX0sIklzQmVsb3dUaW1lYmFuZCI6ZmFsc2UsIkhpZGVEYXRlIjpmYWxzZSwiU2hhcGVTaXplIjoxLCJTcGFjaW5nIjoyLjAsIlBhZGRpbmciOnsiJHJlZiI6IjU4In0sIlNoYXBlU3R5bGUiOnsiJGlkIjoiMTczIiwiTWFyZ2luIjp7IiRyZWYiOiI2MCJ9LCJQYWRkaW5nIjp7IiRyZWYiOiI2MSJ9LCJCYWNrZ3JvdW5kIjp7IiRpZCI6IjE3NCIsIkNvbG9yIjp7IiRpZCI6IjE3NSIsIkEiOjI1NSwiUiI6MjM0LCJHIjoyMiwiQiI6MzB9fSwiSXNWaXNpYmxlIjp0cnVlLCJXaWR0aCI6MTguMCwiSGVpZ2h0IjoyMC4wLCJCb3JkZXJTdHlsZSI6eyIkaWQiOiIxNzYiLCJMaW5lQ29sb3IiOnsiJHJlZiI6IjYzIn0sIkxpbmVXZWlnaHQiOjAuMCwiTGluZVR5cGUiOjAsIlBhcmVudFN0eWxlIjp7IiRyZWYiOiI2MiJ9fSwiUGFyZW50U3R5bGUiOnsiJHJlZiI6IjU5In19LCJUaXRsZVN0eWxlIjp7IiRpZCI6IjE3NyIsIkZvbnRTZXR0aW5ncyI6eyIkaWQiOiIxNzg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3OSIsIkxpbmVDb2xvciI6bnVsbCwiTGluZVdlaWdodCI6MC4wLCJMaW5lVHlwZSI6MCwiUGFyZW50U3R5bGUiOm51bGx9LCJQYXJlbnRTdHlsZSI6eyIkcmVmIjoiNjUifX0sIkRhdGVTdHlsZSI6eyIkaWQiOiIxODAiLCJGb250U2V0dGluZ3MiOnsiJGlkIjoiMTgx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yIiwiTGluZUNvbG9yIjpudWxsLCJMaW5lV2VpZ2h0IjowLjAsIkxpbmVUeXBlIjowLCJQYXJlbnRTdHlsZSI6bnVsbH0sIlBhcmVudFN0eWxlIjp7IiRyZWYiOiI3MiJ9fSwiRGF0ZUZvcm1hdCI6eyIkcmVmIjoiNzkifSwiSXNWaXNpYmxlIjp0cnVlLCJQYXJlbnRTdHlsZSI6eyIkcmVmIjoiNTMifX0sIlBvc2l0aW9uIjp7IlJhdGlvIjowLjMyMjU2NzQ1NzIyMDE5MTUzLCJJc0N1c3RvbSI6dHJ1ZX0sIklkIjoiZTNkM2M3ZGEtZjNkMC00NmVjLWE0ZDctOGIwMjM0Mjk3N2RiIiwiSW1wb3J0SWQiOm51bGwsIlRpdGxlIjoiUmVzdWx0IFBoYXNlIiwiTm90ZSI6bnVsbCwiSHlwZXJsaW5rIjpudWxsLCJJc0NoYW5nZWQiOmZhbHNlLCJJc05ldyI6ZmFsc2V9XSwiVGFza3MiOlt7IiRpZCI6IjE4MyIsIkdyb3VwTmFtZSI6bnVsbCwiU3RhcnREYXRlIjoiMjAxNy0wMS0xMVQwMDowMDowMFoiLCJFbmREYXRlIjoiMjAxNy0wMS0xNFQyMzo1OTo1OS45OTlaIiwiUGVyY2VudGFnZUNvbXBsZXRlIjpudWxsLCJTdHlsZSI6eyIkaWQiOiIxODQiLCJTaGFwZSI6MSwiU2hhcGVUaGlja25lc3MiOjEsIkR1cmF0aW9uRm9ybWF0IjowLCJJbmNsdWRlTm9uV29ya2luZ0RheXNJbkR1cmF0aW9uIjpmYWxzZSwiUGVyY2VudGFnZUNvbXBsZXRlU3R5bGUiOnsiJGlkIjoiMTg1IiwiRm9udFNldHRpbmdzIjp7IiRpZCI6IjE4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E4NyIsIkxpbmVDb2xvciI6bnVsbCwiTGluZVdlaWdodCI6MC4wLCJMaW5lVHlwZSI6MCwiUGFyZW50U3R5bGUiOm51bGx9LCJQYXJlbnRTdHlsZSI6eyIkcmVmIjoiODEifX0sIkR1cmF0aW9uU3R5bGUiOnsiJGlkIjoiMTg4IiwiRm9udFNldHRpbmdzIjp7IiRpZCI6IjE4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E5MCIsIkxpbmVDb2xvciI6bnVsbCwiTGluZVdlaWdodCI6MC4wLCJMaW5lVHlwZSI6MCwiUGFyZW50U3R5bGUiOm51bGx9LCJQYXJlbnRTdHlsZSI6eyIkcmVmIjoiODgifX0sIkhvcml6b250YWxDb25uZWN0b3JTdHlsZSI6eyIkaWQiOiIxOTEiLCJMaW5lQ29sb3IiOnsiJHJlZiI6Ijk2In0sIkxpbmVXZWlnaHQiOjEuMCwiTGluZVR5cGUiOjAsIlBhcmVudFN0eWxlIjp7IiRyZWYiOiI5NSJ9fSwiVmVydGljYWxDb25uZWN0b3JTdHlsZSI6eyIkaWQiOiIxOTI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xOTMiLCJNYXJnaW4iOnsiJHJlZiI6IjEwMiJ9LCJQYWRkaW5nIjp7IiRyZWYiOiIxMDMifSwiQmFja2dyb3VuZCI6eyIkaWQiOiIxOTQiLCJDb2xvciI6eyIkaWQiOiIxOTUiLCJBIjoyNTUsIlIiOjIzNywiRyI6MTI1LCJCIjo0OX19LCJJc1Zpc2libGUiOnRydWUsIldpZHRoIjowLjAsIkhlaWdodCI6MTYuMCwiQm9yZGVyU3R5bGUiOnsiJGlkIjoiMTk2IiwiTGluZUNvbG9yIjp7IiRyZWYiOiIxMDUifSwiTGluZVdlaWdodCI6MC4wLCJMaW5lVHlwZSI6MCwiUGFyZW50U3R5bGUiOnsiJHJlZiI6IjEwNCJ9fSwiUGFyZW50U3R5bGUiOnsiJHJlZiI6IjEwMSJ9fSwiVGl0bGVTdHlsZSI6eyIkaWQiOiIxOTciLCJGb250U2V0dGluZ3MiOnsiJGlkIjoiMTk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E5OSIsIkxpbmVDb2xvciI6bnVsbCwiTGluZVdlaWdodCI6MC4wLCJMaW5lVHlwZSI6MCwiUGFyZW50U3R5bGUiOm51bGx9LCJQYXJlbnRTdHlsZSI6eyIkcmVmIjoiMTA3In19LCJEYXRlU3R5bGUiOnsiJGlkIjoiMjAwIiwiRm9udFNldHRpbmdzIjp7IiRpZCI6IjIwMSIsIkZvbnRTaXplIjoxMiwiRm9udE5hbWUiOiJUSCBTYXJhYnVuIE5ldyIsIklzQm9sZCI6dHJ1ZSwiSXNJdGFsaWMiOmZhbHNlLCJJc1VuZGVybGluZWQiOmZhbHNlLCJQYXJlbnRTdHlsZSI6eyIkcmVmIjoiMTE1In19LCJBdXRvU2l6ZSI6MCwiRm9yZWdyb3VuZCI6eyIkaWQiOiIyMDIiLCJDb2xvciI6eyIkaWQiOiIyMDMiLCJBIjoyNTUsIlIiOjI0LCJHIjoyMywiQiI6MjN9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DQiLCJMaW5lQ29sb3IiOm51bGwsIkxpbmVXZWlnaHQiOjAuMCwiTGluZVR5cGUiOjAsIlBhcmVudFN0eWxlIjpudWxsfSwiUGFyZW50U3R5bGUiOnsiJHJlZiI6IjExNCJ9fSwiRGF0ZUZvcm1hdCI6eyIkcmVmIjoiMTIxIn0sIklzVmlzaWJsZSI6dHJ1ZSwiUGFyZW50U3R5bGUiOnsiJHJlZiI6IjgwIn19LCJJbmRleCI6MSwiSWQiOiIxZDZlMmNlNy04Y2Y3LTQwNGUtYTg1NC02OGUwNDMyYTI5MDMiLCJJbXBvcnRJZCI6bnVsbCwiVGl0bGUiOiJCcmFpbiBTdG9ybSIsIk5vdGUiOm51bGwsIkh5cGVybGluayI6bnVsbCwiSXNDaGFuZ2VkIjpmYWxzZSwiSXNOZXciOmZhbHNlfSx7IiRpZCI6IjIwNSIsIkdyb3VwTmFtZSI6bnVsbCwiU3RhcnREYXRlIjoiMjAxNy0wMS0xMVQwMDowMDowMFoiLCJFbmREYXRlIjoiMjAxNy0wMS0xOVQyMzo1OTo1OS45OTlaIiwiUGVyY2VudGFnZUNvbXBsZXRlIjpudWxsLCJTdHlsZSI6eyIkaWQiOiIyMDYiLCJTaGFwZSI6MSwiU2hhcGVUaGlja25lc3MiOjEsIkR1cmF0aW9uRm9ybWF0IjowLCJJbmNsdWRlTm9uV29ya2luZ0RheXNJbkR1cmF0aW9uIjpmYWxzZSwiUGVyY2VudGFnZUNvbXBsZXRlU3R5bGUiOnsiJGlkIjoiMjA3IiwiRm9udFNldHRpbmdzIjp7IiRpZCI6IjIwO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wOSIsIkxpbmVDb2xvciI6bnVsbCwiTGluZVdlaWdodCI6MC4wLCJMaW5lVHlwZSI6MCwiUGFyZW50U3R5bGUiOm51bGx9LCJQYXJlbnRTdHlsZSI6eyIkcmVmIjoiODEifX0sIkR1cmF0aW9uU3R5bGUiOnsiJGlkIjoiMjEwIiwiRm9udFNldHRpbmdzIjp7IiRpZCI6IjIxM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xMiIsIkxpbmVDb2xvciI6bnVsbCwiTGluZVdlaWdodCI6MC4wLCJMaW5lVHlwZSI6MCwiUGFyZW50U3R5bGUiOm51bGx9LCJQYXJlbnRTdHlsZSI6eyIkcmVmIjoiODgifX0sIkhvcml6b250YWxDb25uZWN0b3JTdHlsZSI6eyIkaWQiOiIyMTMiLCJMaW5lQ29sb3IiOnsiJHJlZiI6Ijk2In0sIkxpbmVXZWlnaHQiOjEuMCwiTGluZVR5cGUiOjAsIlBhcmVudFN0eWxlIjp7IiRyZWYiOiI5NSJ9fSwiVmVydGljYWxDb25uZWN0b3JTdHlsZSI6eyIkaWQiOiIyMTQiLCJMaW5lQ29sb3IiOnsiJGlkIjoiMjE1IiwiJHR5cGUiOiJOTFJFLkNvbW1vbi5Eb20uU29saWRDb2xvckJydXNoLCBOTFJFLkNvbW1vbiIsIkNvbG9yIjp7IiRpZCI6IjIxNiIsIkEiOjI1NSwiUiI6MCwiRyI6MCwiQiI6MH1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MjE3IiwiTWFyZ2luIjp7IiRyZWYiOiIxMDIifSwiUGFkZGluZyI6eyIkcmVmIjoiMTAzIn0sIkJhY2tncm91bmQiOnsiJGlkIjoiMjE4IiwiQ29sb3IiOnsiJGlkIjoiMjE5IiwiQSI6MjU1LCJSIjoyMzcsIkciOjEyNSwiQiI6NDl9fSwiSXNWaXNpYmxlIjp0cnVlLCJXaWR0aCI6MC4wLCJIZWlnaHQiOjE2LjAsIkJvcmRlclN0eWxlIjp7IiRpZCI6IjIyMCIsIkxpbmVDb2xvciI6eyIkcmVmIjoiMTA1In0sIkxpbmVXZWlnaHQiOjAuMCwiTGluZVR5cGUiOjAsIlBhcmVudFN0eWxlIjp7IiRyZWYiOiIxMDQifX0sIlBhcmVudFN0eWxlIjp7IiRyZWYiOiIxMDEifX0sIlRpdGxlU3R5bGUiOnsiJGlkIjoiMjIxIiwiRm9udFNldHRpbmdzIjp7IiRpZCI6IjIyMiIsIkZvbnRTaXplIjoxMSwiRm9udE5hbWUiOiJDYWxpYnJpIiwiSXNCb2xkIjp0cnVlLCJJc0l0YWxpYyI6ZmFsc2UsIklzVW5kZXJsaW5lZCI6ZmFsc2UsIlBhcmVudFN0eWxlIjp7IiRyZWYiOiIxMDgifX0sIkF1dG9TaXplIjoyLCJGb3JlZ3JvdW5kIjp7IiRyZWYiOiIxMDkifSwiTWF4V2lkdGgiOjc0LjQ5MTE4MDQxOTkyMTg3NS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IzIiwiTGluZUNvbG9yIjpudWxsLCJMaW5lV2VpZ2h0IjowLjAsIkxpbmVUeXBlIjowLCJQYXJlbnRTdHlsZSI6bnVsbH0sIlBhcmVudFN0eWxlIjp7IiRyZWYiOiIxMDcifX0sIkRhdGVTdHlsZSI6eyIkaWQiOiIyMjQiLCJGb250U2V0dGluZ3MiOnsiJGlkIjoiMjI1IiwiRm9udFNpemUiOjEyLCJGb250TmFtZSI6IlRIIFNhcmFidW4gTmV3IiwiSXNCb2xkIjp0cnV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MjYiLCJMaW5lQ29sb3IiOm51bGwsIkxpbmVXZWlnaHQiOjAuMCwiTGluZVR5cGUiOjAsIlBhcmVudFN0eWxlIjpudWxsfSwiUGFyZW50U3R5bGUiOnsiJHJlZiI6IjExNCJ9fSwiRGF0ZUZvcm1hdCI6eyIkcmVmIjoiMTIxIn0sIklzVmlzaWJsZSI6dHJ1ZSwiUGFyZW50U3R5bGUiOnsiJHJlZiI6IjgwIn19LCJJbmRleCI6MiwiSWQiOiJlZTZkNTc5Ni1hYjdkLTQ2YTktOWJiZS0yOTJjNGRjZjIyNzUiLCJJbXBvcnRJZCI6bnVsbCwiVGl0bGUiOiJTeXN0ZW0gUmVxdWVzdCIsIk5vdGUiOm51bGwsIkh5cGVybGluayI6bnVsbCwiSXNDaGFuZ2VkIjpmYWxzZSwiSXNOZXciOmZhbHNlfSx7IiRpZCI6IjIyNyIsIkdyb3VwTmFtZSI6bnVsbCwiU3RhcnREYXRlIjoiMjAxNy0wMS0yMFQwMDowMDowMFoiLCJFbmREYXRlIjoiMjAxNy0wMy0wMlQyMzo1OTo1OS45OTlaIiwiUGVyY2VudGFnZUNvbXBsZXRlIjpudWxsLCJTdHlsZSI6eyIkaWQiOiIyMjgiLCJTaGFwZSI6MSwiU2hhcGVUaGlja25lc3MiOjEsIkR1cmF0aW9uRm9ybWF0IjowLCJJbmNsdWRlTm9uV29ya2luZ0RheXNJbkR1cmF0aW9uIjpmYWxzZSwiUGVyY2VudGFnZUNvbXBsZXRlU3R5bGUiOnsiJGlkIjoiMjI5IiwiRm9udFNldHRpbmdzIjp7IiRpZCI6IjI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zMSIsIkxpbmVDb2xvciI6bnVsbCwiTGluZVdlaWdodCI6MC4wLCJMaW5lVHlwZSI6MCwiUGFyZW50U3R5bGUiOm51bGx9LCJQYXJlbnRTdHlsZSI6eyIkcmVmIjoiODEifX0sIkR1cmF0aW9uU3R5bGUiOnsiJGlkIjoiMjMyIiwiRm9udFNldHRpbmdzIjp7IiRpZCI6IjI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NCIsIkxpbmVDb2xvciI6bnVsbCwiTGluZVdlaWdodCI6MC4wLCJMaW5lVHlwZSI6MCwiUGFyZW50U3R5bGUiOm51bGx9LCJQYXJlbnRTdHlsZSI6eyIkcmVmIjoiODgifX0sIkhvcml6b250YWxDb25uZWN0b3JTdHlsZSI6eyIkaWQiOiIyMzUiLCJMaW5lQ29sb3IiOnsiJHJlZiI6Ijk2In0sIkxpbmVXZWlnaHQiOjEuMCwiTGluZVR5cGUiOjAsIlBhcmVudFN0eWxlIjp7IiRyZWYiOiI5NSJ9fSwiVmVydGljYWxDb25uZWN0b3JTdHlsZSI6eyIkaWQiOiIyMz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yMzciLCJNYXJnaW4iOnsiJHJlZiI6IjEwMiJ9LCJQYWRkaW5nIjp7IiRyZWYiOiIxMDMifSwiQmFja2dyb3VuZCI6eyIkaWQiOiIyMzgiLCJDb2xvciI6eyIkaWQiOiIyMzkiLCJBIjoyNTUsIlIiOjIzNywiRyI6MTI1LCJCIjo0OX19LCJJc1Zpc2libGUiOnRydWUsIldpZHRoIjowLjAsIkhlaWdodCI6MTYuMCwiQm9yZGVyU3R5bGUiOnsiJGlkIjoiMjQwIiwiTGluZUNvbG9yIjp7IiRyZWYiOiIxMDUifSwiTGluZVdlaWdodCI6MC4wLCJMaW5lVHlwZSI6MCwiUGFyZW50U3R5bGUiOnsiJHJlZiI6IjEwNCJ9fSwiUGFyZW50U3R5bGUiOnsiJHJlZiI6IjEwMSJ9fSwiVGl0bGVTdHlsZSI6eyIkaWQiOiIyNDEiLCJGb250U2V0dGluZ3MiOnsiJGlkIjoiMjQyIiwiRm9udFNpemUiOjExLCJGb250TmFtZSI6IkNhbGlicmkiLCJJc0JvbGQiOnRydWUsIklzSXRhbGljIjpmYWxzZSwiSXNVbmRlcmxpbmVkIjpmYWxzZSwiUGFyZW50U3R5bGUiOnsiJHJlZiI6IjEwOCJ9fSwiQXV0b1NpemUiOjIsIkZvcmVncm91bmQiOnsiJHJlZiI6IjEwOSJ9LCJNYXhXaWR0aCI6ODkuODg4NDI3NzM0Mzc1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DMiLCJMaW5lQ29sb3IiOm51bGwsIkxpbmVXZWlnaHQiOjAuMCwiTGluZVR5cGUiOjAsIlBhcmVudFN0eWxlIjpudWxsfSwiUGFyZW50U3R5bGUiOnsiJHJlZiI6IjEwNyJ9fSwiRGF0ZVN0eWxlIjp7IiRpZCI6IjI0NCIsIkZvbnRTZXR0aW5ncyI6eyIkaWQiOiIyNDUiLCJGb250U2l6ZSI6MTIsIkZvbnROYW1lIjoiVEggU2FyYWJ1biBOZXciLCJJc0JvbGQiOnRydW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0NiIsIkxpbmVDb2xvciI6bnVsbCwiTGluZVdlaWdodCI6MC4wLCJMaW5lVHlwZSI6MCwiUGFyZW50U3R5bGUiOm51bGx9LCJQYXJlbnRTdHlsZSI6eyIkcmVmIjoiMTE0In19LCJEYXRlRm9ybWF0Ijp7IiRyZWYiOiIxMjEifSwiSXNWaXNpYmxlIjp0cnVlLCJQYXJlbnRTdHlsZSI6eyIkcmVmIjoiODAifX0sIkluZGV4IjozLCJJZCI6IjQ0MTljYzA5LTA0ZWItNGUzMi1iYjU5LTlhYjE0ZDQyMGRiMCIsIkltcG9ydElkIjpudWxsLCJUaXRsZSI6IlJlcXVpcm1lbnQgJiBCYWNrbG9nIiwiTm90ZSI6bnVsbCwiSHlwZXJsaW5rIjpudWxsLCJJc0NoYW5nZWQiOmZhbHNlLCJJc05ldyI6ZmFsc2V9LHsiJGlkIjoiMjQ3IiwiR3JvdXBOYW1lIjpudWxsLCJTdGFydERhdGUiOiIyMDE3LTAyLTAxVDAwOjAwOjAwWiIsIkVuZERhdGUiOiIyMDE3LTA0LTA0VDIzOjU5OjU5Ljk5OVoiLCJQZXJjZW50YWdlQ29tcGxldGUiOm51bGwsIlN0eWxlIjp7IiRpZCI6IjI0OCIsIlNoYXBlIjoxLCJTaGFwZVRoaWNrbmVzcyI6MSwiRHVyYXRpb25Gb3JtYXQiOjAsIkluY2x1ZGVOb25Xb3JraW5nRGF5c0luRHVyYXRpb24iOmZhbHNlLCJQZXJjZW50YWdlQ29tcGxldGVTdHlsZSI6eyIkaWQiOiIyNDkiLCJGb250U2V0dGluZ3MiOnsiJGlkIjoiMjU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UxIiwiTGluZUNvbG9yIjpudWxsLCJMaW5lV2VpZ2h0IjowLjAsIkxpbmVUeXBlIjowLCJQYXJlbnRTdHlsZSI6bnVsbH0sIlBhcmVudFN0eWxlIjp7IiRyZWYiOiI4MSJ9fSwiRHVyYXRpb25TdHlsZSI6eyIkaWQiOiIyNTIiLCJGb250U2V0dGluZ3MiOnsiJGlkIjoiMjU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0IiwiTGluZUNvbG9yIjpudWxsLCJMaW5lV2VpZ2h0IjowLjAsIkxpbmVUeXBlIjowLCJQYXJlbnRTdHlsZSI6bnVsbH0sIlBhcmVudFN0eWxlIjp7IiRyZWYiOiI4OCJ9fSwiSG9yaXpvbnRhbENvbm5lY3RvclN0eWxlIjp7IiRpZCI6IjI1NSIsIkxpbmVDb2xvciI6eyIkcmVmIjoiOTYifSwiTGluZVdlaWdodCI6MS4wLCJMaW5lVHlwZSI6MCwiUGFyZW50U3R5bGUiOnsiJHJlZiI6Ijk1In19LCJWZXJ0aWNhbENvbm5lY3RvclN0eWxlIjp7IiRpZCI6IjI1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I1NyIsIk1hcmdpbiI6eyIkcmVmIjoiMTAyIn0sIlBhZGRpbmciOnsiJHJlZiI6IjEwMyJ9LCJCYWNrZ3JvdW5kIjp7IiRpZCI6IjI1OCIsIkNvbG9yIjp7IiRpZCI6IjI1OSIsIkEiOjI1NSwiUiI6MCwiRyI6MTE0LCJCIjoxODh9fSwiSXNWaXNpYmxlIjp0cnVlLCJXaWR0aCI6MC4wLCJIZWlnaHQiOjE2LjAsIkJvcmRlclN0eWxlIjp7IiRpZCI6IjI2MCIsIkxpbmVDb2xvciI6eyIkcmVmIjoiMTA1In0sIkxpbmVXZWlnaHQiOjAuMCwiTGluZVR5cGUiOjAsIlBhcmVudFN0eWxlIjp7IiRyZWYiOiIxMDQifX0sIlBhcmVudFN0eWxlIjp7IiRyZWYiOiIxMDEifX0sIlRpdGxlU3R5bGUiOnsiJGlkIjoiMjYxIiwiRm9udFNldHRpbmdzIjp7IiRpZCI6IjI2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NjMiLCJMaW5lQ29sb3IiOm51bGwsIkxpbmVXZWlnaHQiOjAuMCwiTGluZVR5cGUiOjAsIlBhcmVudFN0eWxlIjpudWxsfSwiUGFyZW50U3R5bGUiOnsiJHJlZiI6IjEwNyJ9fSwiRGF0ZVN0eWxlIjp7IiRpZCI6IjI2NCIsIkZvbnRTZXR0aW5ncyI6eyIkaWQiOiIyNjU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2NiIsIkxpbmVDb2xvciI6bnVsbCwiTGluZVdlaWdodCI6MC4wLCJMaW5lVHlwZSI6MCwiUGFyZW50U3R5bGUiOm51bGx9LCJQYXJlbnRTdHlsZSI6eyIkcmVmIjoiMTE0In19LCJEYXRlRm9ybWF0Ijp7IiRyZWYiOiIxMjEifSwiSXNWaXNpYmxlIjp0cnVlLCJQYXJlbnRTdHlsZSI6eyIkcmVmIjoiODAifX0sIkluZGV4Ijo0LCJJZCI6IjJhMmI1NzQ4LTBjOTMtNDNlYS1iMTkwLThiZmUwZjk2MGZiZSIsIkltcG9ydElkIjpudWxsLCJUaXRsZSI6IlBsYW5uaW5nIiwiTm90ZSI6bnVsbCwiSHlwZXJsaW5rIjpudWxsLCJJc0NoYW5nZWQiOmZhbHNlLCJJc05ldyI6ZmFsc2V9LHsiJGlkIjoiMjY3IiwiR3JvdXBOYW1lIjpudWxsLCJTdGFydERhdGUiOiIyMDE3LTAyLTAxVDAwOjAwOjAwWiIsIkVuZERhdGUiOiIyMDE3LTA0LTA0VDIzOjU5OjU5Ljk5OVoiLCJQZXJjZW50YWdlQ29tcGxldGUiOm51bGwsIlN0eWxlIjp7IiRpZCI6IjI2OCIsIlNoYXBlIjoxLCJTaGFwZVRoaWNrbmVzcyI6MSwiRHVyYXRpb25Gb3JtYXQiOjAsIkluY2x1ZGVOb25Xb3JraW5nRGF5c0luRHVyYXRpb24iOmZhbHNlLCJQZXJjZW50YWdlQ29tcGxldGVTdHlsZSI6eyIkaWQiOiIyNjkiLCJGb250U2V0dGluZ3MiOnsiJGlkIjoiMj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cxIiwiTGluZUNvbG9yIjpudWxsLCJMaW5lV2VpZ2h0IjowLjAsIkxpbmVUeXBlIjowLCJQYXJlbnRTdHlsZSI6bnVsbH0sIlBhcmVudFN0eWxlIjp7IiRyZWYiOiI4MSJ9fSwiRHVyYXRpb25TdHlsZSI6eyIkaWQiOiIyNzIiLCJGb250U2V0dGluZ3MiOnsiJGlkIjoiMj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c0IiwiTGluZUNvbG9yIjpudWxsLCJMaW5lV2VpZ2h0IjowLjAsIkxpbmVUeXBlIjowLCJQYXJlbnRTdHlsZSI6bnVsbH0sIlBhcmVudFN0eWxlIjp7IiRyZWYiOiI4OCJ9fSwiSG9yaXpvbnRhbENvbm5lY3RvclN0eWxlIjp7IiRpZCI6IjI3NSIsIkxpbmVDb2xvciI6eyIkcmVmIjoiOTYifSwiTGluZVdlaWdodCI6MS4wLCJMaW5lVHlwZSI6MCwiUGFyZW50U3R5bGUiOnsiJHJlZiI6Ijk1In19LCJWZXJ0aWNhbENvbm5lY3RvclN0eWxlIjp7IiRpZCI6IjI3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I3NyIsIk1hcmdpbiI6eyIkcmVmIjoiMTAyIn0sIlBhZGRpbmciOnsiJHJlZiI6IjEwMyJ9LCJCYWNrZ3JvdW5kIjp7IiRpZCI6IjI3OCIsIkNvbG9yIjp7IiRpZCI6IjI3OSIsIkEiOjI1NSwiUiI6MCwiRyI6MTc2LCJCIjoyNDB9fSwiSXNWaXNpYmxlIjp0cnVlLCJXaWR0aCI6MC4wLCJIZWlnaHQiOjE2LjAsIkJvcmRlclN0eWxlIjp7IiRpZCI6IjI4MCIsIkxpbmVDb2xvciI6eyIkcmVmIjoiMTA1In0sIkxpbmVXZWlnaHQiOjAuMCwiTGluZVR5cGUiOjAsIlBhcmVudFN0eWxlIjp7IiRyZWYiOiIxMDQifX0sIlBhcmVudFN0eWxlIjp7IiRyZWYiOiIxMDEifX0sIlRpdGxlU3R5bGUiOnsiJGlkIjoiMjgxIiwiRm9udFNldHRpbmdzIjp7IiRpZCI6IjI4MiIsIkZvbnRTaXplIjoxMSwiRm9udE5hbWUiOiJDYWxpYnJpIiwiSXNCb2xkIjp0cnVlLCJJc0l0YWxpYyI6ZmFsc2UsIklzVW5kZXJsaW5lZCI6ZmFsc2UsIlBhcmVudFN0eWxlIjp7IiRyZWYiOiIxMDgifX0sIkF1dG9TaXplIjoyLCJGb3JlZ3JvdW5kIjp7IiRyZWYiOiIxMDkifSwiTWF4V2lkdGgiOjYy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4MyIsIkxpbmVDb2xvciI6bnVsbCwiTGluZVdlaWdodCI6MC4wLCJMaW5lVHlwZSI6MCwiUGFyZW50U3R5bGUiOm51bGx9LCJQYXJlbnRTdHlsZSI6eyIkcmVmIjoiMTA3In19LCJEYXRlU3R5bGUiOnsiJGlkIjoiMjg0IiwiRm9udFNldHRpbmdzIjp7IiRpZCI6IjI4N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g2IiwiTGluZUNvbG9yIjpudWxsLCJMaW5lV2VpZ2h0IjowLjAsIkxpbmVUeXBlIjowLCJQYXJlbnRTdHlsZSI6bnVsbH0sIlBhcmVudFN0eWxlIjp7IiRyZWYiOiIxMTQifX0sIkRhdGVGb3JtYXQiOnsiJHJlZiI6IjEyMSJ9LCJJc1Zpc2libGUiOnRydWUsIlBhcmVudFN0eWxlIjp7IiRyZWYiOiI4MCJ9fSwiSW5kZXgiOjUsIklkIjoiZjczN2VhMWEtNWRhMi00Mjc3LThjMDQtOWUxMThjMTQ5OWJiIiwiSW1wb3J0SWQiOm51bGwsIlRpdGxlIjoiU3ByaW50IElJSSIsIk5vdGUiOm51bGwsIkh5cGVybGluayI6bnVsbCwiSXNDaGFuZ2VkIjpmYWxzZSwiSXNOZXciOmZhbHNlfSx7IiRpZCI6IjI4NyIsIkdyb3VwTmFtZSI6bnVsbCwiU3RhcnREYXRlIjoiMjAxNy0wMi0wMVQwMDowMDowMFoiLCJFbmREYXRlIjoiMjAxNy0wNC0wNFQyMzo1OTo1OS45OTlaIiwiUGVyY2VudGFnZUNvbXBsZXRlIjpudWxsLCJTdHlsZSI6eyIkaWQiOiIyODg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5MSIsIkxpbmVDb2xvciI6bnVsbCwiTGluZVdlaWdodCI6MC4wLCJMaW5lVHlwZSI6MCwiUGFyZW50U3R5bGUiOm51bGx9LCJQYXJlbnRTdHlsZSI6eyIkcmVmIjoiODEifX0sIkR1cmF0aW9uU3R5bGUiOnsiJGlkIjoiMjkyIiwiRm9udFNldHRpbmdzIjp7IiRpZCI6IjI5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5NCIsIkxpbmVDb2xvciI6bnVsbCwiTGluZVdlaWdodCI6MC4wLCJMaW5lVHlwZSI6MCwiUGFyZW50U3R5bGUiOm51bGx9LCJQYXJlbnRTdHlsZSI6eyIkcmVmIjoiODgifX0sIkhvcml6b250YWxDb25uZWN0b3JTdHlsZSI6eyIkaWQiOiIyOTUiLCJMaW5lQ29sb3IiOnsiJHJlZiI6Ijk2In0sIkxpbmVXZWlnaHQiOjEuMCwiTGluZVR5cGUiOjAsIlBhcmVudFN0eWxlIjp7IiRyZWYiOiI5NSJ9fSwiVmVydGljYWxDb25uZWN0b3JTdHlsZSI6eyIkaWQiOiIyOT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yOTciLCJNYXJnaW4iOnsiJHJlZiI6IjEwMiJ9LCJQYWRkaW5nIjp7IiRyZWYiOiIxMDMifSwiQmFja2dyb3VuZCI6eyIkaWQiOiIyOTgiLCJDb2xvciI6eyIkaWQiOiIyOTkiLCJBIjoyNTUsIlIiOjI1NSwiRyI6MTkyLCJCIjowfX0sIklzVmlzaWJsZSI6dHJ1ZSwiV2lkdGgiOjAuMCwiSGVpZ2h0IjoxNi4wLCJCb3JkZXJTdHlsZSI6eyIkaWQiOiIzMDAiLCJMaW5lQ29sb3IiOnsiJHJlZiI6IjEwNSJ9LCJMaW5lV2VpZ2h0IjowLjAsIkxpbmVUeXBlIjowLCJQYXJlbnRTdHlsZSI6eyIkcmVmIjoiMTA0In19LCJQYXJlbnRTdHlsZSI6eyIkcmVmIjoiMTAxIn19LCJUaXRsZVN0eWxlIjp7IiRpZCI6IjMwMSIsIkZvbnRTZXR0aW5ncyI6eyIkaWQiOiIzM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AzIiwiTGluZUNvbG9yIjpudWxsLCJMaW5lV2VpZ2h0IjowLjAsIkxpbmVUeXBlIjowLCJQYXJlbnRTdHlsZSI6bnVsbH0sIlBhcmVudFN0eWxlIjp7IiRyZWYiOiIxMDcifX0sIkRhdGVTdHlsZSI6eyIkaWQiOiIzMDQiLCJGb250U2V0dGluZ3MiOnsiJGlkIjoiMzA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DYiLCJMaW5lQ29sb3IiOm51bGwsIkxpbmVXZWlnaHQiOjAuMCwiTGluZVR5cGUiOjAsIlBhcmVudFN0eWxlIjpudWxsfSwiUGFyZW50U3R5bGUiOnsiJHJlZiI6IjExNCJ9fSwiRGF0ZUZvcm1hdCI6eyIkcmVmIjoiMTIxIn0sIklzVmlzaWJsZSI6dHJ1ZSwiUGFyZW50U3R5bGUiOnsiJHJlZiI6IjgwIn19LCJJbmRleCI6NiwiSWQiOiIxYjAwZTZhYy1mZjI5LTRhMGMtYjcyMS0zZWQzMjU4YWE2NDkiLCJJbXBvcnRJZCI6bnVsbCwiVGl0bGUiOiJUZXN0aW5nIiwiTm90ZSI6bnVsbCwiSHlwZXJsaW5rIjpudWxsLCJJc0NoYW5nZWQiOmZhbHNlLCJJc05ldyI6ZmFsc2V9LHsiJGlkIjoiMzA3IiwiR3JvdXBOYW1lIjpudWxsLCJTdGFydERhdGUiOiIyMDE3LTAyLTAxVDAwOjAwOjAwWiIsIkVuZERhdGUiOiIyMDE3LTA0LTA0VDIzOjU5OjU5Ljk5OVoiLCJQZXJjZW50YWdlQ29tcGxldGUiOm51bGwsIlN0eWxlIjp7IiRpZCI6IjMwOCIsIlNoYXBlIjoxLCJTaGFwZVRoaWNrbmVzcyI6MSwiRHVyYXRpb25Gb3JtYXQiOjAsIkluY2x1ZGVOb25Xb3JraW5nRGF5c0luRHVyYXRpb24iOmZhbHNlLCJQZXJjZW50YWdlQ29tcGxldGVTdHlsZSI6eyIkaWQiOiIzMDkiLCJGb250U2V0dGluZ3MiOnsiJGlkIjoiMzE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ExIiwiTGluZUNvbG9yIjpudWxsLCJMaW5lV2VpZ2h0IjowLjAsIkxpbmVUeXBlIjowLCJQYXJlbnRTdHlsZSI6bnVsbH0sIlBhcmVudFN0eWxlIjp7IiRyZWYiOiI4MSJ9fSwiRHVyYXRpb25TdHlsZSI6eyIkaWQiOiIzMTIiLCJGb250U2V0dGluZ3MiOnsiJGlkIjoiMzE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E0IiwiTGluZUNvbG9yIjpudWxsLCJMaW5lV2VpZ2h0IjowLjAsIkxpbmVUeXBlIjowLCJQYXJlbnRTdHlsZSI6bnVsbH0sIlBhcmVudFN0eWxlIjp7IiRyZWYiOiI4OCJ9fSwiSG9yaXpvbnRhbENvbm5lY3RvclN0eWxlIjp7IiRpZCI6IjMxNSIsIkxpbmVDb2xvciI6eyIkcmVmIjoiOTYifSwiTGluZVdlaWdodCI6MS4wLCJMaW5lVHlwZSI6MCwiUGFyZW50U3R5bGUiOnsiJHJlZiI6Ijk1In19LCJWZXJ0aWNhbENvbm5lY3RvclN0eWxlIjp7IiRpZCI6IjMx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MxNyIsIk1hcmdpbiI6eyIkcmVmIjoiMTAyIn0sIlBhZGRpbmciOnsiJHJlZiI6IjEwMyJ9LCJCYWNrZ3JvdW5kIjp7IiRpZCI6IjMxOCIsIkNvbG9yIjp7IiRpZCI6IjMxOSIsIkEiOjI1NSwiUiI6MjE0LCJHIjo1NCwiQiI6MjA2fX0sIklzVmlzaWJsZSI6dHJ1ZSwiV2lkdGgiOjAuMCwiSGVpZ2h0IjoxNi4wLCJCb3JkZXJTdHlsZSI6eyIkaWQiOiIzMjAiLCJMaW5lQ29sb3IiOnsiJHJlZiI6IjEwNSJ9LCJMaW5lV2VpZ2h0IjowLjAsIkxpbmVUeXBlIjowLCJQYXJlbnRTdHlsZSI6eyIkcmVmIjoiMTA0In19LCJQYXJlbnRTdHlsZSI6eyIkcmVmIjoiMTAxIn19LCJUaXRsZVN0eWxlIjp7IiRpZCI6IjMyMSIsIkZvbnRTZXR0aW5ncyI6eyIkaWQiOiIzMj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IzIiwiTGluZUNvbG9yIjpudWxsLCJMaW5lV2VpZ2h0IjowLjAsIkxpbmVUeXBlIjowLCJQYXJlbnRTdHlsZSI6bnVsbH0sIlBhcmVudFN0eWxlIjp7IiRyZWYiOiIxMDcifX0sIkRhdGVTdHlsZSI6eyIkaWQiOiIzMjQiLCJGb250U2V0dGluZ3MiOnsiJGlkIjoiMzI1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jYiLCJMaW5lQ29sb3IiOm51bGwsIkxpbmVXZWlnaHQiOjAuMCwiTGluZVR5cGUiOjAsIlBhcmVudFN0eWxlIjpudWxsfSwiUGFyZW50U3R5bGUiOnsiJHJlZiI6IjExNCJ9fSwiRGF0ZUZvcm1hdCI6eyIkcmVmIjoiMTIxIn0sIklzVmlzaWJsZSI6dHJ1ZSwiUGFyZW50U3R5bGUiOnsiJHJlZiI6IjgwIn19LCJJbmRleCI6NywiSWQiOiJmMTg1ZjY1NC1mMmMwLTQyODktYTNmNi1jYjYwNDgzYzE4ODQiLCJJbXBvcnRJZCI6bnVsbCwiVGl0bGUiOiJGZWVkYmFjayIsIk5vdGUiOm51bGwsIkh5cGVybGluayI6bnVsbCwiSXNDaGFuZ2VkIjpmYWxzZSwiSXNOZXciOmZhbHNlfSx7IiRpZCI6IjMyNyIsIkdyb3VwTmFtZSI6bnVsbCwiU3RhcnREYXRlIjoiMjAxNy0wNC0wNVQwMDowMDowMFoiLCJFbmREYXRlIjoiMjAxNy0wNC0wN1QyMzo1OTo1OS45OTlaIiwiUGVyY2VudGFnZUNvbXBsZXRlIjpudWxsLCJTdHlsZSI6eyIkaWQiOiIzMjgiLCJTaGFwZSI6MSwiU2hhcGVUaGlja25lc3MiOjEsIkR1cmF0aW9uRm9ybWF0IjowLCJJbmNsdWRlTm9uV29ya2luZ0RheXNJbkR1cmF0aW9uIjpmYWxzZSwiUGVyY2VudGFnZUNvbXBsZXRlU3R5bGUiOnsiJGlkIjoiMzI5IiwiRm9udFNldHRpbmdzIjp7IiRpZCI6IjMz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zMSIsIkxpbmVDb2xvciI6bnVsbCwiTGluZVdlaWdodCI6MC4wLCJMaW5lVHlwZSI6MCwiUGFyZW50U3R5bGUiOm51bGx9LCJQYXJlbnRTdHlsZSI6eyIkcmVmIjoiODEifX0sIkR1cmF0aW9uU3R5bGUiOnsiJGlkIjoiMzMyIiwiRm9udFNldHRpbmdzIjp7IiRpZCI6IjMz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zNCIsIkxpbmVDb2xvciI6bnVsbCwiTGluZVdlaWdodCI6MC4wLCJMaW5lVHlwZSI6MCwiUGFyZW50U3R5bGUiOm51bGx9LCJQYXJlbnRTdHlsZSI6eyIkcmVmIjoiODgifX0sIkhvcml6b250YWxDb25uZWN0b3JTdHlsZSI6eyIkaWQiOiIzMzUiLCJMaW5lQ29sb3IiOnsiJHJlZiI6Ijk2In0sIkxpbmVXZWlnaHQiOjEuMCwiTGluZVR5cGUiOjAsIlBhcmVudFN0eWxlIjp7IiRyZWYiOiI5NSJ9fSwiVmVydGljYWxDb25uZWN0b3JTdHlsZSI6eyIkaWQiOiIzMz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zMzciLCJNYXJnaW4iOnsiJHJlZiI6IjEwMiJ9LCJQYWRkaW5nIjp7IiRyZWYiOiIxMDMifSwiQmFja2dyb3VuZCI6eyIkaWQiOiIzMzgiLCJDb2xvciI6eyIkaWQiOiIzMzkiLCJBIjoyNTUsIlIiOjE1MCwiRyI6MjE0LCJCIjo2Nn19LCJJc1Zpc2libGUiOnRydWUsIldpZHRoIjowLjAsIkhlaWdodCI6MTYuMCwiQm9yZGVyU3R5bGUiOnsiJGlkIjoiMzQwIiwiTGluZUNvbG9yIjp7IiRyZWYiOiIxMDUifSwiTGluZVdlaWdodCI6MC4wLCJMaW5lVHlwZSI6MCwiUGFyZW50U3R5bGUiOnsiJHJlZiI6IjEwNCJ9fSwiUGFyZW50U3R5bGUiOnsiJHJlZiI6IjEwMSJ9fSwiVGl0bGVTdHlsZSI6eyIkaWQiOiIzNDEiLCJGb250U2V0dGluZ3MiOnsiJGlkIjoiMzQ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0MyIsIkxpbmVDb2xvciI6bnVsbCwiTGluZVdlaWdodCI6MC4wLCJMaW5lVHlwZSI6MCwiUGFyZW50U3R5bGUiOm51bGx9LCJQYXJlbnRTdHlsZSI6eyIkcmVmIjoiMTA3In19LCJEYXRlU3R5bGUiOnsiJGlkIjoiMzQ0IiwiRm9udFNldHRpbmdzIjp7IiRpZCI6IjM0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Q2IiwiTGluZUNvbG9yIjpudWxsLCJMaW5lV2VpZ2h0IjowLjAsIkxpbmVUeXBlIjowLCJQYXJlbnRTdHlsZSI6bnVsbH0sIlBhcmVudFN0eWxlIjp7IiRyZWYiOiIxMTQifX0sIkRhdGVGb3JtYXQiOnsiJHJlZiI6IjEyMSJ9LCJJc1Zpc2libGUiOnRydWUsIlBhcmVudFN0eWxlIjp7IiRyZWYiOiI4MCJ9fSwiSW5kZXgiOjgsIklkIjoiMTA5MGViYmItNzQ5Yy00ODhmLTk0YWUtNjZhMDBjNjdiNTk1IiwiSW1wb3J0SWQiOm51bGwsIlRpdGxlIjoiRGVwbG95bWVudCIsIk5vdGUiOm51bGwsIkh5cGVybGluayI6bnVsbCwiSXNDaGFuZ2VkIjpmYWxzZSwiSXNOZXciOmZhbHNlfSx7IiRpZCI6IjM0NyIsIkdyb3VwTmFtZSI6bnVsbCwiU3RhcnREYXRlIjoiMjAxNy0wNC0wNVQwMDowMDowMFoiLCJFbmREYXRlIjoiMjAxNy0wNC0xNFQyMzo1OTo1OS45OTlaIiwiUGVyY2VudGFnZUNvbXBsZXRlIjpudWxsLCJTdHlsZSI6eyIkaWQiOiIzNDgiLCJTaGFwZSI6MSwiU2hhcGVUaGlja25lc3MiOjEsIkR1cmF0aW9uRm9ybWF0IjowLCJJbmNsdWRlTm9uV29ya2luZ0RheXNJbkR1cmF0aW9uIjpmYWxzZSwiUGVyY2VudGFnZUNvbXBsZXRlU3R5bGUiOnsiJGlkIjoiMzQ5IiwiRm9udFNldHRpbmdzIjp7IiRpZCI6IjM1MC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M1MSIsIkxpbmVDb2xvciI6bnVsbCwiTGluZVdlaWdodCI6MC4wLCJMaW5lVHlwZSI6MCwiUGFyZW50U3R5bGUiOm51bGx9LCJQYXJlbnRTdHlsZSI6eyIkcmVmIjoiODEifX0sIkR1cmF0aW9uU3R5bGUiOnsiJGlkIjoiMzUyIiwiRm9udFNldHRpbmdzIjp7IiRpZCI6IjM1My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M1NCIsIkxpbmVDb2xvciI6bnVsbCwiTGluZVdlaWdodCI6MC4wLCJMaW5lVHlwZSI6MCwiUGFyZW50U3R5bGUiOm51bGx9LCJQYXJlbnRTdHlsZSI6eyIkcmVmIjoiODgifX0sIkhvcml6b250YWxDb25uZWN0b3JTdHlsZSI6eyIkaWQiOiIzNTUiLCJMaW5lQ29sb3IiOnsiJHJlZiI6Ijk2In0sIkxpbmVXZWlnaHQiOjEuMCwiTGluZVR5cGUiOjAsIlBhcmVudFN0eWxlIjp7IiRyZWYiOiI5NSJ9fSwiVmVydGljYWxDb25uZWN0b3JTdHlsZSI6eyIkaWQiOiIzNTYiLCJMaW5lQ29sb3IiOnsiJHJlZiI6Ijk5In0sIkxpbmVXZWlnaHQiOjAuMCwiTGluZVR5cGUiOjAsIlBhcmVudFN0eWxlIjp7IiRyZWYiOiI5OCJ9fSwiTWFyZ2luIjpudWxsLCJTdGFydERhdGVQb3NpdGlvbiI6NCwiRW5kRGF0ZVBvc2l0aW9uIjo0LCJUaXRsZVBvc2l0aW9uIjoyLCJEdXJhdGlvblBvc2l0aW9uIjo2LCJQZXJjZW50YWdlQ29tcGxldGVkUG9zaXRpb24iOjYsIlNwYWNpbmciOjUsIklzQmVsb3dUaW1lYmFuZCI6dHJ1ZSwiUGVyY2VudGFnZUNvbXBsZXRlU2hhcGVPcGFjaXR5IjozNSwiU2hhcGVTdHlsZSI6eyIkaWQiOiIzNTciLCJNYXJnaW4iOnsiJHJlZiI6IjEwMiJ9LCJQYWRkaW5nIjp7IiRyZWYiOiIxMDMifSwiQmFja2dyb3VuZCI6eyIkaWQiOiIzNTgiLCJDb2xvciI6eyIkaWQiOiIzNTkiLCJBIjoyNTUsIlIiOjE1MCwiRyI6MjE0LCJCIjo2Nn19LCJJc1Zpc2libGUiOnRydWUsIldpZHRoIjowLjAsIkhlaWdodCI6MTYuMCwiQm9yZGVyU3R5bGUiOnsiJGlkIjoiMzYwIiwiTGluZUNvbG9yIjp7IiRyZWYiOiIxMDUifSwiTGluZVdlaWdodCI6MC4wLCJMaW5lVHlwZSI6MCwiUGFyZW50U3R5bGUiOnsiJHJlZiI6IjEwNCJ9fSwiUGFyZW50U3R5bGUiOnsiJHJlZiI6IjEwMSJ9fSwiVGl0bGVTdHlsZSI6eyIkaWQiOiIzNjEiLCJGb250U2V0dGluZ3MiOnsiJGlkIjoiMzY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M2MyIsIkxpbmVDb2xvciI6bnVsbCwiTGluZVdlaWdodCI6MC4wLCJMaW5lVHlwZSI6MCwiUGFyZW50U3R5bGUiOm51bGx9LCJQYXJlbnRTdHlsZSI6eyIkcmVmIjoiMTA3In19LCJEYXRlU3R5bGUiOnsiJGlkIjoiMzY0IiwiRm9udFNldHRpbmdzIjp7IiRpZCI6IjM2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Y2IiwiTGluZUNvbG9yIjpudWxsLCJMaW5lV2VpZ2h0IjowLjAsIkxpbmVUeXBlIjowLCJQYXJlbnRTdHlsZSI6bnVsbH0sIlBhcmVudFN0eWxlIjp7IiRyZWYiOiIxMTQifX0sIkRhdGVGb3JtYXQiOnsiJHJlZiI6IjEyMSJ9LCJJc1Zpc2libGUiOnRydWUsIlBhcmVudFN0eWxlIjp7IiRyZWYiOiI4MCJ9fSwiSW5kZXgiOjksIklkIjoiYTdhMDc1YWItYzRiOC00ODA4LTlmZjMtN2MwYmJiMjM1ZGIyIiwiSW1wb3J0SWQiOm51bGwsIlRpdGxlIjoiVGVzdGluZyBFUiBDb3JyZWN0aW9uIiwiTm90ZSI6bnVsbCwiSHlwZXJsaW5rIjpudWxsLCJJc0NoYW5nZWQiOmZhbHNlLCJJc05ldyI6ZmFsc2V9LHsiJGlkIjoiMzY3IiwiR3JvdXBOYW1lIjpudWxsLCJTdGFydERhdGUiOiIyMDE3LTA0LTEwVDAwOjAwOjAwWiIsIkVuZERhdGUiOiIyMDE3LTA0LTE4VDIzOjU5OjU5Ljk5OVoiLCJQZXJjZW50YWdlQ29tcGxldGUiOm51bGwsIlN0eWxlIjp7IiRpZCI6IjM2OCIsIlNoYXBlIjoxLCJTaGFwZVRoaWNrbmVzcyI6MSwiRHVyYXRpb25Gb3JtYXQiOjAsIkluY2x1ZGVOb25Xb3JraW5nRGF5c0luRHVyYXRpb24iOmZhbHNlLCJQZXJjZW50YWdlQ29tcGxldGVTdHlsZSI6eyIkaWQiOiIzNjkiLCJGb250U2V0dGluZ3MiOnsiJGlkIjoiMzcw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zcxIiwiTGluZUNvbG9yIjpudWxsLCJMaW5lV2VpZ2h0IjowLjAsIkxpbmVUeXBlIjowLCJQYXJlbnRTdHlsZSI6bnVsbH0sIlBhcmVudFN0eWxlIjp7IiRyZWYiOiI4MSJ9fSwiRHVyYXRpb25TdHlsZSI6eyIkaWQiOiIzNzIiLCJGb250U2V0dGluZ3MiOnsiJGlkIjoiMzcz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zc0IiwiTGluZUNvbG9yIjpudWxsLCJMaW5lV2VpZ2h0IjowLjAsIkxpbmVUeXBlIjowLCJQYXJlbnRTdHlsZSI6bnVsbH0sIlBhcmVudFN0eWxlIjp7IiRyZWYiOiI4OCJ9fSwiSG9yaXpvbnRhbENvbm5lY3RvclN0eWxlIjp7IiRpZCI6IjM3NSIsIkxpbmVDb2xvciI6eyIkcmVmIjoiOTYifSwiTGluZVdlaWdodCI6MS4wLCJMaW5lVHlwZSI6MCwiUGFyZW50U3R5bGUiOnsiJHJlZiI6Ijk1In19LCJWZXJ0aWNhbENvbm5lY3RvclN0eWxlIjp7IiRpZCI6IjM3NiIsIkxpbmVDb2xvciI6eyIkcmVmIjoiOTkifSwiTGluZVdlaWdodCI6MC4wLCJMaW5lVHlwZSI6MCwiUGFyZW50U3R5bGUiOnsiJHJlZiI6Ijk4In19LCJNYXJnaW4iOm51bGwsIlN0YXJ0RGF0ZVBvc2l0aW9uIjo0LCJFbmREYXRlUG9zaXRpb24iOjQsIlRpdGxlUG9zaXRpb24iOjIsIkR1cmF0aW9uUG9zaXRpb24iOjYsIlBlcmNlbnRhZ2VDb21wbGV0ZWRQb3NpdGlvbiI6NiwiU3BhY2luZyI6NSwiSXNCZWxvd1RpbWViYW5kIjp0cnVlLCJQZXJjZW50YWdlQ29tcGxldGVTaGFwZU9wYWNpdHkiOjM1LCJTaGFwZVN0eWxlIjp7IiRpZCI6IjM3NyIsIk1hcmdpbiI6eyIkcmVmIjoiMTAyIn0sIlBhZGRpbmciOnsiJHJlZiI6IjEwMyJ9LCJCYWNrZ3JvdW5kIjp7IiRpZCI6IjM3OCIsIkNvbG9yIjp7IiRpZCI6IjM3OSIsIkEiOjI1NSwiUiI6MTUwLCJHIjoyMTQsIkIiOjY2fX0sIklzVmlzaWJsZSI6dHJ1ZSwiV2lkdGgiOjAuMCwiSGVpZ2h0IjoxNi4wLCJCb3JkZXJTdHlsZSI6eyIkaWQiOiIzODAiLCJMaW5lQ29sb3IiOnsiJHJlZiI6IjEwNSJ9LCJMaW5lV2VpZ2h0IjowLjAsIkxpbmVUeXBlIjowLCJQYXJlbnRTdHlsZSI6eyIkcmVmIjoiMTA0In19LCJQYXJlbnRTdHlsZSI6eyIkcmVmIjoiMTAxIn19LCJUaXRsZVN0eWxlIjp7IiRpZCI6IjM4MSIsIkZvbnRTZXR0aW5ncyI6eyIkaWQiOiIzODI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zgzIiwiTGluZUNvbG9yIjpudWxsLCJMaW5lV2VpZ2h0IjowLjAsIkxpbmVUeXBlIjowLCJQYXJlbnRTdHlsZSI6bnVsbH0sIlBhcmVudFN0eWxlIjp7IiRyZWYiOiIxMDcifX0sIkRhdGVTdHlsZSI6eyIkaWQiOiIzODQiLCJGb250U2V0dGluZ3MiOnsiJGlkIjoiMzg1IiwiRm9udFNpemUiOjEyLCJGb250TmFtZSI6IlRIIFNhcmFidW4gTmV3IiwiSXNCb2xkIjp0cnV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ODYiLCJMaW5lQ29sb3IiOm51bGwsIkxpbmVXZWlnaHQiOjAuMCwiTGluZVR5cGUiOjAsIlBhcmVudFN0eWxlIjpudWxsfSwiUGFyZW50U3R5bGUiOnsiJHJlZiI6IjExNCJ9fSwiRGF0ZUZvcm1hdCI6eyIkcmVmIjoiMTIxIn0sIklzVmlzaWJsZSI6dHJ1ZSwiUGFyZW50U3R5bGUiOnsiJHJlZiI6IjgwIn19LCJJbmRleCI6MTAsIklkIjoiNzkyMzExOTktODkwZC00YmI3LWIzYTctZTYwMTkyN2NiZGM1IiwiSW1wb3J0SWQiOm51bGwsIlRpdGxlIjoiSW1wcm92ZW1lbnQiLCJOb3RlIjpudWxsLCJIeXBlcmxpbmsiOm51bGwsIklzQ2hhbmdlZCI6ZmFsc2UsIklzTmV3IjpmYWxzZX0seyIkaWQiOiIzODciLCJHcm91cE5hbWUiOm51bGwsIlN0YXJ0RGF0ZSI6IjIwMTctMDQtMTlUMDA6MDA6MDBaIiwiRW5kRGF0ZSI6IjIwMTctMDQtMjBUMjM6NTk6NTkuOTk5WiIsIlBlcmNlbnRhZ2VDb21wbGV0ZSI6bnVsbCwiU3R5bGUiOnsiJGlkIjoiMzg4IiwiU2hhcGUiOjEsIlNoYXBlVGhpY2tuZXNzIjoxLCJEdXJhdGlvbkZvcm1hdCI6MCwiSW5jbHVkZU5vbldvcmtpbmdEYXlzSW5EdXJhdGlvbiI6ZmFsc2UsIlBlcmNlbnRhZ2VDb21wbGV0ZVN0eWxlIjp7IiRpZCI6IjM4OSIsIkZvbnRTZXR0aW5ncyI6eyIkaWQiOiIzO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zOTEiLCJMaW5lQ29sb3IiOm51bGwsIkxpbmVXZWlnaHQiOjAuMCwiTGluZVR5cGUiOjAsIlBhcmVudFN0eWxlIjpudWxsfSwiUGFyZW50U3R5bGUiOnsiJHJlZiI6IjgxIn19LCJEdXJhdGlvblN0eWxlIjp7IiRpZCI6IjM5MiIsIkZvbnRTZXR0aW5ncyI6eyIkaWQiOiIzO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OTQiLCJMaW5lQ29sb3IiOm51bGwsIkxpbmVXZWlnaHQiOjAuMCwiTGluZVR5cGUiOjAsIlBhcmVudFN0eWxlIjpudWxsfSwiUGFyZW50U3R5bGUiOnsiJHJlZiI6Ijg4In19LCJIb3Jpem9udGFsQ29ubmVjdG9yU3R5bGUiOnsiJGlkIjoiMzk1IiwiTGluZUNvbG9yIjp7IiRyZWYiOiI5NiJ9LCJMaW5lV2VpZ2h0IjoxLjAsIkxpbmVUeXBlIjowLCJQYXJlbnRTdHlsZSI6eyIkcmVmIjoiOTUifX0sIlZlcnRpY2FsQ29ubmVjdG9yU3R5bGUiOnsiJGlkIjoiMzk2IiwiTGluZUNvbG9yIjp7IiRyZWYiOiI5OSJ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Mzk3IiwiTWFyZ2luIjp7IiRyZWYiOiIxMDIifSwiUGFkZGluZyI6eyIkcmVmIjoiMTAzIn0sIkJhY2tncm91bmQiOnsiJGlkIjoiMzk4IiwiQ29sb3IiOnsiJGlkIjoiMzk5IiwiQSI6MjU1LCJSIjoxNTAsIkciOjIxNCwiQiI6NjZ9fSwiSXNWaXNpYmxlIjp0cnVlLCJXaWR0aCI6MC4wLCJIZWlnaHQiOjE2LjAsIkJvcmRlclN0eWxlIjp7IiRpZCI6IjQwMCIsIkxpbmVDb2xvciI6eyIkcmVmIjoiMTA1In0sIkxpbmVXZWlnaHQiOjAuMCwiTGluZVR5cGUiOjAsIlBhcmVudFN0eWxlIjp7IiRyZWYiOiIxMDQifX0sIlBhcmVudFN0eWxlIjp7IiRyZWYiOiIxMDEifX0sIlRpdGxlU3R5bGUiOnsiJGlkIjoiNDAxIiwiRm9udFNldHRpbmdzIjp7IiRpZCI6IjQwMi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0MDMiLCJMaW5lQ29sb3IiOm51bGwsIkxpbmVXZWlnaHQiOjAuMCwiTGluZVR5cGUiOjAsIlBhcmVudFN0eWxlIjpudWxsfSwiUGFyZW50U3R5bGUiOnsiJHJlZiI6IjEwNyJ9fSwiRGF0ZVN0eWxlIjp7IiRpZCI6IjQwNCIsIkZvbnRTZXR0aW5ncyI6eyIkaWQiOiI0MDUiLCJGb250U2l6ZSI6MTIsIkZvbnROYW1lIjoiVEggU2FyYWJ1biBOZXciLCJJc0JvbGQiOnRydW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QwNiIsIkxpbmVDb2xvciI6bnVsbCwiTGluZVdlaWdodCI6MC4wLCJMaW5lVHlwZSI6MCwiUGFyZW50U3R5bGUiOm51bGx9LCJQYXJlbnRTdHlsZSI6eyIkcmVmIjoiMTE0In19LCJEYXRlRm9ybWF0Ijp7IiRyZWYiOiIxMjEifSwiSXNWaXNpYmxlIjp0cnVlLCJQYXJlbnRTdHlsZSI6eyIkcmVmIjoiODAifX0sIkluZGV4IjoxMSwiSWQiOiJhYmI5MmVlNy0wYTRkLTRjNTctYWIzYi0xMjViMGUwNDhjZGQiLCJJbXBvcnRJZCI6bnVsbCwiVGl0bGUiOiJJbXBsZW1lbnQiLCJOb3RlIjpudWxsLCJIeXBlcmxpbmsiOm51bGwsIklzQ2hhbmdlZCI6ZmFsc2UsIklzTmV3IjpmYWxzZX0seyIkaWQiOiI0MDciLCJHcm91cE5hbWUiOm51bGwsIlN0YXJ0RGF0ZSI6IjIwMTctMDQtMjFUMDA6MDA6MDBaIiwiRW5kRGF0ZSI6IjIwMTctMDQtMjVUMjM6NTk6NTkuOTk5WiIsIlBlcmNlbnRhZ2VDb21wbGV0ZSI6bnVsbCwiU3R5bGUiOnsiJGlkIjoiNDA4IiwiU2hhcGUiOjEsIlNoYXBlVGhpY2tuZXNzIjoxLCJEdXJhdGlvbkZvcm1hdCI6MCwiSW5jbHVkZU5vbldvcmtpbmdEYXlzSW5EdXJhdGlvbiI6ZmFsc2UsIlBlcmNlbnRhZ2VDb21wbGV0ZVN0eWxlIjp7IiRpZCI6IjQwOSIsIkZvbnRTZXR0aW5ncyI6eyIkaWQiOiI0MT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TEiLCJMaW5lQ29sb3IiOm51bGwsIkxpbmVXZWlnaHQiOjAuMCwiTGluZVR5cGUiOjAsIlBhcmVudFN0eWxlIjpudWxsfSwiUGFyZW50U3R5bGUiOnsiJHJlZiI6IjgxIn19LCJEdXJhdGlvblN0eWxlIjp7IiRpZCI6IjQxMiIsIkZvbnRTZXR0aW5ncyI6eyIkaWQiOiI0MT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TQiLCJMaW5lQ29sb3IiOm51bGwsIkxpbmVXZWlnaHQiOjAuMCwiTGluZVR5cGUiOjAsIlBhcmVudFN0eWxlIjpudWxsfSwiUGFyZW50U3R5bGUiOnsiJHJlZiI6Ijg4In19LCJIb3Jpem9udGFsQ29ubmVjdG9yU3R5bGUiOnsiJGlkIjoiNDE1IiwiTGluZUNvbG9yIjp7IiRyZWYiOiI5NiJ9LCJMaW5lV2VpZ2h0IjoxLjAsIkxpbmVUeXBlIjowLCJQYXJlbnRTdHlsZSI6eyIkcmVmIjoiOTUifX0sIlZlcnRpY2FsQ29ubmVjdG9yU3R5bGUiOnsiJGlkIjoiNDE2IiwiTGluZUNvbG9yIjp7IiRyZWYiOiI5OSJ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NDE3IiwiTWFyZ2luIjp7IiRyZWYiOiIxMDIifSwiUGFkZGluZyI6eyIkcmVmIjoiMTAzIn0sIkJhY2tncm91bmQiOnsiJGlkIjoiNDE4IiwiQ29sb3IiOnsiJGlkIjoiNDE5IiwiQSI6MjU1LCJSIjoyMzQsIkciOjIyLCJCIjozMH19LCJJc1Zpc2libGUiOnRydWUsIldpZHRoIjowLjAsIkhlaWdodCI6MTYuMCwiQm9yZGVyU3R5bGUiOnsiJGlkIjoiNDIwIiwiTGluZUNvbG9yIjp7IiRyZWYiOiIxMDUifSwiTGluZVdlaWdodCI6MC4wLCJMaW5lVHlwZSI6MCwiUGFyZW50U3R5bGUiOnsiJHJlZiI6IjEwNCJ9fSwiUGFyZW50U3R5bGUiOnsiJHJlZiI6IjEwMSJ9fSwiVGl0bGVTdHlsZSI6eyIkaWQiOiI0MjEiLCJGb250U2V0dGluZ3MiOnsiJGlkIjoiNDI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yMyIsIkxpbmVDb2xvciI6bnVsbCwiTGluZVdlaWdodCI6MC4wLCJMaW5lVHlwZSI6MCwiUGFyZW50U3R5bGUiOm51bGx9LCJQYXJlbnRTdHlsZSI6eyIkcmVmIjoiMTA3In19LCJEYXRlU3R5bGUiOnsiJGlkIjoiNDI0IiwiRm9udFNldHRpbmdzIjp7IiRpZCI6IjQy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I2IiwiTGluZUNvbG9yIjpudWxsLCJMaW5lV2VpZ2h0IjowLjAsIkxpbmVUeXBlIjowLCJQYXJlbnRTdHlsZSI6bnVsbH0sIlBhcmVudFN0eWxlIjp7IiRyZWYiOiIxMTQifX0sIkRhdGVGb3JtYXQiOnsiJHJlZiI6IjEyMSJ9LCJJc1Zpc2libGUiOnRydWUsIlBhcmVudFN0eWxlIjp7IiRyZWYiOiI4MCJ9fSwiSW5kZXgiOjEyLCJJZCI6IjI0MWUxOWE0LWE0ZWUtNDhkMC1hMzM3LTcwOGRlNTUyNzI4MyIsIkltcG9ydElkIjpudWxsLCJUaXRsZSI6IkV2YWx1YXRpb24iLCJOb3RlIjpudWxsLCJIeXBlcmxpbmsiOm51bGwsIklzQ2hhbmdlZCI6ZmFsc2UsIklzTmV3IjpmYWxzZX0seyIkaWQiOiI0MjciLCJHcm91cE5hbWUiOm51bGwsIlN0YXJ0RGF0ZSI6IjIwMTctMDQtMjFUMDA6MDA6MDBaIiwiRW5kRGF0ZSI6IjIwMTctMDQtMjdUMjM6NTk6NTkuOTk5WiIsIlBlcmNlbnRhZ2VDb21wbGV0ZSI6bnVsbCwiU3R5bGUiOnsiJGlkIjoiNDI4IiwiU2hhcGUiOjEsIlNoYXBlVGhpY2tuZXNzIjoxLCJEdXJhdGlvbkZvcm1hdCI6MCwiSW5jbHVkZU5vbldvcmtpbmdEYXlzSW5EdXJhdGlvbiI6ZmFsc2UsIlBlcmNlbnRhZ2VDb21wbGV0ZVN0eWxlIjp7IiRpZCI6IjQyOSIsIkZvbnRTZXR0aW5ncyI6eyIkaWQiOiI0MzA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0MzEiLCJMaW5lQ29sb3IiOm51bGwsIkxpbmVXZWlnaHQiOjAuMCwiTGluZVR5cGUiOjAsIlBhcmVudFN0eWxlIjpudWxsfSwiUGFyZW50U3R5bGUiOnsiJHJlZiI6IjgxIn19LCJEdXJhdGlvblN0eWxlIjp7IiRpZCI6IjQzMiIsIkZvbnRTZXR0aW5ncyI6eyIkaWQiOiI0MzM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0MzQiLCJMaW5lQ29sb3IiOm51bGwsIkxpbmVXZWlnaHQiOjAuMCwiTGluZVR5cGUiOjAsIlBhcmVudFN0eWxlIjpudWxsfSwiUGFyZW50U3R5bGUiOnsiJHJlZiI6Ijg4In19LCJIb3Jpem9udGFsQ29ubmVjdG9yU3R5bGUiOnsiJGlkIjoiNDM1IiwiTGluZUNvbG9yIjp7IiRyZWYiOiI5NiJ9LCJMaW5lV2VpZ2h0IjoxLjAsIkxpbmVUeXBlIjowLCJQYXJlbnRTdHlsZSI6eyIkcmVmIjoiOTUifX0sIlZlcnRpY2FsQ29ubmVjdG9yU3R5bGUiOnsiJGlkIjoiNDM2IiwiTGluZUNvbG9yIjp7IiRyZWYiOiI5OSJ9LCJMaW5lV2VpZ2h0IjowLjAsIkxpbmVUeXBlIjowLCJQYXJlbnRTdHlsZSI6eyIkcmVmIjoiOTgifX0sIk1hcmdpbiI6bnVsbCwiU3RhcnREYXRlUG9zaXRpb24iOjQsIkVuZERhdGVQb3NpdGlvbiI6NCwiVGl0bGVQb3NpdGlvbiI6MiwiRHVyYXRpb25Qb3NpdGlvbiI6NiwiUGVyY2VudGFnZUNvbXBsZXRlZFBvc2l0aW9uIjo2LCJTcGFjaW5nIjo1LCJJc0JlbG93VGltZWJhbmQiOnRydWUsIlBlcmNlbnRhZ2VDb21wbGV0ZVNoYXBlT3BhY2l0eSI6MzUsIlNoYXBlU3R5bGUiOnsiJGlkIjoiNDM3IiwiTWFyZ2luIjp7IiRyZWYiOiIxMDIifSwiUGFkZGluZyI6eyIkcmVmIjoiMTAzIn0sIkJhY2tncm91bmQiOnsiJGlkIjoiNDM4IiwiQ29sb3IiOnsiJGlkIjoiNDM5IiwiQSI6MjU1LCJSIjoyMzQsIkciOjIyLCJCIjozMH19LCJJc1Zpc2libGUiOnRydWUsIldpZHRoIjowLjAsIkhlaWdodCI6MTYuMCwiQm9yZGVyU3R5bGUiOnsiJGlkIjoiNDQwIiwiTGluZUNvbG9yIjp7IiRyZWYiOiIxMDUifSwiTGluZVdlaWdodCI6MC4wLCJMaW5lVHlwZSI6MCwiUGFyZW50U3R5bGUiOnsiJHJlZiI6IjEwNCJ9fSwiUGFyZW50U3R5bGUiOnsiJHJlZiI6IjEwMSJ9fSwiVGl0bGVTdHlsZSI6eyIkaWQiOiI0NDEiLCJGb250U2V0dGluZ3MiOnsiJGlkIjoiNDQy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Q0MyIsIkxpbmVDb2xvciI6bnVsbCwiTGluZVdlaWdodCI6MC4wLCJMaW5lVHlwZSI6MCwiUGFyZW50U3R5bGUiOm51bGx9LCJQYXJlbnRTdHlsZSI6eyIkcmVmIjoiMTA3In19LCJEYXRlU3R5bGUiOnsiJGlkIjoiNDQ0IiwiRm9udFNldHRpbmdzIjp7IiRpZCI6IjQ0NSIsIkZvbnRTaXplIjoxMiwiRm9udE5hbWUiOiJUSCBTYXJhYnVuIE5ldyIsIklzQm9sZCI6dHJ1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NDQ2IiwiTGluZUNvbG9yIjpudWxsLCJMaW5lV2VpZ2h0IjowLjAsIkxpbmVUeXBlIjowLCJQYXJlbnRTdHlsZSI6bnVsbH0sIlBhcmVudFN0eWxlIjp7IiRyZWYiOiIxMTQifX0sIkRhdGVGb3JtYXQiOnsiJHJlZiI6IjEyMSJ9LCJJc1Zpc2libGUiOnRydWUsIlBhcmVudFN0eWxlIjp7IiRyZWYiOiI4MCJ9fSwiSW5kZXgiOjEzLCJJZCI6IjIyMWExZjk4LTcwOGUtNGNkYS1hZmEwLTEwOWJhMGNkYmUxZSIsIkltcG9ydElkIjpudWxsLCJUaXRsZSI6IkRvY3VtZW50YXRpb24iLCJOb3RlIjpudWxsLCJIeXBlcmxpbmsiOm51bGwsIklzQ2hhbmdlZCI6ZmFsc2UsIklzTmV3IjpmYWxzZX1dLCJNc1Byb2plY3RJdGVtc1RyZWUiOnsiJGlkIjoiNDQ3IiwiUm9vdCI6eyJJbXBvcnRJZCI6bnVsbCwiSXNJbXBvcnRlZCI6ZmFsc2UsIkNoaWxkcmVuIjpbXX19LCJNZXRhZGF0YSI6eyIkaWQiOiI0NDgifSwiU2V0dGluZ3MiOnsiJGlkIjoiNDQ5IiwiSW1wYU9wdGlvbnMiOnsiJGlkIjoiNDUw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LCJJbXBvcnRUeXBlIjowLCJGaWxlUGF0aCI6bnVsbCwiVGltZWxpbmVJbXBvcnRlZCI6ZmFsc2UsIlRpbWVsaW5lSW1wb3J0ZWRGcm9tRXhjZWwiOmZhbHNl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5C1EF0044CF249A09568BFC7A27DEF" ma:contentTypeVersion="5" ma:contentTypeDescription="Create a new document." ma:contentTypeScope="" ma:versionID="a308155717e7f8eadebf0d848e17ba4f">
  <xsd:schema xmlns:xsd="http://www.w3.org/2001/XMLSchema" xmlns:xs="http://www.w3.org/2001/XMLSchema" xmlns:p="http://schemas.microsoft.com/office/2006/metadata/properties" xmlns:ns2="360d23a6-f195-4c5c-b5bb-19aa4319b9ef" targetNamespace="http://schemas.microsoft.com/office/2006/metadata/properties" ma:root="true" ma:fieldsID="b1d6afd8dd879a1d7a61ed4bc2f66470" ns2:_="">
    <xsd:import namespace="360d23a6-f195-4c5c-b5bb-19aa4319b9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d23a6-f195-4c5c-b5bb-19aa4319b9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35751D-CE7F-4D93-B49B-677F27A09471}"/>
</file>

<file path=customXml/itemProps2.xml><?xml version="1.0" encoding="utf-8"?>
<ds:datastoreItem xmlns:ds="http://schemas.openxmlformats.org/officeDocument/2006/customXml" ds:itemID="{723BAB25-DFC3-47A9-A4E2-0DF71B31DD71}"/>
</file>

<file path=customXml/itemProps3.xml><?xml version="1.0" encoding="utf-8"?>
<ds:datastoreItem xmlns:ds="http://schemas.openxmlformats.org/officeDocument/2006/customXml" ds:itemID="{B8484C60-1340-428C-84A2-6F47583B968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</TotalTime>
  <Words>194</Words>
  <Application>Microsoft Office PowerPoint</Application>
  <PresentationFormat>Custom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Cordia New</vt:lpstr>
      <vt:lpstr>Calibri Light</vt:lpstr>
      <vt:lpstr>Calibri</vt:lpstr>
      <vt:lpstr>TH SarabunPSK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58070026</dc:creator>
  <cp:lastModifiedBy>59070147</cp:lastModifiedBy>
  <cp:revision>61</cp:revision>
  <dcterms:created xsi:type="dcterms:W3CDTF">2017-01-24T16:48:13Z</dcterms:created>
  <dcterms:modified xsi:type="dcterms:W3CDTF">2018-04-20T09:46:53Z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0x010100F05C1EF0044CF249A09568BFC7A27DEF</vt:lpwstr>
  </property>
</Properties>
</file>